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sldIdLst>
    <p:sldId id="272" r:id="rId3"/>
    <p:sldId id="265" r:id="rId4"/>
    <p:sldId id="273" r:id="rId5"/>
    <p:sldId id="274" r:id="rId6"/>
    <p:sldId id="275" r:id="rId7"/>
    <p:sldId id="276" r:id="rId8"/>
    <p:sldId id="277" r:id="rId9"/>
    <p:sldId id="278" r:id="rId10"/>
    <p:sldId id="271" r:id="rId11"/>
    <p:sldId id="280" r:id="rId12"/>
    <p:sldId id="269" r:id="rId13"/>
    <p:sldId id="281" r:id="rId14"/>
    <p:sldId id="282" r:id="rId15"/>
    <p:sldId id="283" r:id="rId16"/>
    <p:sldId id="284"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AA34"/>
    <a:srgbClr val="969CA8"/>
    <a:srgbClr val="8EBC7A"/>
    <a:srgbClr val="5C8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07-01-2023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78226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07-01-2023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08190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07-01-2023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542513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5807-8E12-6456-082F-E8A3A26DC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9F2BF-F0A9-D385-C9E5-AE8FABA3E8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FD08FD-D366-F2FB-0873-75FFEF178062}"/>
              </a:ext>
            </a:extLst>
          </p:cNvPr>
          <p:cNvSpPr>
            <a:spLocks noGrp="1"/>
          </p:cNvSpPr>
          <p:nvPr>
            <p:ph type="dt" sz="half" idx="10"/>
          </p:nvPr>
        </p:nvSpPr>
        <p:spPr/>
        <p:txBody>
          <a:bodyPr/>
          <a:lstStyle/>
          <a:p>
            <a:fld id="{9A0257A5-FA44-4184-B478-C1E0D23DEDEB}" type="datetimeFigureOut">
              <a:rPr lang="en-US" smtClean="0"/>
              <a:t>1/7/2023</a:t>
            </a:fld>
            <a:endParaRPr lang="en-US"/>
          </a:p>
        </p:txBody>
      </p:sp>
      <p:sp>
        <p:nvSpPr>
          <p:cNvPr id="5" name="Footer Placeholder 4">
            <a:extLst>
              <a:ext uri="{FF2B5EF4-FFF2-40B4-BE49-F238E27FC236}">
                <a16:creationId xmlns:a16="http://schemas.microsoft.com/office/drawing/2014/main" id="{1DEED04B-1471-2178-40C6-B370FF9B9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BFE21-637C-89C9-EE1D-E0A727228D68}"/>
              </a:ext>
            </a:extLst>
          </p:cNvPr>
          <p:cNvSpPr>
            <a:spLocks noGrp="1"/>
          </p:cNvSpPr>
          <p:nvPr>
            <p:ph type="sldNum" sz="quarter" idx="12"/>
          </p:nvPr>
        </p:nvSpPr>
        <p:spPr/>
        <p:txBody>
          <a:bodyPr/>
          <a:lstStyle/>
          <a:p>
            <a:fld id="{02D89CD7-BD3A-4564-BC4D-55421F8CD19F}" type="slidenum">
              <a:rPr lang="en-US" smtClean="0"/>
              <a:t>‹#›</a:t>
            </a:fld>
            <a:endParaRPr lang="en-US"/>
          </a:p>
        </p:txBody>
      </p:sp>
    </p:spTree>
    <p:extLst>
      <p:ext uri="{BB962C8B-B14F-4D97-AF65-F5344CB8AC3E}">
        <p14:creationId xmlns:p14="http://schemas.microsoft.com/office/powerpoint/2010/main" val="2508829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D488-621D-9837-7CE3-AC608EF9A5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7C62A-0FBF-8DF4-439B-147512A272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AF3DE-1AEA-D48E-50FF-23E0F7435806}"/>
              </a:ext>
            </a:extLst>
          </p:cNvPr>
          <p:cNvSpPr>
            <a:spLocks noGrp="1"/>
          </p:cNvSpPr>
          <p:nvPr>
            <p:ph type="dt" sz="half" idx="10"/>
          </p:nvPr>
        </p:nvSpPr>
        <p:spPr/>
        <p:txBody>
          <a:bodyPr/>
          <a:lstStyle/>
          <a:p>
            <a:fld id="{9A0257A5-FA44-4184-B478-C1E0D23DEDEB}" type="datetimeFigureOut">
              <a:rPr lang="en-US" smtClean="0"/>
              <a:t>1/7/2023</a:t>
            </a:fld>
            <a:endParaRPr lang="en-US"/>
          </a:p>
        </p:txBody>
      </p:sp>
      <p:sp>
        <p:nvSpPr>
          <p:cNvPr id="5" name="Footer Placeholder 4">
            <a:extLst>
              <a:ext uri="{FF2B5EF4-FFF2-40B4-BE49-F238E27FC236}">
                <a16:creationId xmlns:a16="http://schemas.microsoft.com/office/drawing/2014/main" id="{BB7EEBD7-243E-1B30-71E8-FD6E1C904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709E1-081D-BF93-863B-70EAE0729DBC}"/>
              </a:ext>
            </a:extLst>
          </p:cNvPr>
          <p:cNvSpPr>
            <a:spLocks noGrp="1"/>
          </p:cNvSpPr>
          <p:nvPr>
            <p:ph type="sldNum" sz="quarter" idx="12"/>
          </p:nvPr>
        </p:nvSpPr>
        <p:spPr/>
        <p:txBody>
          <a:bodyPr/>
          <a:lstStyle/>
          <a:p>
            <a:fld id="{02D89CD7-BD3A-4564-BC4D-55421F8CD19F}" type="slidenum">
              <a:rPr lang="en-US" smtClean="0"/>
              <a:t>‹#›</a:t>
            </a:fld>
            <a:endParaRPr lang="en-US"/>
          </a:p>
        </p:txBody>
      </p:sp>
    </p:spTree>
    <p:extLst>
      <p:ext uri="{BB962C8B-B14F-4D97-AF65-F5344CB8AC3E}">
        <p14:creationId xmlns:p14="http://schemas.microsoft.com/office/powerpoint/2010/main" val="3914857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D7C59-C812-7822-2D91-4ABC2E2D91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F7AC3C-91CF-C710-7E31-9562922E5A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217CF6-DD02-5E91-ADBA-B9B1F880C187}"/>
              </a:ext>
            </a:extLst>
          </p:cNvPr>
          <p:cNvSpPr>
            <a:spLocks noGrp="1"/>
          </p:cNvSpPr>
          <p:nvPr>
            <p:ph type="dt" sz="half" idx="10"/>
          </p:nvPr>
        </p:nvSpPr>
        <p:spPr/>
        <p:txBody>
          <a:bodyPr/>
          <a:lstStyle/>
          <a:p>
            <a:fld id="{9A0257A5-FA44-4184-B478-C1E0D23DEDEB}" type="datetimeFigureOut">
              <a:rPr lang="en-US" smtClean="0"/>
              <a:t>1/7/2023</a:t>
            </a:fld>
            <a:endParaRPr lang="en-US"/>
          </a:p>
        </p:txBody>
      </p:sp>
      <p:sp>
        <p:nvSpPr>
          <p:cNvPr id="5" name="Footer Placeholder 4">
            <a:extLst>
              <a:ext uri="{FF2B5EF4-FFF2-40B4-BE49-F238E27FC236}">
                <a16:creationId xmlns:a16="http://schemas.microsoft.com/office/drawing/2014/main" id="{77FA52D5-160B-5E67-182E-11E5C6681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E8BC6-6DAB-354F-7018-134A22FF79F5}"/>
              </a:ext>
            </a:extLst>
          </p:cNvPr>
          <p:cNvSpPr>
            <a:spLocks noGrp="1"/>
          </p:cNvSpPr>
          <p:nvPr>
            <p:ph type="sldNum" sz="quarter" idx="12"/>
          </p:nvPr>
        </p:nvSpPr>
        <p:spPr/>
        <p:txBody>
          <a:bodyPr/>
          <a:lstStyle/>
          <a:p>
            <a:fld id="{02D89CD7-BD3A-4564-BC4D-55421F8CD19F}" type="slidenum">
              <a:rPr lang="en-US" smtClean="0"/>
              <a:t>‹#›</a:t>
            </a:fld>
            <a:endParaRPr lang="en-US"/>
          </a:p>
        </p:txBody>
      </p:sp>
    </p:spTree>
    <p:extLst>
      <p:ext uri="{BB962C8B-B14F-4D97-AF65-F5344CB8AC3E}">
        <p14:creationId xmlns:p14="http://schemas.microsoft.com/office/powerpoint/2010/main" val="293244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2D93-49D5-DCDC-B18B-EDBB61FED9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89F4A-40B2-D599-9382-1D88CEED03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2F6D64-ECB4-F3C7-4D99-90C51D62BE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B70E4C-9D56-FCF1-577A-37A3A8919FE9}"/>
              </a:ext>
            </a:extLst>
          </p:cNvPr>
          <p:cNvSpPr>
            <a:spLocks noGrp="1"/>
          </p:cNvSpPr>
          <p:nvPr>
            <p:ph type="dt" sz="half" idx="10"/>
          </p:nvPr>
        </p:nvSpPr>
        <p:spPr/>
        <p:txBody>
          <a:bodyPr/>
          <a:lstStyle/>
          <a:p>
            <a:fld id="{9A0257A5-FA44-4184-B478-C1E0D23DEDEB}" type="datetimeFigureOut">
              <a:rPr lang="en-US" smtClean="0"/>
              <a:t>1/7/2023</a:t>
            </a:fld>
            <a:endParaRPr lang="en-US"/>
          </a:p>
        </p:txBody>
      </p:sp>
      <p:sp>
        <p:nvSpPr>
          <p:cNvPr id="6" name="Footer Placeholder 5">
            <a:extLst>
              <a:ext uri="{FF2B5EF4-FFF2-40B4-BE49-F238E27FC236}">
                <a16:creationId xmlns:a16="http://schemas.microsoft.com/office/drawing/2014/main" id="{A1CAEC3B-8740-7CE8-8644-80FE12EAE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3E77C-8234-B843-CE9A-99CD95A99C6E}"/>
              </a:ext>
            </a:extLst>
          </p:cNvPr>
          <p:cNvSpPr>
            <a:spLocks noGrp="1"/>
          </p:cNvSpPr>
          <p:nvPr>
            <p:ph type="sldNum" sz="quarter" idx="12"/>
          </p:nvPr>
        </p:nvSpPr>
        <p:spPr/>
        <p:txBody>
          <a:bodyPr/>
          <a:lstStyle/>
          <a:p>
            <a:fld id="{02D89CD7-BD3A-4564-BC4D-55421F8CD19F}" type="slidenum">
              <a:rPr lang="en-US" smtClean="0"/>
              <a:t>‹#›</a:t>
            </a:fld>
            <a:endParaRPr lang="en-US"/>
          </a:p>
        </p:txBody>
      </p:sp>
    </p:spTree>
    <p:extLst>
      <p:ext uri="{BB962C8B-B14F-4D97-AF65-F5344CB8AC3E}">
        <p14:creationId xmlns:p14="http://schemas.microsoft.com/office/powerpoint/2010/main" val="403948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7B62-94CD-5E9B-0F75-AF58E431CC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DEF400-BCFF-8367-06D7-97D317582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57C4E9-840A-807D-5F35-34122C555A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D558A3-BFBC-D04B-8E1B-A418BC4788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BEF206-D8FB-0298-679F-3153676AFC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68B227-C5D2-9F72-A28F-E88C206A05F7}"/>
              </a:ext>
            </a:extLst>
          </p:cNvPr>
          <p:cNvSpPr>
            <a:spLocks noGrp="1"/>
          </p:cNvSpPr>
          <p:nvPr>
            <p:ph type="dt" sz="half" idx="10"/>
          </p:nvPr>
        </p:nvSpPr>
        <p:spPr/>
        <p:txBody>
          <a:bodyPr/>
          <a:lstStyle/>
          <a:p>
            <a:fld id="{9A0257A5-FA44-4184-B478-C1E0D23DEDEB}" type="datetimeFigureOut">
              <a:rPr lang="en-US" smtClean="0"/>
              <a:t>1/7/2023</a:t>
            </a:fld>
            <a:endParaRPr lang="en-US"/>
          </a:p>
        </p:txBody>
      </p:sp>
      <p:sp>
        <p:nvSpPr>
          <p:cNvPr id="8" name="Footer Placeholder 7">
            <a:extLst>
              <a:ext uri="{FF2B5EF4-FFF2-40B4-BE49-F238E27FC236}">
                <a16:creationId xmlns:a16="http://schemas.microsoft.com/office/drawing/2014/main" id="{3F9FD46F-D682-3DBC-B128-4A294B66E7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0FB610-2E4C-EE3B-FF22-7E9C977B3E7B}"/>
              </a:ext>
            </a:extLst>
          </p:cNvPr>
          <p:cNvSpPr>
            <a:spLocks noGrp="1"/>
          </p:cNvSpPr>
          <p:nvPr>
            <p:ph type="sldNum" sz="quarter" idx="12"/>
          </p:nvPr>
        </p:nvSpPr>
        <p:spPr/>
        <p:txBody>
          <a:bodyPr/>
          <a:lstStyle/>
          <a:p>
            <a:fld id="{02D89CD7-BD3A-4564-BC4D-55421F8CD19F}" type="slidenum">
              <a:rPr lang="en-US" smtClean="0"/>
              <a:t>‹#›</a:t>
            </a:fld>
            <a:endParaRPr lang="en-US"/>
          </a:p>
        </p:txBody>
      </p:sp>
    </p:spTree>
    <p:extLst>
      <p:ext uri="{BB962C8B-B14F-4D97-AF65-F5344CB8AC3E}">
        <p14:creationId xmlns:p14="http://schemas.microsoft.com/office/powerpoint/2010/main" val="4188661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D761-0F19-C25C-10E6-3AD81DDB46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B3F44C-FEE5-5EA7-6F6F-4844CE1D6257}"/>
              </a:ext>
            </a:extLst>
          </p:cNvPr>
          <p:cNvSpPr>
            <a:spLocks noGrp="1"/>
          </p:cNvSpPr>
          <p:nvPr>
            <p:ph type="dt" sz="half" idx="10"/>
          </p:nvPr>
        </p:nvSpPr>
        <p:spPr/>
        <p:txBody>
          <a:bodyPr/>
          <a:lstStyle/>
          <a:p>
            <a:fld id="{9A0257A5-FA44-4184-B478-C1E0D23DEDEB}" type="datetimeFigureOut">
              <a:rPr lang="en-US" smtClean="0"/>
              <a:t>1/7/2023</a:t>
            </a:fld>
            <a:endParaRPr lang="en-US"/>
          </a:p>
        </p:txBody>
      </p:sp>
      <p:sp>
        <p:nvSpPr>
          <p:cNvPr id="4" name="Footer Placeholder 3">
            <a:extLst>
              <a:ext uri="{FF2B5EF4-FFF2-40B4-BE49-F238E27FC236}">
                <a16:creationId xmlns:a16="http://schemas.microsoft.com/office/drawing/2014/main" id="{50FA4C54-179C-0448-A302-752610F55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092D19-82DC-C8C3-3C93-718D222D664C}"/>
              </a:ext>
            </a:extLst>
          </p:cNvPr>
          <p:cNvSpPr>
            <a:spLocks noGrp="1"/>
          </p:cNvSpPr>
          <p:nvPr>
            <p:ph type="sldNum" sz="quarter" idx="12"/>
          </p:nvPr>
        </p:nvSpPr>
        <p:spPr/>
        <p:txBody>
          <a:bodyPr/>
          <a:lstStyle/>
          <a:p>
            <a:fld id="{02D89CD7-BD3A-4564-BC4D-55421F8CD19F}" type="slidenum">
              <a:rPr lang="en-US" smtClean="0"/>
              <a:t>‹#›</a:t>
            </a:fld>
            <a:endParaRPr lang="en-US"/>
          </a:p>
        </p:txBody>
      </p:sp>
    </p:spTree>
    <p:extLst>
      <p:ext uri="{BB962C8B-B14F-4D97-AF65-F5344CB8AC3E}">
        <p14:creationId xmlns:p14="http://schemas.microsoft.com/office/powerpoint/2010/main" val="1371273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44441-71A1-DB0E-F7FC-AE439376D323}"/>
              </a:ext>
            </a:extLst>
          </p:cNvPr>
          <p:cNvSpPr>
            <a:spLocks noGrp="1"/>
          </p:cNvSpPr>
          <p:nvPr>
            <p:ph type="dt" sz="half" idx="10"/>
          </p:nvPr>
        </p:nvSpPr>
        <p:spPr/>
        <p:txBody>
          <a:bodyPr/>
          <a:lstStyle/>
          <a:p>
            <a:fld id="{9A0257A5-FA44-4184-B478-C1E0D23DEDEB}" type="datetimeFigureOut">
              <a:rPr lang="en-US" smtClean="0"/>
              <a:t>1/7/2023</a:t>
            </a:fld>
            <a:endParaRPr lang="en-US"/>
          </a:p>
        </p:txBody>
      </p:sp>
      <p:sp>
        <p:nvSpPr>
          <p:cNvPr id="3" name="Footer Placeholder 2">
            <a:extLst>
              <a:ext uri="{FF2B5EF4-FFF2-40B4-BE49-F238E27FC236}">
                <a16:creationId xmlns:a16="http://schemas.microsoft.com/office/drawing/2014/main" id="{A3FF4855-670C-04A1-1547-1263FC5788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5BB9B3-4CD1-0541-6BA8-3F42C8697AFE}"/>
              </a:ext>
            </a:extLst>
          </p:cNvPr>
          <p:cNvSpPr>
            <a:spLocks noGrp="1"/>
          </p:cNvSpPr>
          <p:nvPr>
            <p:ph type="sldNum" sz="quarter" idx="12"/>
          </p:nvPr>
        </p:nvSpPr>
        <p:spPr/>
        <p:txBody>
          <a:bodyPr/>
          <a:lstStyle/>
          <a:p>
            <a:fld id="{02D89CD7-BD3A-4564-BC4D-55421F8CD19F}" type="slidenum">
              <a:rPr lang="en-US" smtClean="0"/>
              <a:t>‹#›</a:t>
            </a:fld>
            <a:endParaRPr lang="en-US"/>
          </a:p>
        </p:txBody>
      </p:sp>
    </p:spTree>
    <p:extLst>
      <p:ext uri="{BB962C8B-B14F-4D97-AF65-F5344CB8AC3E}">
        <p14:creationId xmlns:p14="http://schemas.microsoft.com/office/powerpoint/2010/main" val="4084193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0E70-C76F-9F29-CE66-B90FAF327C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5812A2-47DC-E0DC-566A-DFFA890F9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F252B1-12D2-6864-ACD3-E40ED503F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B0EB0-D450-1ABB-7715-22BA0FF69713}"/>
              </a:ext>
            </a:extLst>
          </p:cNvPr>
          <p:cNvSpPr>
            <a:spLocks noGrp="1"/>
          </p:cNvSpPr>
          <p:nvPr>
            <p:ph type="dt" sz="half" idx="10"/>
          </p:nvPr>
        </p:nvSpPr>
        <p:spPr/>
        <p:txBody>
          <a:bodyPr/>
          <a:lstStyle/>
          <a:p>
            <a:fld id="{9A0257A5-FA44-4184-B478-C1E0D23DEDEB}" type="datetimeFigureOut">
              <a:rPr lang="en-US" smtClean="0"/>
              <a:t>1/7/2023</a:t>
            </a:fld>
            <a:endParaRPr lang="en-US"/>
          </a:p>
        </p:txBody>
      </p:sp>
      <p:sp>
        <p:nvSpPr>
          <p:cNvPr id="6" name="Footer Placeholder 5">
            <a:extLst>
              <a:ext uri="{FF2B5EF4-FFF2-40B4-BE49-F238E27FC236}">
                <a16:creationId xmlns:a16="http://schemas.microsoft.com/office/drawing/2014/main" id="{487AF4A6-841F-0597-495B-5C13E78F8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D3C35-C03A-B128-2B28-E6D49F9EF9DD}"/>
              </a:ext>
            </a:extLst>
          </p:cNvPr>
          <p:cNvSpPr>
            <a:spLocks noGrp="1"/>
          </p:cNvSpPr>
          <p:nvPr>
            <p:ph type="sldNum" sz="quarter" idx="12"/>
          </p:nvPr>
        </p:nvSpPr>
        <p:spPr/>
        <p:txBody>
          <a:bodyPr/>
          <a:lstStyle/>
          <a:p>
            <a:fld id="{02D89CD7-BD3A-4564-BC4D-55421F8CD19F}" type="slidenum">
              <a:rPr lang="en-US" smtClean="0"/>
              <a:t>‹#›</a:t>
            </a:fld>
            <a:endParaRPr lang="en-US"/>
          </a:p>
        </p:txBody>
      </p:sp>
    </p:spTree>
    <p:extLst>
      <p:ext uri="{BB962C8B-B14F-4D97-AF65-F5344CB8AC3E}">
        <p14:creationId xmlns:p14="http://schemas.microsoft.com/office/powerpoint/2010/main" val="355908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07-01-2023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237136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0909-80C5-9CBC-2736-BC225C3C0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A8B701-9055-3D24-766A-ABD1949C4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E5AE21-15DE-24AA-72AD-D93B9C9EA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821C8-57CA-2CBE-65EB-DC2CD30C695C}"/>
              </a:ext>
            </a:extLst>
          </p:cNvPr>
          <p:cNvSpPr>
            <a:spLocks noGrp="1"/>
          </p:cNvSpPr>
          <p:nvPr>
            <p:ph type="dt" sz="half" idx="10"/>
          </p:nvPr>
        </p:nvSpPr>
        <p:spPr/>
        <p:txBody>
          <a:bodyPr/>
          <a:lstStyle/>
          <a:p>
            <a:fld id="{9A0257A5-FA44-4184-B478-C1E0D23DEDEB}" type="datetimeFigureOut">
              <a:rPr lang="en-US" smtClean="0"/>
              <a:t>1/7/2023</a:t>
            </a:fld>
            <a:endParaRPr lang="en-US"/>
          </a:p>
        </p:txBody>
      </p:sp>
      <p:sp>
        <p:nvSpPr>
          <p:cNvPr id="6" name="Footer Placeholder 5">
            <a:extLst>
              <a:ext uri="{FF2B5EF4-FFF2-40B4-BE49-F238E27FC236}">
                <a16:creationId xmlns:a16="http://schemas.microsoft.com/office/drawing/2014/main" id="{A0DBD18D-4F26-AF09-BFAB-13EE4ED60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B8A6E4-9316-0061-9A54-5B04D895B31A}"/>
              </a:ext>
            </a:extLst>
          </p:cNvPr>
          <p:cNvSpPr>
            <a:spLocks noGrp="1"/>
          </p:cNvSpPr>
          <p:nvPr>
            <p:ph type="sldNum" sz="quarter" idx="12"/>
          </p:nvPr>
        </p:nvSpPr>
        <p:spPr/>
        <p:txBody>
          <a:bodyPr/>
          <a:lstStyle/>
          <a:p>
            <a:fld id="{02D89CD7-BD3A-4564-BC4D-55421F8CD19F}" type="slidenum">
              <a:rPr lang="en-US" smtClean="0"/>
              <a:t>‹#›</a:t>
            </a:fld>
            <a:endParaRPr lang="en-US"/>
          </a:p>
        </p:txBody>
      </p:sp>
    </p:spTree>
    <p:extLst>
      <p:ext uri="{BB962C8B-B14F-4D97-AF65-F5344CB8AC3E}">
        <p14:creationId xmlns:p14="http://schemas.microsoft.com/office/powerpoint/2010/main" val="415759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402D-D7E7-312C-6195-57F41C949F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F0A946-ABDF-8112-FB8B-949BD33E7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51C09-ED98-4C6D-58D4-40E6B3230B58}"/>
              </a:ext>
            </a:extLst>
          </p:cNvPr>
          <p:cNvSpPr>
            <a:spLocks noGrp="1"/>
          </p:cNvSpPr>
          <p:nvPr>
            <p:ph type="dt" sz="half" idx="10"/>
          </p:nvPr>
        </p:nvSpPr>
        <p:spPr/>
        <p:txBody>
          <a:bodyPr/>
          <a:lstStyle/>
          <a:p>
            <a:fld id="{9A0257A5-FA44-4184-B478-C1E0D23DEDEB}" type="datetimeFigureOut">
              <a:rPr lang="en-US" smtClean="0"/>
              <a:t>1/7/2023</a:t>
            </a:fld>
            <a:endParaRPr lang="en-US"/>
          </a:p>
        </p:txBody>
      </p:sp>
      <p:sp>
        <p:nvSpPr>
          <p:cNvPr id="5" name="Footer Placeholder 4">
            <a:extLst>
              <a:ext uri="{FF2B5EF4-FFF2-40B4-BE49-F238E27FC236}">
                <a16:creationId xmlns:a16="http://schemas.microsoft.com/office/drawing/2014/main" id="{EACE31F7-C84D-BE71-3CF0-386F32C10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977D6-281C-0F46-1EAB-4477768F3295}"/>
              </a:ext>
            </a:extLst>
          </p:cNvPr>
          <p:cNvSpPr>
            <a:spLocks noGrp="1"/>
          </p:cNvSpPr>
          <p:nvPr>
            <p:ph type="sldNum" sz="quarter" idx="12"/>
          </p:nvPr>
        </p:nvSpPr>
        <p:spPr/>
        <p:txBody>
          <a:bodyPr/>
          <a:lstStyle/>
          <a:p>
            <a:fld id="{02D89CD7-BD3A-4564-BC4D-55421F8CD19F}" type="slidenum">
              <a:rPr lang="en-US" smtClean="0"/>
              <a:t>‹#›</a:t>
            </a:fld>
            <a:endParaRPr lang="en-US"/>
          </a:p>
        </p:txBody>
      </p:sp>
    </p:spTree>
    <p:extLst>
      <p:ext uri="{BB962C8B-B14F-4D97-AF65-F5344CB8AC3E}">
        <p14:creationId xmlns:p14="http://schemas.microsoft.com/office/powerpoint/2010/main" val="174530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0546EC-E0AA-0585-3ED4-CDDC279567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93720F-A109-9D15-146A-F3642DF206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E0956-0C99-1488-0082-D6708488C44A}"/>
              </a:ext>
            </a:extLst>
          </p:cNvPr>
          <p:cNvSpPr>
            <a:spLocks noGrp="1"/>
          </p:cNvSpPr>
          <p:nvPr>
            <p:ph type="dt" sz="half" idx="10"/>
          </p:nvPr>
        </p:nvSpPr>
        <p:spPr/>
        <p:txBody>
          <a:bodyPr/>
          <a:lstStyle/>
          <a:p>
            <a:fld id="{9A0257A5-FA44-4184-B478-C1E0D23DEDEB}" type="datetimeFigureOut">
              <a:rPr lang="en-US" smtClean="0"/>
              <a:t>1/7/2023</a:t>
            </a:fld>
            <a:endParaRPr lang="en-US"/>
          </a:p>
        </p:txBody>
      </p:sp>
      <p:sp>
        <p:nvSpPr>
          <p:cNvPr id="5" name="Footer Placeholder 4">
            <a:extLst>
              <a:ext uri="{FF2B5EF4-FFF2-40B4-BE49-F238E27FC236}">
                <a16:creationId xmlns:a16="http://schemas.microsoft.com/office/drawing/2014/main" id="{229CA7D1-6940-2509-BFA7-879FB597C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7386C-0C2D-CF53-9385-BABBA9B0EC0E}"/>
              </a:ext>
            </a:extLst>
          </p:cNvPr>
          <p:cNvSpPr>
            <a:spLocks noGrp="1"/>
          </p:cNvSpPr>
          <p:nvPr>
            <p:ph type="sldNum" sz="quarter" idx="12"/>
          </p:nvPr>
        </p:nvSpPr>
        <p:spPr/>
        <p:txBody>
          <a:bodyPr/>
          <a:lstStyle/>
          <a:p>
            <a:fld id="{02D89CD7-BD3A-4564-BC4D-55421F8CD19F}" type="slidenum">
              <a:rPr lang="en-US" smtClean="0"/>
              <a:t>‹#›</a:t>
            </a:fld>
            <a:endParaRPr lang="en-US"/>
          </a:p>
        </p:txBody>
      </p:sp>
    </p:spTree>
    <p:extLst>
      <p:ext uri="{BB962C8B-B14F-4D97-AF65-F5344CB8AC3E}">
        <p14:creationId xmlns:p14="http://schemas.microsoft.com/office/powerpoint/2010/main" val="2580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4F2F87C-BCA9-43C6-9FC1-2CD6AB618253}" type="datetimeFigureOut">
              <a:rPr lang="es-CL" smtClean="0"/>
              <a:t>07-01-2023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58033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44F2F87C-BCA9-43C6-9FC1-2CD6AB618253}" type="datetimeFigureOut">
              <a:rPr lang="es-CL" smtClean="0"/>
              <a:t>07-01-2023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21318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44F2F87C-BCA9-43C6-9FC1-2CD6AB618253}" type="datetimeFigureOut">
              <a:rPr lang="es-CL" smtClean="0"/>
              <a:t>07-01-2023</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53066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44F2F87C-BCA9-43C6-9FC1-2CD6AB618253}" type="datetimeFigureOut">
              <a:rPr lang="es-CL" smtClean="0"/>
              <a:t>07-01-2023</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81460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F2F87C-BCA9-43C6-9FC1-2CD6AB618253}" type="datetimeFigureOut">
              <a:rPr lang="es-CL" smtClean="0"/>
              <a:t>07-01-2023</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742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4F2F87C-BCA9-43C6-9FC1-2CD6AB618253}" type="datetimeFigureOut">
              <a:rPr lang="es-CL" smtClean="0"/>
              <a:t>07-01-2023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418641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4F2F87C-BCA9-43C6-9FC1-2CD6AB618253}" type="datetimeFigureOut">
              <a:rPr lang="es-CL" smtClean="0"/>
              <a:t>07-01-2023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67562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2F87C-BCA9-43C6-9FC1-2CD6AB618253}" type="datetimeFigureOut">
              <a:rPr lang="es-CL" smtClean="0"/>
              <a:t>07-01-2023</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1C373-06A2-4840-8DC4-2C517F2BE930}" type="slidenum">
              <a:rPr lang="es-CL" smtClean="0"/>
              <a:t>‹#›</a:t>
            </a:fld>
            <a:endParaRPr lang="es-CL"/>
          </a:p>
        </p:txBody>
      </p:sp>
    </p:spTree>
    <p:extLst>
      <p:ext uri="{BB962C8B-B14F-4D97-AF65-F5344CB8AC3E}">
        <p14:creationId xmlns:p14="http://schemas.microsoft.com/office/powerpoint/2010/main" val="130125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D67254-0028-6D13-7559-AC3530DA0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753508-CFA9-7334-E54F-B674DBA61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7B949-A4A0-DC14-50E5-40136BB328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257A5-FA44-4184-B478-C1E0D23DEDEB}" type="datetimeFigureOut">
              <a:rPr lang="en-US" smtClean="0"/>
              <a:t>1/7/2023</a:t>
            </a:fld>
            <a:endParaRPr lang="en-US"/>
          </a:p>
        </p:txBody>
      </p:sp>
      <p:sp>
        <p:nvSpPr>
          <p:cNvPr id="5" name="Footer Placeholder 4">
            <a:extLst>
              <a:ext uri="{FF2B5EF4-FFF2-40B4-BE49-F238E27FC236}">
                <a16:creationId xmlns:a16="http://schemas.microsoft.com/office/drawing/2014/main" id="{8684C1E5-4CB2-FABF-18A0-A780399BBF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074A96-B8C9-671D-F753-886BED0EE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89CD7-BD3A-4564-BC4D-55421F8CD19F}" type="slidenum">
              <a:rPr lang="en-US" smtClean="0"/>
              <a:t>‹#›</a:t>
            </a:fld>
            <a:endParaRPr lang="en-US"/>
          </a:p>
        </p:txBody>
      </p:sp>
    </p:spTree>
    <p:extLst>
      <p:ext uri="{BB962C8B-B14F-4D97-AF65-F5344CB8AC3E}">
        <p14:creationId xmlns:p14="http://schemas.microsoft.com/office/powerpoint/2010/main" val="3222852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6EVzduQne5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1440-0267-5C68-5E96-D99A201B5AAD}"/>
              </a:ext>
            </a:extLst>
          </p:cNvPr>
          <p:cNvSpPr>
            <a:spLocks noGrp="1"/>
          </p:cNvSpPr>
          <p:nvPr>
            <p:ph type="ctrTitle"/>
          </p:nvPr>
        </p:nvSpPr>
        <p:spPr>
          <a:xfrm>
            <a:off x="1033669" y="3822527"/>
            <a:ext cx="10124661" cy="1655763"/>
          </a:xfrm>
        </p:spPr>
        <p:txBody>
          <a:bodyPr>
            <a:normAutofit fontScale="90000"/>
          </a:bodyPr>
          <a:lstStyle/>
          <a:p>
            <a:r>
              <a:rPr lang="en-US" sz="6000" b="1" u="sng" dirty="0">
                <a:solidFill>
                  <a:srgbClr val="0563C1"/>
                </a:solidFill>
                <a:effectLst/>
                <a:latin typeface="Times New Roman" panose="02020603050405020304" pitchFamily="18" charset="0"/>
                <a:ea typeface="Times New Roman" panose="02020603050405020304" pitchFamily="18" charset="0"/>
                <a:hlinkClick r:id="rId2"/>
              </a:rPr>
              <a:t>https://www.youtube.com/watch?v=6EVzduQne5o</a:t>
            </a:r>
            <a:endParaRPr lang="en-US" dirty="0"/>
          </a:p>
        </p:txBody>
      </p:sp>
      <p:sp>
        <p:nvSpPr>
          <p:cNvPr id="3" name="Subtitle 2">
            <a:extLst>
              <a:ext uri="{FF2B5EF4-FFF2-40B4-BE49-F238E27FC236}">
                <a16:creationId xmlns:a16="http://schemas.microsoft.com/office/drawing/2014/main" id="{627F14D0-4CA7-1C32-3CD4-E7E8AAC3271D}"/>
              </a:ext>
            </a:extLst>
          </p:cNvPr>
          <p:cNvSpPr>
            <a:spLocks noGrp="1"/>
          </p:cNvSpPr>
          <p:nvPr>
            <p:ph type="subTitle" idx="1"/>
          </p:nvPr>
        </p:nvSpPr>
        <p:spPr>
          <a:xfrm>
            <a:off x="-1" y="1646549"/>
            <a:ext cx="12191999" cy="1655762"/>
          </a:xfrm>
        </p:spPr>
        <p:txBody>
          <a:bodyPr>
            <a:norm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đoạn</a:t>
            </a:r>
            <a:r>
              <a:rPr lang="en-US" sz="3600" dirty="0">
                <a:latin typeface="Times New Roman" panose="02020603050405020304" pitchFamily="18" charset="0"/>
                <a:cs typeface="Times New Roman" panose="02020603050405020304" pitchFamily="18" charset="0"/>
              </a:rPr>
              <a:t> video </a:t>
            </a:r>
            <a:r>
              <a:rPr lang="en-US" sz="3600" dirty="0" err="1">
                <a:latin typeface="Times New Roman" panose="02020603050405020304" pitchFamily="18" charset="0"/>
                <a:cs typeface="Times New Roman" panose="02020603050405020304" pitchFamily="18" charset="0"/>
              </a:rPr>
              <a:t>học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từ đó ghi lại nhanh dự kiến những cảm nhận, đánh giá ban đầu của mình về câu chuyện.</a:t>
            </a:r>
            <a:endParaRPr lang="en-US"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A9C56FA-F147-4427-F4F8-6690DD91C76F}"/>
              </a:ext>
            </a:extLst>
          </p:cNvPr>
          <p:cNvSpPr/>
          <p:nvPr/>
        </p:nvSpPr>
        <p:spPr>
          <a:xfrm>
            <a:off x="0" y="0"/>
            <a:ext cx="12192000" cy="10302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MỞ ĐẦU</a:t>
            </a:r>
          </a:p>
        </p:txBody>
      </p:sp>
    </p:spTree>
    <p:extLst>
      <p:ext uri="{BB962C8B-B14F-4D97-AF65-F5344CB8AC3E}">
        <p14:creationId xmlns:p14="http://schemas.microsoft.com/office/powerpoint/2010/main" val="219278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2215-F08C-95CA-B6AB-65C937D04CDA}"/>
              </a:ext>
            </a:extLst>
          </p:cNvPr>
          <p:cNvSpPr>
            <a:spLocks noGrp="1"/>
          </p:cNvSpPr>
          <p:nvPr>
            <p:ph type="title"/>
          </p:nvPr>
        </p:nvSpPr>
        <p:spPr>
          <a:xfrm>
            <a:off x="0" y="0"/>
            <a:ext cx="12192000" cy="781534"/>
          </a:xfrm>
          <a:solidFill>
            <a:schemeClr val="accent1">
              <a:lumMod val="20000"/>
              <a:lumOff val="80000"/>
            </a:schemeClr>
          </a:solidFill>
        </p:spPr>
        <p:txBody>
          <a:bodyPr>
            <a:normAutofit/>
          </a:bodyPr>
          <a:lstStyle/>
          <a:p>
            <a:pPr algn="ctr"/>
            <a:r>
              <a:rPr lang="en-US" b="1" dirty="0">
                <a:latin typeface="Times New Roman" panose="02020603050405020304" pitchFamily="18" charset="0"/>
                <a:cs typeface="Times New Roman" panose="02020603050405020304" pitchFamily="18" charset="0"/>
              </a:rPr>
              <a:t>IV. LUYỆN TẬP</a:t>
            </a:r>
          </a:p>
        </p:txBody>
      </p:sp>
      <p:sp>
        <p:nvSpPr>
          <p:cNvPr id="4" name="Rectangle: Rounded Corners 3">
            <a:extLst>
              <a:ext uri="{FF2B5EF4-FFF2-40B4-BE49-F238E27FC236}">
                <a16:creationId xmlns:a16="http://schemas.microsoft.com/office/drawing/2014/main" id="{937E9551-2698-ADBC-09C9-3B74B2C9FAF3}"/>
              </a:ext>
            </a:extLst>
          </p:cNvPr>
          <p:cNvSpPr/>
          <p:nvPr/>
        </p:nvSpPr>
        <p:spPr>
          <a:xfrm>
            <a:off x="5406887" y="947532"/>
            <a:ext cx="6665843" cy="57444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Bài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1:</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Tìm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các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câu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tục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ca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dao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thành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ngư</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về</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chủ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đê</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chính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kiến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vững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trường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p>
          <a:p>
            <a:pPr marL="0" marR="0" algn="just">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rPr>
              <a:t>(a) Ai </a:t>
            </a:r>
            <a:r>
              <a:rPr lang="en-US" sz="2800" dirty="0" err="1">
                <a:solidFill>
                  <a:srgbClr val="000000"/>
                </a:solidFill>
                <a:effectLst/>
                <a:latin typeface="Times New Roman" panose="02020603050405020304" pitchFamily="18" charset="0"/>
                <a:ea typeface="Calibri" panose="020F0502020204030204" pitchFamily="34" charset="0"/>
              </a:rPr>
              <a:t>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bền</a:t>
            </a:r>
            <a:r>
              <a:rPr lang="en-US" sz="2800"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sz="2800" dirty="0" err="1">
                <a:solidFill>
                  <a:srgbClr val="000000"/>
                </a:solidFill>
                <a:effectLst/>
                <a:latin typeface="Times New Roman" panose="02020603050405020304" pitchFamily="18" charset="0"/>
                <a:ea typeface="Calibri" panose="020F0502020204030204" pitchFamily="34" charset="0"/>
              </a:rPr>
              <a:t>Dù</a:t>
            </a:r>
            <a:r>
              <a:rPr lang="en-US" sz="2800" dirty="0">
                <a:solidFill>
                  <a:srgbClr val="000000"/>
                </a:solidFill>
                <a:effectLst/>
                <a:latin typeface="Times New Roman" panose="02020603050405020304" pitchFamily="18" charset="0"/>
                <a:ea typeface="Calibri" panose="020F0502020204030204" pitchFamily="34" charset="0"/>
              </a:rPr>
              <a:t> ai </a:t>
            </a:r>
            <a:r>
              <a:rPr lang="en-US" sz="2800" dirty="0" err="1">
                <a:solidFill>
                  <a:srgbClr val="000000"/>
                </a:solidFill>
                <a:effectLst/>
                <a:latin typeface="Times New Roman" panose="02020603050405020304" pitchFamily="18" charset="0"/>
                <a:ea typeface="Calibri" panose="020F0502020204030204" pitchFamily="34" charset="0"/>
              </a:rPr>
              <a:t>xoay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hướng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đổi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nền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mặc</a:t>
            </a:r>
            <a:r>
              <a:rPr lang="en-US" sz="2800" dirty="0">
                <a:solidFill>
                  <a:srgbClr val="000000"/>
                </a:solidFill>
                <a:effectLst/>
                <a:latin typeface="Times New Roman" panose="02020603050405020304" pitchFamily="18" charset="0"/>
                <a:ea typeface="Calibri" panose="020F0502020204030204" pitchFamily="34" charset="0"/>
              </a:rPr>
              <a:t> ai.</a:t>
            </a:r>
            <a:endParaRPr lang="en-US" sz="2000" dirty="0">
              <a:effectLst/>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rPr>
              <a:t>(b) </a:t>
            </a:r>
            <a:r>
              <a:rPr lang="en-US" sz="2800" dirty="0" err="1">
                <a:solidFill>
                  <a:srgbClr val="000000"/>
                </a:solidFill>
                <a:effectLst/>
                <a:latin typeface="Times New Roman" panose="02020603050405020304" pitchFamily="18" charset="0"/>
                <a:ea typeface="Calibri" panose="020F0502020204030204" pitchFamily="34" charset="0"/>
              </a:rPr>
              <a:t>Dù</a:t>
            </a:r>
            <a:r>
              <a:rPr lang="en-US" sz="2800" dirty="0">
                <a:solidFill>
                  <a:srgbClr val="000000"/>
                </a:solidFill>
                <a:effectLst/>
                <a:latin typeface="Times New Roman" panose="02020603050405020304" pitchFamily="18" charset="0"/>
                <a:ea typeface="Calibri" panose="020F0502020204030204" pitchFamily="34" charset="0"/>
              </a:rPr>
              <a:t> ai </a:t>
            </a:r>
            <a:r>
              <a:rPr lang="en-US" sz="2800" dirty="0" err="1">
                <a:solidFill>
                  <a:srgbClr val="000000"/>
                </a:solidFill>
                <a:effectLst/>
                <a:latin typeface="Times New Roman" panose="02020603050405020304" pitchFamily="18" charset="0"/>
                <a:ea typeface="Calibri" panose="020F0502020204030204" pitchFamily="34" charset="0"/>
              </a:rPr>
              <a:t>nói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nghiêng</a:t>
            </a:r>
            <a:endParaRPr lang="en-US" sz="2000" dirty="0">
              <a:effectLst/>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sz="2800" dirty="0" err="1">
                <a:solidFill>
                  <a:srgbClr val="000000"/>
                </a:solidFill>
                <a:effectLst/>
                <a:latin typeface="Times New Roman" panose="02020603050405020304" pitchFamily="18" charset="0"/>
                <a:ea typeface="Calibri" panose="020F0502020204030204" pitchFamily="34" charset="0"/>
              </a:rPr>
              <a:t>Lòng</a:t>
            </a:r>
            <a:r>
              <a:rPr lang="en-US" sz="2800" dirty="0">
                <a:solidFill>
                  <a:srgbClr val="000000"/>
                </a:solidFill>
                <a:effectLst/>
                <a:latin typeface="Times New Roman" panose="02020603050405020304" pitchFamily="18" charset="0"/>
                <a:ea typeface="Calibri" panose="020F0502020204030204" pitchFamily="34" charset="0"/>
              </a:rPr>
              <a:t> ta </a:t>
            </a:r>
            <a:r>
              <a:rPr lang="en-US" sz="2800" dirty="0" err="1">
                <a:solidFill>
                  <a:srgbClr val="000000"/>
                </a:solidFill>
                <a:effectLst/>
                <a:latin typeface="Times New Roman" panose="02020603050405020304" pitchFamily="18" charset="0"/>
                <a:ea typeface="Calibri" panose="020F0502020204030204" pitchFamily="34" charset="0"/>
              </a:rPr>
              <a:t>vẫn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kiềng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chân</a:t>
            </a:r>
            <a:endParaRPr lang="en-US" sz="2000" dirty="0">
              <a:effectLst/>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rPr>
              <a:t>(c) Ai </a:t>
            </a:r>
            <a:r>
              <a:rPr lang="en-US" sz="2800" dirty="0" err="1">
                <a:solidFill>
                  <a:srgbClr val="000000"/>
                </a:solidFill>
                <a:effectLst/>
                <a:latin typeface="Times New Roman" panose="02020603050405020304" pitchFamily="18" charset="0"/>
                <a:ea typeface="Calibri" panose="020F0502020204030204" pitchFamily="34" charset="0"/>
              </a:rPr>
              <a:t>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quyết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hành</a:t>
            </a:r>
            <a:endParaRPr lang="en-US" sz="2000" dirty="0">
              <a:effectLst/>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đan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lận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tròn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thôi</a:t>
            </a:r>
            <a:r>
              <a:rPr lang="en-US" sz="2800" dirty="0">
                <a:solidFill>
                  <a:srgbClr val="000000"/>
                </a:solidFill>
                <a:effectLst/>
                <a:latin typeface="Times New Roman" panose="02020603050405020304" pitchFamily="18" charset="0"/>
                <a:ea typeface="Calibri" panose="020F0502020204030204" pitchFamily="34" charset="0"/>
              </a:rPr>
              <a:t>.</a:t>
            </a:r>
            <a:endParaRPr lang="en-US" sz="2000" dirty="0">
              <a:effectLst/>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rPr>
              <a:t>(d) </a:t>
            </a:r>
            <a:r>
              <a:rPr lang="en-US" sz="2800" dirty="0" err="1">
                <a:solidFill>
                  <a:srgbClr val="000000"/>
                </a:solidFill>
                <a:effectLst/>
                <a:latin typeface="Times New Roman" panose="02020603050405020304" pitchFamily="18" charset="0"/>
                <a:ea typeface="Calibri" panose="020F0502020204030204" pitchFamily="34" charset="0"/>
              </a:rPr>
              <a:t>Dù</a:t>
            </a:r>
            <a:r>
              <a:rPr lang="en-US" sz="2800" dirty="0">
                <a:solidFill>
                  <a:srgbClr val="000000"/>
                </a:solidFill>
                <a:effectLst/>
                <a:latin typeface="Times New Roman" panose="02020603050405020304" pitchFamily="18" charset="0"/>
                <a:ea typeface="Calibri" panose="020F0502020204030204" pitchFamily="34" charset="0"/>
              </a:rPr>
              <a:t> ai </a:t>
            </a:r>
            <a:r>
              <a:rPr lang="en-US" sz="2800" dirty="0" err="1">
                <a:solidFill>
                  <a:srgbClr val="000000"/>
                </a:solidFill>
                <a:effectLst/>
                <a:latin typeface="Times New Roman" panose="02020603050405020304" pitchFamily="18" charset="0"/>
                <a:ea typeface="Calibri" panose="020F0502020204030204" pitchFamily="34" charset="0"/>
              </a:rPr>
              <a:t>nói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nói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tây</a:t>
            </a:r>
            <a:endParaRPr lang="en-US" sz="2000" dirty="0">
              <a:effectLst/>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sz="2800" dirty="0" err="1">
                <a:solidFill>
                  <a:srgbClr val="000000"/>
                </a:solidFill>
                <a:effectLst/>
                <a:latin typeface="Times New Roman" panose="02020603050405020304" pitchFamily="18" charset="0"/>
                <a:ea typeface="Calibri" panose="020F0502020204030204" pitchFamily="34" charset="0"/>
              </a:rPr>
              <a:t>Thì</a:t>
            </a:r>
            <a:r>
              <a:rPr lang="en-US" sz="2800" dirty="0">
                <a:solidFill>
                  <a:srgbClr val="000000"/>
                </a:solidFill>
                <a:effectLst/>
                <a:latin typeface="Times New Roman" panose="02020603050405020304" pitchFamily="18" charset="0"/>
                <a:ea typeface="Calibri" panose="020F0502020204030204" pitchFamily="34" charset="0"/>
              </a:rPr>
              <a:t> ta </a:t>
            </a:r>
            <a:r>
              <a:rPr lang="en-US" sz="2800" dirty="0" err="1">
                <a:solidFill>
                  <a:srgbClr val="000000"/>
                </a:solidFill>
                <a:effectLst/>
                <a:latin typeface="Times New Roman" panose="02020603050405020304" pitchFamily="18" charset="0"/>
                <a:ea typeface="Calibri" panose="020F0502020204030204" pitchFamily="34" charset="0"/>
              </a:rPr>
              <a:t>cũng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giữa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rừng</a:t>
            </a:r>
            <a:r>
              <a:rPr lang="en-US" sz="2800" dirty="0">
                <a:solidFill>
                  <a:srgbClr val="000000"/>
                </a:solidFill>
                <a:effectLst/>
                <a:latin typeface="Times New Roman" panose="02020603050405020304" pitchFamily="18" charset="0"/>
                <a:ea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3" name="Picture 2">
            <a:extLst>
              <a:ext uri="{FF2B5EF4-FFF2-40B4-BE49-F238E27FC236}">
                <a16:creationId xmlns:a16="http://schemas.microsoft.com/office/drawing/2014/main" id="{1C5FC604-D94E-569B-D3E4-FDED422F38B7}"/>
              </a:ext>
            </a:extLst>
          </p:cNvPr>
          <p:cNvPicPr>
            <a:picLocks noChangeAspect="1"/>
          </p:cNvPicPr>
          <p:nvPr/>
        </p:nvPicPr>
        <p:blipFill>
          <a:blip r:embed="rId2"/>
          <a:stretch>
            <a:fillRect/>
          </a:stretch>
        </p:blipFill>
        <p:spPr>
          <a:xfrm>
            <a:off x="0" y="947532"/>
            <a:ext cx="5287617" cy="5910468"/>
          </a:xfrm>
          <a:prstGeom prst="rect">
            <a:avLst/>
          </a:prstGeom>
        </p:spPr>
      </p:pic>
    </p:spTree>
    <p:extLst>
      <p:ext uri="{BB962C8B-B14F-4D97-AF65-F5344CB8AC3E}">
        <p14:creationId xmlns:p14="http://schemas.microsoft.com/office/powerpoint/2010/main" val="293207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2215-F08C-95CA-B6AB-65C937D04CDA}"/>
              </a:ext>
            </a:extLst>
          </p:cNvPr>
          <p:cNvSpPr>
            <a:spLocks noGrp="1"/>
          </p:cNvSpPr>
          <p:nvPr>
            <p:ph type="title"/>
          </p:nvPr>
        </p:nvSpPr>
        <p:spPr>
          <a:xfrm>
            <a:off x="0" y="-1"/>
            <a:ext cx="12192000" cy="1016603"/>
          </a:xfrm>
          <a:solidFill>
            <a:schemeClr val="accent1">
              <a:lumMod val="20000"/>
              <a:lumOff val="80000"/>
            </a:schemeClr>
          </a:solidFill>
        </p:spPr>
        <p:txBody>
          <a:bodyPr>
            <a:normAutofit/>
          </a:bodyPr>
          <a:lstStyle/>
          <a:p>
            <a:pPr algn="ctr"/>
            <a:r>
              <a:rPr lang="en-US" b="1" dirty="0">
                <a:latin typeface="Times New Roman" panose="02020603050405020304" pitchFamily="18" charset="0"/>
                <a:cs typeface="Times New Roman" panose="02020603050405020304" pitchFamily="18" charset="0"/>
              </a:rPr>
              <a:t>V. VẬN DỤNG</a:t>
            </a:r>
          </a:p>
        </p:txBody>
      </p:sp>
      <p:pic>
        <p:nvPicPr>
          <p:cNvPr id="3" name="Picture 2">
            <a:extLst>
              <a:ext uri="{FF2B5EF4-FFF2-40B4-BE49-F238E27FC236}">
                <a16:creationId xmlns:a16="http://schemas.microsoft.com/office/drawing/2014/main" id="{AF166BCF-C988-3DDE-F4CB-77A93F9E6372}"/>
              </a:ext>
            </a:extLst>
          </p:cNvPr>
          <p:cNvPicPr>
            <a:picLocks noChangeAspect="1"/>
          </p:cNvPicPr>
          <p:nvPr/>
        </p:nvPicPr>
        <p:blipFill>
          <a:blip r:embed="rId2"/>
          <a:stretch>
            <a:fillRect/>
          </a:stretch>
        </p:blipFill>
        <p:spPr>
          <a:xfrm>
            <a:off x="0" y="1016602"/>
            <a:ext cx="12192000" cy="6018784"/>
          </a:xfrm>
          <a:prstGeom prst="rect">
            <a:avLst/>
          </a:prstGeom>
        </p:spPr>
      </p:pic>
      <p:sp>
        <p:nvSpPr>
          <p:cNvPr id="6" name="TextBox 5">
            <a:extLst>
              <a:ext uri="{FF2B5EF4-FFF2-40B4-BE49-F238E27FC236}">
                <a16:creationId xmlns:a16="http://schemas.microsoft.com/office/drawing/2014/main" id="{21D47B4D-5E3E-C451-66C8-99BFF1C00F38}"/>
              </a:ext>
            </a:extLst>
          </p:cNvPr>
          <p:cNvSpPr txBox="1"/>
          <p:nvPr/>
        </p:nvSpPr>
        <p:spPr>
          <a:xfrm>
            <a:off x="1649895" y="1809524"/>
            <a:ext cx="8647044" cy="4031873"/>
          </a:xfrm>
          <a:prstGeom prst="rect">
            <a:avLst/>
          </a:prstGeom>
          <a:noFill/>
        </p:spPr>
        <p:txBody>
          <a:bodyPr wrap="square">
            <a:spAutoFit/>
          </a:bodyPr>
          <a:lstStyle/>
          <a:p>
            <a:pPr algn="ctr"/>
            <a:r>
              <a:rPr lang="en-US" sz="3200" b="1" dirty="0">
                <a:solidFill>
                  <a:srgbClr val="002060"/>
                </a:solidFill>
                <a:effectLst/>
                <a:latin typeface="Times New Roman" panose="02020603050405020304" pitchFamily="18" charset="0"/>
                <a:ea typeface="Calibri" panose="020F0502020204030204" pitchFamily="34" charset="0"/>
              </a:rPr>
              <a:t>GÓC CHIA SẺ</a:t>
            </a:r>
          </a:p>
          <a:p>
            <a:pPr algn="just"/>
            <a:r>
              <a:rPr lang="en-US" sz="3200" b="1" u="sng" dirty="0" err="1">
                <a:effectLst/>
                <a:latin typeface="Times New Roman" panose="02020603050405020304" pitchFamily="18" charset="0"/>
                <a:ea typeface="Calibri" panose="020F0502020204030204" pitchFamily="34" charset="0"/>
              </a:rPr>
              <a:t>Bài</a:t>
            </a:r>
            <a:r>
              <a:rPr lang="en-US" sz="3200" b="1" u="sng" dirty="0">
                <a:effectLst/>
                <a:latin typeface="Times New Roman" panose="02020603050405020304" pitchFamily="18" charset="0"/>
                <a:ea typeface="Calibri" panose="020F0502020204030204" pitchFamily="34" charset="0"/>
              </a:rPr>
              <a:t> 3: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cuộc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em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đa</a:t>
            </a:r>
            <a:r>
              <a:rPr lang="en-US" sz="3200" dirty="0">
                <a:effectLst/>
                <a:latin typeface="Times New Roman" panose="02020603050405020304" pitchFamily="18" charset="0"/>
                <a:ea typeface="Calibri" panose="020F0502020204030204" pitchFamily="34" charset="0"/>
              </a:rPr>
              <a:t>̃ bao </a:t>
            </a:r>
            <a:r>
              <a:rPr lang="en-US" sz="3200" dirty="0" err="1">
                <a:effectLst/>
                <a:latin typeface="Times New Roman" panose="02020603050405020304" pitchFamily="18" charset="0"/>
                <a:ea typeface="Calibri" panose="020F0502020204030204" pitchFamily="34" charset="0"/>
              </a:rPr>
              <a:t>giơ</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gặp</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người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khác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bạn</a:t>
            </a:r>
            <a:r>
              <a:rPr lang="en-US" sz="3200" dirty="0">
                <a:effectLst/>
                <a:latin typeface="Times New Roman" panose="02020603050405020304" pitchFamily="18" charset="0"/>
                <a:ea typeface="Calibri" panose="020F0502020204030204" pitchFamily="34" charset="0"/>
              </a:rPr>
              <a:t> bè, </a:t>
            </a:r>
            <a:r>
              <a:rPr lang="en-US" sz="3200" dirty="0" err="1">
                <a:effectLst/>
                <a:latin typeface="Times New Roman" panose="02020603050405020304" pitchFamily="18" charset="0"/>
                <a:ea typeface="Calibri" panose="020F0502020204030204" pitchFamily="34" charset="0"/>
              </a:rPr>
              <a:t>hàng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xóm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hoặc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bản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mình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từng</a:t>
            </a:r>
            <a:r>
              <a:rPr lang="en-US" sz="3200" dirty="0">
                <a:effectLst/>
                <a:latin typeface="Times New Roman" panose="02020603050405020304" pitchFamily="18" charset="0"/>
                <a:ea typeface="Calibri" panose="020F0502020204030204" pitchFamily="34" charset="0"/>
              </a:rPr>
              <a:t> có </a:t>
            </a:r>
            <a:r>
              <a:rPr lang="en-US" sz="3200" dirty="0" err="1">
                <a:effectLst/>
                <a:latin typeface="Times New Roman" panose="02020603050405020304" pitchFamily="18" charset="0"/>
                <a:ea typeface="Calibri" panose="020F0502020204030204" pitchFamily="34" charset="0"/>
              </a:rPr>
              <a:t>những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tình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huống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câu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chuyện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tương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người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thơ</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mộc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văn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bản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chưa</a:t>
            </a:r>
            <a:r>
              <a:rPr lang="en-US" sz="3200" dirty="0">
                <a:effectLst/>
                <a:latin typeface="Times New Roman" panose="02020603050405020304" pitchFamily="18" charset="0"/>
                <a:ea typeface="Calibri" panose="020F0502020204030204" pitchFamily="34" charset="0"/>
              </a:rPr>
              <a:t> ? </a:t>
            </a:r>
            <a:r>
              <a:rPr lang="en-US" sz="3200" dirty="0" err="1">
                <a:effectLst/>
                <a:latin typeface="Times New Roman" panose="02020603050405020304" pitchFamily="18" charset="0"/>
                <a:ea typeface="Calibri" panose="020F0502020204030204" pitchFamily="34" charset="0"/>
              </a:rPr>
              <a:t>Va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ấy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em</a:t>
            </a:r>
            <a:r>
              <a:rPr lang="en-US" sz="3200" dirty="0">
                <a:effectLst/>
                <a:latin typeface="Times New Roman" panose="02020603050405020304" pitchFamily="18" charset="0"/>
                <a:ea typeface="Calibri" panose="020F0502020204030204" pitchFamily="34" charset="0"/>
              </a:rPr>
              <a:t> có </a:t>
            </a:r>
            <a:r>
              <a:rPr lang="en-US" sz="3200" dirty="0" err="1">
                <a:effectLst/>
                <a:latin typeface="Times New Roman" panose="02020603050405020304" pitchFamily="18" charset="0"/>
                <a:ea typeface="Calibri" panose="020F0502020204030204" pitchFamily="34" charset="0"/>
              </a:rPr>
              <a:t>suy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nghi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nói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hành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thê</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nào</a:t>
            </a:r>
            <a:r>
              <a:rPr lang="en-US" sz="3200" dirty="0">
                <a:effectLst/>
                <a:latin typeface="Times New Roman" panose="02020603050405020304" pitchFamily="18" charset="0"/>
                <a:ea typeface="Calibri" panose="020F0502020204030204" pitchFamily="34" charset="0"/>
              </a:rPr>
              <a:t> ? Qua </a:t>
            </a:r>
            <a:r>
              <a:rPr lang="en-US" sz="3200" dirty="0" err="1">
                <a:effectLst/>
                <a:latin typeface="Times New Roman" panose="02020603050405020304" pitchFamily="18" charset="0"/>
                <a:ea typeface="Calibri" panose="020F0502020204030204" pitchFamily="34" charset="0"/>
              </a:rPr>
              <a:t>những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vậy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em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ngẫm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ra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được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bài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học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gi</a:t>
            </a:r>
            <a:r>
              <a:rPr lang="en-US" sz="3200" dirty="0">
                <a:effectLst/>
                <a:latin typeface="Times New Roman" panose="02020603050405020304" pitchFamily="18" charset="0"/>
                <a:ea typeface="Calibri" panose="020F0502020204030204" pitchFamily="34" charset="0"/>
              </a:rPr>
              <a:t>̀ ?</a:t>
            </a:r>
            <a:endParaRPr lang="en-US" sz="4000" dirty="0"/>
          </a:p>
        </p:txBody>
      </p:sp>
    </p:spTree>
    <p:extLst>
      <p:ext uri="{BB962C8B-B14F-4D97-AF65-F5344CB8AC3E}">
        <p14:creationId xmlns:p14="http://schemas.microsoft.com/office/powerpoint/2010/main" val="2260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6E716-0191-77D8-441A-65C88021E463}"/>
              </a:ext>
            </a:extLst>
          </p:cNvPr>
          <p:cNvSpPr>
            <a:spLocks noGrp="1"/>
          </p:cNvSpPr>
          <p:nvPr>
            <p:ph idx="1"/>
          </p:nvPr>
        </p:nvSpPr>
        <p:spPr>
          <a:xfrm>
            <a:off x="392595" y="1083504"/>
            <a:ext cx="11406809" cy="4351338"/>
          </a:xfrm>
          <a:solidFill>
            <a:schemeClr val="accent4">
              <a:lumMod val="20000"/>
              <a:lumOff val="80000"/>
            </a:schemeClr>
          </a:solidFill>
        </p:spPr>
        <p:txBody>
          <a:bodyPr/>
          <a:lstStyle/>
          <a:p>
            <a:pPr marL="0" marR="0" indent="0">
              <a:lnSpc>
                <a:spcPct val="107000"/>
              </a:lnSpc>
              <a:spcBef>
                <a:spcPts val="0"/>
              </a:spcBef>
              <a:spcAft>
                <a:spcPts val="0"/>
              </a:spcAft>
              <a:buNone/>
            </a:pPr>
            <a:r>
              <a:rPr lang="en-US" sz="2800" b="1" dirty="0">
                <a:solidFill>
                  <a:srgbClr val="0033CC"/>
                </a:solidFill>
                <a:effectLst/>
                <a:latin typeface="Times New Roman" panose="02020603050405020304" pitchFamily="18" charset="0"/>
                <a:ea typeface="Times New Roman" panose="02020603050405020304" pitchFamily="18" charset="0"/>
              </a:rPr>
              <a:t>* </a:t>
            </a:r>
            <a:r>
              <a:rPr lang="vi-VN" sz="2800" b="1" dirty="0">
                <a:solidFill>
                  <a:srgbClr val="0033CC"/>
                </a:solidFill>
                <a:effectLst/>
                <a:latin typeface="Times New Roman" panose="02020603050405020304" pitchFamily="18" charset="0"/>
                <a:ea typeface="Times New Roman" panose="02020603050405020304" pitchFamily="18" charset="0"/>
              </a:rPr>
              <a:t>HƯỚNG DẪN TỰ HỌC</a:t>
            </a:r>
            <a:r>
              <a:rPr lang="en-US" sz="2800" b="1" dirty="0">
                <a:solidFill>
                  <a:srgbClr val="0033CC"/>
                </a:solidFill>
                <a:effectLst/>
                <a:latin typeface="Times New Roman" panose="02020603050405020304" pitchFamily="18" charset="0"/>
                <a:ea typeface="Times New Roman" panose="02020603050405020304" pitchFamily="18" charset="0"/>
              </a:rPr>
              <a:t> VÀ CHUẨN BỊ BÀI SAU: (2 </a:t>
            </a:r>
            <a:r>
              <a:rPr lang="en-US" sz="2800" b="1" dirty="0" err="1">
                <a:solidFill>
                  <a:srgbClr val="0033CC"/>
                </a:solidFill>
                <a:effectLst/>
                <a:latin typeface="Times New Roman" panose="02020603050405020304" pitchFamily="18" charset="0"/>
                <a:ea typeface="Times New Roman" panose="02020603050405020304" pitchFamily="18" charset="0"/>
              </a:rPr>
              <a:t>Phút</a:t>
            </a:r>
            <a:r>
              <a:rPr lang="en-US" sz="2800" b="1" dirty="0">
                <a:solidFill>
                  <a:srgbClr val="0033CC"/>
                </a:solidFill>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0"/>
              </a:spcAft>
              <a:buNone/>
            </a:pPr>
            <a:r>
              <a:rPr lang="en-US" b="1" dirty="0">
                <a:solidFill>
                  <a:srgbClr val="000000"/>
                </a:solidFill>
                <a:latin typeface="Times New Roman" panose="02020603050405020304" pitchFamily="18" charset="0"/>
                <a:ea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rPr>
              <a:t>Bài cũ:</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a:p>
            <a:pPr marR="0" indent="-457200" algn="just">
              <a:lnSpc>
                <a:spcPct val="107000"/>
              </a:lnSpc>
              <a:spcBef>
                <a:spcPts val="0"/>
              </a:spcBef>
              <a:spcAft>
                <a:spcPts val="0"/>
              </a:spcAft>
              <a:buFont typeface="Wingdings" panose="05000000000000000000" pitchFamily="2" charset="2"/>
              <a:buChar char="ü"/>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đường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R="0" indent="-457200" algn="just">
              <a:lnSpc>
                <a:spcPct val="107000"/>
              </a:lnSpc>
              <a:spcBef>
                <a:spcPts val="0"/>
              </a:spcBef>
              <a:spcAft>
                <a:spcPts val="0"/>
              </a:spcAft>
              <a:buFont typeface="Wingdings" panose="05000000000000000000" pitchFamily="2" charset="2"/>
              <a:buChar char="ü"/>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vững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nội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bài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đường</a:t>
            </a:r>
            <a:endParaRPr lang="en-US" sz="2000" dirty="0">
              <a:effectLst/>
              <a:latin typeface="Calibri" panose="020F0502020204030204" pitchFamily="34" charset="0"/>
              <a:ea typeface="Calibri" panose="020F0502020204030204" pitchFamily="34" charset="0"/>
            </a:endParaRPr>
          </a:p>
          <a:p>
            <a:pPr marR="0" indent="-457200" algn="just">
              <a:lnSpc>
                <a:spcPct val="107000"/>
              </a:lnSpc>
              <a:spcBef>
                <a:spcPts val="0"/>
              </a:spcBef>
              <a:spcAft>
                <a:spcPts val="0"/>
              </a:spcAft>
              <a:buFont typeface="Wingdings" panose="05000000000000000000" pitchFamily="2" charset="2"/>
              <a:buChar char="ü"/>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Hoàn t</a:t>
            </a:r>
            <a:r>
              <a:rPr lang="en-US" sz="2800" dirty="0" err="1">
                <a:solidFill>
                  <a:srgbClr val="000000"/>
                </a:solidFill>
                <a:effectLst/>
                <a:latin typeface="Times New Roman" panose="02020603050405020304" pitchFamily="18" charset="0"/>
                <a:ea typeface="Times New Roman" panose="02020603050405020304" pitchFamily="18" charset="0"/>
              </a:rPr>
              <a:t>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nốt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các</a:t>
            </a:r>
            <a:r>
              <a:rPr lang="vi-VN" sz="2800" dirty="0">
                <a:solidFill>
                  <a:srgbClr val="000000"/>
                </a:solidFill>
                <a:effectLst/>
                <a:latin typeface="Times New Roman" panose="02020603050405020304" pitchFamily="18" charset="0"/>
                <a:ea typeface="Times New Roman" panose="02020603050405020304" pitchFamily="18" charset="0"/>
              </a:rPr>
              <a:t> bài tập phần vận 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còn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0"/>
              </a:spcAft>
              <a:buNone/>
            </a:pPr>
            <a:r>
              <a:rPr lang="en-US" sz="2800" b="1" dirty="0">
                <a:solidFill>
                  <a:srgbClr val="000000"/>
                </a:solidFill>
                <a:effectLst/>
                <a:latin typeface="Times New Roman" panose="02020603050405020304" pitchFamily="18" charset="0"/>
                <a:ea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rPr>
              <a:t>Chuẩn bị 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sau</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R="0" indent="-457200" algn="just">
              <a:lnSpc>
                <a:spcPct val="107000"/>
              </a:lnSpc>
              <a:spcBef>
                <a:spcPts val="0"/>
              </a:spcBef>
              <a:spcAft>
                <a:spcPts val="0"/>
              </a:spcAft>
              <a:buFont typeface="Wingdings" panose="05000000000000000000" pitchFamily="2" charset="2"/>
              <a:buChar char="ü"/>
            </a:pPr>
            <a:r>
              <a:rPr lang="en-US" sz="2800" b="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 Đọc </a:t>
            </a:r>
            <a:r>
              <a:rPr lang="en-US" sz="2800" dirty="0" err="1">
                <a:solidFill>
                  <a:srgbClr val="000000"/>
                </a:solidFill>
                <a:effectLst/>
                <a:latin typeface="Times New Roman" panose="02020603050405020304" pitchFamily="18" charset="0"/>
                <a:ea typeface="Times New Roman" panose="02020603050405020304" pitchFamily="18" charset="0"/>
              </a:rPr>
              <a:t>soạn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sô</a:t>
            </a:r>
            <a:r>
              <a:rPr lang="en-US" sz="2800" dirty="0">
                <a:solidFill>
                  <a:srgbClr val="000000"/>
                </a:solidFill>
                <a:effectLst/>
                <a:latin typeface="Times New Roman" panose="02020603050405020304" pitchFamily="18" charset="0"/>
                <a:ea typeface="Times New Roman" panose="02020603050405020304" pitchFamily="18" charset="0"/>
              </a:rPr>
              <a:t>́ 1,2,3</a:t>
            </a:r>
            <a:endParaRPr lang="en-US" sz="20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02446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80EB-A2ED-48BB-D9BA-35396440D2FF}"/>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80A4F7AA-3677-5EC0-DED2-808A62FDDE02}"/>
              </a:ext>
            </a:extLst>
          </p:cNvPr>
          <p:cNvGraphicFramePr>
            <a:graphicFrameLocks noGrp="1"/>
          </p:cNvGraphicFramePr>
          <p:nvPr>
            <p:ph idx="1"/>
            <p:extLst>
              <p:ext uri="{D42A27DB-BD31-4B8C-83A1-F6EECF244321}">
                <p14:modId xmlns:p14="http://schemas.microsoft.com/office/powerpoint/2010/main" val="3825353014"/>
              </p:ext>
            </p:extLst>
          </p:nvPr>
        </p:nvGraphicFramePr>
        <p:xfrm>
          <a:off x="0" y="226821"/>
          <a:ext cx="12191998" cy="6404358"/>
        </p:xfrm>
        <a:graphic>
          <a:graphicData uri="http://schemas.openxmlformats.org/drawingml/2006/table">
            <a:tbl>
              <a:tblPr firstRow="1" firstCol="1" bandRow="1"/>
              <a:tblGrid>
                <a:gridCol w="2185225">
                  <a:extLst>
                    <a:ext uri="{9D8B030D-6E8A-4147-A177-3AD203B41FA5}">
                      <a16:colId xmlns:a16="http://schemas.microsoft.com/office/drawing/2014/main" val="466202859"/>
                    </a:ext>
                  </a:extLst>
                </a:gridCol>
                <a:gridCol w="10006773">
                  <a:extLst>
                    <a:ext uri="{9D8B030D-6E8A-4147-A177-3AD203B41FA5}">
                      <a16:colId xmlns:a16="http://schemas.microsoft.com/office/drawing/2014/main" val="808671100"/>
                    </a:ext>
                  </a:extLst>
                </a:gridCol>
              </a:tblGrid>
              <a:tr h="114935">
                <a:tc gridSpan="2">
                  <a:txBody>
                    <a:bodyPr/>
                    <a:lstStyle/>
                    <a:p>
                      <a:pPr marL="0" marR="0" algn="ctr">
                        <a:lnSpc>
                          <a:spcPct val="107000"/>
                        </a:lnSpc>
                        <a:spcBef>
                          <a:spcPts val="0"/>
                        </a:spcBef>
                        <a:spcAft>
                          <a:spcPts val="0"/>
                        </a:spcAft>
                      </a:pP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PHIẾU HỌC TẬP SỐ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vê</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50686778"/>
                  </a:ext>
                </a:extLst>
              </a:tr>
              <a:tr h="114935">
                <a:tc>
                  <a:txBody>
                    <a:bodyPr/>
                    <a:lstStyle/>
                    <a:p>
                      <a:pPr marL="0" marR="0" algn="just">
                        <a:lnSpc>
                          <a:spcPct val="107000"/>
                        </a:lnSpc>
                        <a:spcBef>
                          <a:spcPts val="0"/>
                        </a:spcBef>
                        <a:spcAft>
                          <a:spcPts val="0"/>
                        </a:spcAft>
                      </a:pP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loại</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561616"/>
                  </a:ext>
                </a:extLst>
              </a:tr>
              <a:tr h="236220">
                <a:tc>
                  <a:txBody>
                    <a:bodyPr/>
                    <a:lstStyle/>
                    <a:p>
                      <a:pPr marL="0" marR="0" algn="just">
                        <a:lnSpc>
                          <a:spcPct val="107000"/>
                        </a:lnSpc>
                        <a:spcBef>
                          <a:spcPts val="0"/>
                        </a:spcBef>
                        <a:spcAft>
                          <a:spcPts val="0"/>
                        </a:spcAft>
                      </a:pPr>
                      <a:r>
                        <a:rPr lang="en-US"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Khái niệm:</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504808"/>
                  </a:ext>
                </a:extLst>
              </a:tr>
              <a:tr h="236220">
                <a:tc>
                  <a:txBody>
                    <a:bodyPr/>
                    <a:lstStyle/>
                    <a:p>
                      <a:pPr marL="0" marR="0" algn="just">
                        <a:lnSpc>
                          <a:spcPct val="107000"/>
                        </a:lnSpc>
                        <a:spcBef>
                          <a:spcPts val="0"/>
                        </a:spcBef>
                        <a:spcAft>
                          <a:spcPts val="0"/>
                        </a:spcAft>
                      </a:pPr>
                      <a:r>
                        <a:rPr lang="en-US" sz="3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Phân loại:</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635531"/>
                  </a:ext>
                </a:extLst>
              </a:tr>
              <a:tr h="236220">
                <a:tc>
                  <a:txBody>
                    <a:bodyPr/>
                    <a:lstStyle/>
                    <a:p>
                      <a:pPr marL="0" marR="0" algn="just">
                        <a:lnSpc>
                          <a:spcPct val="107000"/>
                        </a:lnSpc>
                        <a:spcBef>
                          <a:spcPts val="0"/>
                        </a:spcBef>
                        <a:spcAft>
                          <a:spcPts val="0"/>
                        </a:spcAft>
                      </a:pP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thức</a:t>
                      </a:r>
                      <a:r>
                        <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Tiếng</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vần</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nhịp</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pháp</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3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780829"/>
                  </a:ext>
                </a:extLst>
              </a:tr>
              <a:tr h="114935">
                <a:tc>
                  <a:txBody>
                    <a:bodyPr/>
                    <a:lstStyle/>
                    <a:p>
                      <a:pPr marL="0" marR="0" algn="just">
                        <a:lnSpc>
                          <a:spcPct val="107000"/>
                        </a:lnSpc>
                        <a:spcBef>
                          <a:spcPts val="0"/>
                        </a:spcBef>
                        <a:spcAft>
                          <a:spcPts val="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tô</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nội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119928"/>
                  </a:ext>
                </a:extLst>
              </a:tr>
            </a:tbl>
          </a:graphicData>
        </a:graphic>
      </p:graphicFrame>
    </p:spTree>
    <p:extLst>
      <p:ext uri="{BB962C8B-B14F-4D97-AF65-F5344CB8AC3E}">
        <p14:creationId xmlns:p14="http://schemas.microsoft.com/office/powerpoint/2010/main" val="3207467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F8FD-BDF9-DA29-1F3A-63DAE4D39A98}"/>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F3F5EB66-F7FB-9C27-DB91-A4399036C2ED}"/>
              </a:ext>
            </a:extLst>
          </p:cNvPr>
          <p:cNvGraphicFramePr>
            <a:graphicFrameLocks noGrp="1"/>
          </p:cNvGraphicFramePr>
          <p:nvPr>
            <p:ph idx="1"/>
            <p:extLst>
              <p:ext uri="{D42A27DB-BD31-4B8C-83A1-F6EECF244321}">
                <p14:modId xmlns:p14="http://schemas.microsoft.com/office/powerpoint/2010/main" val="2981024984"/>
              </p:ext>
            </p:extLst>
          </p:nvPr>
        </p:nvGraphicFramePr>
        <p:xfrm>
          <a:off x="0" y="207214"/>
          <a:ext cx="12192000" cy="6234116"/>
        </p:xfrm>
        <a:graphic>
          <a:graphicData uri="http://schemas.openxmlformats.org/drawingml/2006/table">
            <a:tbl>
              <a:tblPr firstRow="1" firstCol="1" bandRow="1"/>
              <a:tblGrid>
                <a:gridCol w="4489276">
                  <a:extLst>
                    <a:ext uri="{9D8B030D-6E8A-4147-A177-3AD203B41FA5}">
                      <a16:colId xmlns:a16="http://schemas.microsoft.com/office/drawing/2014/main" val="3137753508"/>
                    </a:ext>
                  </a:extLst>
                </a:gridCol>
                <a:gridCol w="3879567">
                  <a:extLst>
                    <a:ext uri="{9D8B030D-6E8A-4147-A177-3AD203B41FA5}">
                      <a16:colId xmlns:a16="http://schemas.microsoft.com/office/drawing/2014/main" val="351584262"/>
                    </a:ext>
                  </a:extLst>
                </a:gridCol>
                <a:gridCol w="3823157">
                  <a:extLst>
                    <a:ext uri="{9D8B030D-6E8A-4147-A177-3AD203B41FA5}">
                      <a16:colId xmlns:a16="http://schemas.microsoft.com/office/drawing/2014/main" val="449809276"/>
                    </a:ext>
                  </a:extLst>
                </a:gridCol>
              </a:tblGrid>
              <a:tr h="566743">
                <a:tc gridSpan="3">
                  <a:txBody>
                    <a:bodyPr/>
                    <a:lstStyle/>
                    <a:p>
                      <a:pPr marL="0" marR="0" algn="ctr">
                        <a:lnSpc>
                          <a:spcPct val="107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PHIẾU HỌC TẬP SỐ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1,2,3,4,5.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282255"/>
                  </a:ext>
                </a:extLst>
              </a:tr>
              <a:tr h="374677">
                <a:tc>
                  <a:txBody>
                    <a:bodyPr/>
                    <a:lstStyle/>
                    <a:p>
                      <a:pPr marL="0" marR="0" algn="ctr">
                        <a:lnSpc>
                          <a:spcPct val="107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tục ngữ</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 tích hình thức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 tích nội dung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569829"/>
                  </a:ext>
                </a:extLst>
              </a:tr>
              <a:tr h="566743">
                <a:tc>
                  <a:txBody>
                    <a:bodyPr/>
                    <a:lstStyle/>
                    <a:p>
                      <a:pPr marL="0" marR="0" algn="just">
                        <a:lnSpc>
                          <a:spcPct val="107000"/>
                        </a:lnSpc>
                        <a:spcBef>
                          <a:spcPts val="0"/>
                        </a:spcBef>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Mau sao thì nắng, vắng sao thì mưa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171887"/>
                  </a:ext>
                </a:extLst>
              </a:tr>
              <a:tr h="950876">
                <a:tc>
                  <a:txBody>
                    <a:bodyPr/>
                    <a:lstStyle/>
                    <a:p>
                      <a:pPr marL="0" marR="0" algn="just">
                        <a:lnSpc>
                          <a:spcPct val="107000"/>
                        </a:lnSpc>
                        <a:spcBef>
                          <a:spcPts val="0"/>
                        </a:spcBef>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Mưa tháng Ba hoa đất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tháng Tư hư đất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683827"/>
                  </a:ext>
                </a:extLst>
              </a:tr>
              <a:tr h="758810">
                <a:tc>
                  <a:txBody>
                    <a:bodyPr/>
                    <a:lstStyle/>
                    <a:p>
                      <a:pPr marL="0" marR="0" algn="just">
                        <a:lnSpc>
                          <a:spcPct val="107000"/>
                        </a:lnSpc>
                        <a:spcBef>
                          <a:spcPts val="0"/>
                        </a:spcBef>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Nhất nước, nhì phân, tam cần, tứ giống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388084"/>
                  </a:ext>
                </a:extLst>
              </a:tr>
              <a:tr h="374677">
                <a:tc>
                  <a:txBody>
                    <a:bodyPr/>
                    <a:lstStyle/>
                    <a:p>
                      <a:pPr marL="0" marR="0" algn="just">
                        <a:lnSpc>
                          <a:spcPct val="107000"/>
                        </a:lnSpc>
                        <a:spcBef>
                          <a:spcPts val="0"/>
                        </a:spcBef>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Tấc đất, tấc vàng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8205044"/>
                  </a:ext>
                </a:extLst>
              </a:tr>
              <a:tr h="758810">
                <a:tc>
                  <a:txBody>
                    <a:bodyPr/>
                    <a:lstStyle/>
                    <a:p>
                      <a:pPr marL="0" marR="0" algn="just">
                        <a:lnSpc>
                          <a:spcPct val="107000"/>
                        </a:lnSpc>
                        <a:spcBef>
                          <a:spcPts val="0"/>
                        </a:spcBef>
                        <a:spcAft>
                          <a:spcPts val="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Nuôi lợn ăn cơm nằm, nuôi tằm ăn cơm đứng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700" marR="577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1626"/>
                  </a:ext>
                </a:extLst>
              </a:tr>
            </a:tbl>
          </a:graphicData>
        </a:graphic>
      </p:graphicFrame>
    </p:spTree>
    <p:extLst>
      <p:ext uri="{BB962C8B-B14F-4D97-AF65-F5344CB8AC3E}">
        <p14:creationId xmlns:p14="http://schemas.microsoft.com/office/powerpoint/2010/main" val="117182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5FA8-CD46-4809-9333-68E21F7F218C}"/>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6330D16D-2C8E-84AD-077B-AF5A1699B82E}"/>
              </a:ext>
            </a:extLst>
          </p:cNvPr>
          <p:cNvGraphicFramePr>
            <a:graphicFrameLocks noGrp="1"/>
          </p:cNvGraphicFramePr>
          <p:nvPr>
            <p:ph idx="1"/>
            <p:extLst>
              <p:ext uri="{D42A27DB-BD31-4B8C-83A1-F6EECF244321}">
                <p14:modId xmlns:p14="http://schemas.microsoft.com/office/powerpoint/2010/main" val="3086035474"/>
              </p:ext>
            </p:extLst>
          </p:nvPr>
        </p:nvGraphicFramePr>
        <p:xfrm>
          <a:off x="0" y="169862"/>
          <a:ext cx="12192000" cy="6518276"/>
        </p:xfrm>
        <a:graphic>
          <a:graphicData uri="http://schemas.openxmlformats.org/drawingml/2006/table">
            <a:tbl>
              <a:tblPr firstRow="1" firstCol="1" bandRow="1"/>
              <a:tblGrid>
                <a:gridCol w="4489276">
                  <a:extLst>
                    <a:ext uri="{9D8B030D-6E8A-4147-A177-3AD203B41FA5}">
                      <a16:colId xmlns:a16="http://schemas.microsoft.com/office/drawing/2014/main" val="3296570165"/>
                    </a:ext>
                  </a:extLst>
                </a:gridCol>
                <a:gridCol w="3879569">
                  <a:extLst>
                    <a:ext uri="{9D8B030D-6E8A-4147-A177-3AD203B41FA5}">
                      <a16:colId xmlns:a16="http://schemas.microsoft.com/office/drawing/2014/main" val="1118826451"/>
                    </a:ext>
                  </a:extLst>
                </a:gridCol>
                <a:gridCol w="3823155">
                  <a:extLst>
                    <a:ext uri="{9D8B030D-6E8A-4147-A177-3AD203B41FA5}">
                      <a16:colId xmlns:a16="http://schemas.microsoft.com/office/drawing/2014/main" val="2808113207"/>
                    </a:ext>
                  </a:extLst>
                </a:gridCol>
              </a:tblGrid>
              <a:tr h="520770">
                <a:tc gridSpan="3">
                  <a:txBody>
                    <a:bodyPr/>
                    <a:lstStyle/>
                    <a:p>
                      <a:pPr marL="0" marR="0" algn="ctr">
                        <a:lnSpc>
                          <a:spcPct val="107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PHIẾU HỌC TẬP SỐ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6,7,8,9,10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922786"/>
                  </a:ext>
                </a:extLst>
              </a:tr>
              <a:tr h="344284">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tục ngữ</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 tích hình thức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 tích nội dung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207676"/>
                  </a:ext>
                </a:extLst>
              </a:tr>
              <a:tr h="697257">
                <a:tc>
                  <a:txBody>
                    <a:bodyPr/>
                    <a:lstStyle/>
                    <a:p>
                      <a:pPr marL="0" marR="0" algn="just">
                        <a:lnSpc>
                          <a:spcPct val="107000"/>
                        </a:lnSpc>
                        <a:spcBef>
                          <a:spcPts val="0"/>
                        </a:spcBef>
                        <a:spcAft>
                          <a:spcPts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Cái răng, cái tóc là góc con người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949621"/>
                  </a:ext>
                </a:extLst>
              </a:tr>
              <a:tr h="697257">
                <a:tc>
                  <a:txBody>
                    <a:bodyPr/>
                    <a:lstStyle/>
                    <a:p>
                      <a:pPr marL="0" marR="0" algn="just">
                        <a:lnSpc>
                          <a:spcPct val="107000"/>
                        </a:lnSpc>
                        <a:spcBef>
                          <a:spcPts val="0"/>
                        </a:spcBef>
                        <a:spcAft>
                          <a:spcPts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Một mặt người bằng mười mặt của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634821"/>
                  </a:ext>
                </a:extLst>
              </a:tr>
              <a:tr h="697257">
                <a:tc>
                  <a:txBody>
                    <a:bodyPr/>
                    <a:lstStyle/>
                    <a:p>
                      <a:pPr marL="0" marR="0" algn="just">
                        <a:lnSpc>
                          <a:spcPct val="107000"/>
                        </a:lnSpc>
                        <a:spcBef>
                          <a:spcPts val="0"/>
                        </a:spcBef>
                        <a:spcAft>
                          <a:spcPts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Thương người như thể thương thân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16289"/>
                  </a:ext>
                </a:extLst>
              </a:tr>
              <a:tr h="873743">
                <a:tc>
                  <a:txBody>
                    <a:bodyPr/>
                    <a:lstStyle/>
                    <a:p>
                      <a:pPr marL="0" marR="0" algn="just">
                        <a:lnSpc>
                          <a:spcPct val="107000"/>
                        </a:lnSpc>
                        <a:spcBef>
                          <a:spcPts val="0"/>
                        </a:spcBef>
                        <a:spcAft>
                          <a:spcPts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Một cây làm chẳng nên non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 cây chụm lại nên hòn núi cao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50868"/>
                  </a:ext>
                </a:extLst>
              </a:tr>
              <a:tr h="520770">
                <a:tc>
                  <a:txBody>
                    <a:bodyPr/>
                    <a:lstStyle/>
                    <a:p>
                      <a:pPr marL="0" marR="0" algn="just">
                        <a:lnSpc>
                          <a:spcPct val="107000"/>
                        </a:lnSpc>
                        <a:spcBef>
                          <a:spcPts val="0"/>
                        </a:spcBef>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20" marR="53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194061"/>
                  </a:ext>
                </a:extLst>
              </a:tr>
            </a:tbl>
          </a:graphicData>
        </a:graphic>
      </p:graphicFrame>
    </p:spTree>
    <p:extLst>
      <p:ext uri="{BB962C8B-B14F-4D97-AF65-F5344CB8AC3E}">
        <p14:creationId xmlns:p14="http://schemas.microsoft.com/office/powerpoint/2010/main" val="36785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BB802-2976-DD20-5B0B-ABD8D45547D8}"/>
              </a:ext>
            </a:extLst>
          </p:cNvPr>
          <p:cNvSpPr>
            <a:spLocks noGrp="1"/>
          </p:cNvSpPr>
          <p:nvPr>
            <p:ph type="ctrTitle"/>
          </p:nvPr>
        </p:nvSpPr>
        <p:spPr>
          <a:xfrm>
            <a:off x="0" y="0"/>
            <a:ext cx="12192000" cy="2093843"/>
          </a:xfrm>
        </p:spPr>
        <p:txBody>
          <a:bodyPr>
            <a:normAutofit/>
          </a:bodyPr>
          <a:lstStyle/>
          <a:p>
            <a:r>
              <a:rPr lang="en-US" sz="4800" b="1" u="sng" dirty="0" err="1">
                <a:latin typeface="Times New Roman" panose="02020603050405020304" pitchFamily="18" charset="0"/>
                <a:cs typeface="Times New Roman" panose="02020603050405020304" pitchFamily="18" charset="0"/>
              </a:rPr>
              <a:t>Tiết</a:t>
            </a:r>
            <a:r>
              <a:rPr lang="en-US" sz="4800" b="1" u="sng" dirty="0">
                <a:latin typeface="Times New Roman" panose="02020603050405020304" pitchFamily="18" charset="0"/>
                <a:cs typeface="Times New Roman" panose="02020603050405020304" pitchFamily="18" charset="0"/>
              </a:rPr>
              <a:t> 75</a:t>
            </a:r>
            <a:br>
              <a:rPr lang="en-US" sz="4800" dirty="0">
                <a:latin typeface="Times New Roman" panose="02020603050405020304" pitchFamily="18" charset="0"/>
                <a:cs typeface="Times New Roman" panose="02020603050405020304" pitchFamily="18" charset="0"/>
              </a:rPr>
            </a:br>
            <a:r>
              <a:rPr lang="en-US" sz="4800" b="1" dirty="0" err="1">
                <a:solidFill>
                  <a:srgbClr val="002060"/>
                </a:solidFill>
                <a:latin typeface="Times New Roman" panose="02020603050405020304" pitchFamily="18" charset="0"/>
                <a:cs typeface="Times New Roman" panose="02020603050405020304" pitchFamily="18" charset="0"/>
              </a:rPr>
              <a:t>Đọc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hiểu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văn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bản</a:t>
            </a:r>
            <a:br>
              <a:rPr lang="en-US" sz="4800" b="1" dirty="0">
                <a:solidFill>
                  <a:srgbClr val="002060"/>
                </a:solidFill>
                <a:latin typeface="Times New Roman" panose="02020603050405020304" pitchFamily="18" charset="0"/>
                <a:cs typeface="Times New Roman" panose="02020603050405020304" pitchFamily="18" charset="0"/>
              </a:rPr>
            </a:br>
            <a:r>
              <a:rPr lang="en-US" sz="4800" b="1" dirty="0">
                <a:solidFill>
                  <a:srgbClr val="C00000"/>
                </a:solidFill>
                <a:latin typeface="Times New Roman" panose="02020603050405020304" pitchFamily="18" charset="0"/>
                <a:cs typeface="Times New Roman" panose="02020603050405020304" pitchFamily="18" charset="0"/>
              </a:rPr>
              <a:t>ĐẼO CÀY GIỮA ĐƯỜNG</a:t>
            </a:r>
          </a:p>
        </p:txBody>
      </p:sp>
      <p:pic>
        <p:nvPicPr>
          <p:cNvPr id="7" name="Picture 6">
            <a:extLst>
              <a:ext uri="{FF2B5EF4-FFF2-40B4-BE49-F238E27FC236}">
                <a16:creationId xmlns:a16="http://schemas.microsoft.com/office/drawing/2014/main" id="{C08D7952-5D59-01BE-9FC1-D8526B1081D4}"/>
              </a:ext>
            </a:extLst>
          </p:cNvPr>
          <p:cNvPicPr>
            <a:picLocks noChangeAspect="1"/>
          </p:cNvPicPr>
          <p:nvPr/>
        </p:nvPicPr>
        <p:blipFill>
          <a:blip r:embed="rId2"/>
          <a:stretch>
            <a:fillRect/>
          </a:stretch>
        </p:blipFill>
        <p:spPr>
          <a:xfrm>
            <a:off x="0" y="2093843"/>
            <a:ext cx="12192000" cy="4886325"/>
          </a:xfrm>
          <a:prstGeom prst="rect">
            <a:avLst/>
          </a:prstGeom>
        </p:spPr>
      </p:pic>
    </p:spTree>
    <p:extLst>
      <p:ext uri="{BB962C8B-B14F-4D97-AF65-F5344CB8AC3E}">
        <p14:creationId xmlns:p14="http://schemas.microsoft.com/office/powerpoint/2010/main" val="365684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3172-C320-A9EF-6412-B8E86D5F532C}"/>
              </a:ext>
            </a:extLst>
          </p:cNvPr>
          <p:cNvSpPr>
            <a:spLocks noGrp="1"/>
          </p:cNvSpPr>
          <p:nvPr>
            <p:ph type="title"/>
          </p:nvPr>
        </p:nvSpPr>
        <p:spPr>
          <a:xfrm>
            <a:off x="0" y="165018"/>
            <a:ext cx="10515600" cy="609601"/>
          </a:xfrm>
        </p:spPr>
        <p:txBody>
          <a:bodyPr>
            <a:normAutofit fontScale="90000"/>
          </a:bodyPr>
          <a:lstStyle/>
          <a:p>
            <a:pPr marL="0" marR="0">
              <a:lnSpc>
                <a:spcPct val="107000"/>
              </a:lnSpc>
              <a:spcBef>
                <a:spcPts val="0"/>
              </a:spcBef>
              <a:spcAft>
                <a:spcPts val="0"/>
              </a:spcAft>
            </a:pPr>
            <a:r>
              <a:rPr lang="en-US" sz="4400" b="1" dirty="0">
                <a:solidFill>
                  <a:srgbClr val="000000"/>
                </a:solidFill>
                <a:effectLst/>
                <a:latin typeface="Times New Roman" panose="02020603050405020304" pitchFamily="18" charset="0"/>
                <a:ea typeface="Calibri" panose="020F0502020204030204" pitchFamily="34" charset="0"/>
              </a:rPr>
              <a:t>I. </a:t>
            </a:r>
            <a:r>
              <a:rPr lang="en-US" b="1" dirty="0" err="1">
                <a:solidFill>
                  <a:srgbClr val="000000"/>
                </a:solidFill>
                <a:latin typeface="Times New Roman" panose="02020603050405020304" pitchFamily="18" charset="0"/>
                <a:ea typeface="Calibri" panose="020F0502020204030204" pitchFamily="34" charset="0"/>
              </a:rPr>
              <a:t>Đọc</a:t>
            </a:r>
            <a:r>
              <a:rPr lang="en-US" b="1" dirty="0">
                <a:solidFill>
                  <a:srgbClr val="000000"/>
                </a:solidFill>
                <a:latin typeface="Times New Roman" panose="02020603050405020304" pitchFamily="18" charset="0"/>
                <a:ea typeface="Calibri" panose="020F0502020204030204" pitchFamily="34" charset="0"/>
              </a:rPr>
              <a:t> - </a:t>
            </a:r>
            <a:r>
              <a:rPr lang="en-US" b="1">
                <a:solidFill>
                  <a:srgbClr val="000000"/>
                </a:solidFill>
                <a:latin typeface="Times New Roman" panose="02020603050405020304" pitchFamily="18" charset="0"/>
                <a:ea typeface="Calibri" panose="020F0502020204030204" pitchFamily="34" charset="0"/>
              </a:rPr>
              <a:t>t</a:t>
            </a:r>
            <a:r>
              <a:rPr lang="en-US" sz="4400" b="1">
                <a:solidFill>
                  <a:srgbClr val="000000"/>
                </a:solidFill>
                <a:effectLst/>
                <a:latin typeface="Times New Roman" panose="02020603050405020304" pitchFamily="18" charset="0"/>
                <a:ea typeface="Calibri" panose="020F0502020204030204" pitchFamily="34" charset="0"/>
              </a:rPr>
              <a:t>ìm</a:t>
            </a:r>
            <a:r>
              <a:rPr lang="en-US" sz="4400" b="1" dirty="0">
                <a:solidFill>
                  <a:srgbClr val="000000"/>
                </a:solidFill>
                <a:effectLst/>
                <a:latin typeface="Times New Roman" panose="02020603050405020304" pitchFamily="18" charset="0"/>
                <a:ea typeface="Calibri" panose="020F0502020204030204" pitchFamily="34" charset="0"/>
              </a:rPr>
              <a:t> </a:t>
            </a:r>
            <a:r>
              <a:rPr lang="en-US" sz="4400" b="1" dirty="0" err="1">
                <a:solidFill>
                  <a:srgbClr val="000000"/>
                </a:solidFill>
                <a:effectLst/>
                <a:latin typeface="Times New Roman" panose="02020603050405020304" pitchFamily="18" charset="0"/>
                <a:ea typeface="Calibri" panose="020F0502020204030204" pitchFamily="34" charset="0"/>
              </a:rPr>
              <a:t>hiểu</a:t>
            </a:r>
            <a:r>
              <a:rPr lang="en-US" sz="4400" b="1" dirty="0">
                <a:solidFill>
                  <a:srgbClr val="000000"/>
                </a:solidFill>
                <a:effectLst/>
                <a:latin typeface="Times New Roman" panose="02020603050405020304" pitchFamily="18" charset="0"/>
                <a:ea typeface="Calibri" panose="020F0502020204030204" pitchFamily="34" charset="0"/>
              </a:rPr>
              <a:t> </a:t>
            </a:r>
            <a:r>
              <a:rPr lang="en-US" sz="4400" b="1" dirty="0" err="1">
                <a:solidFill>
                  <a:srgbClr val="000000"/>
                </a:solidFill>
                <a:effectLst/>
                <a:latin typeface="Times New Roman" panose="02020603050405020304" pitchFamily="18" charset="0"/>
                <a:ea typeface="Calibri" panose="020F0502020204030204" pitchFamily="34" charset="0"/>
              </a:rPr>
              <a:t>chung</a:t>
            </a:r>
            <a:endParaRPr lang="en-US" dirty="0"/>
          </a:p>
        </p:txBody>
      </p:sp>
      <p:graphicFrame>
        <p:nvGraphicFramePr>
          <p:cNvPr id="4" name="Content Placeholder 3">
            <a:extLst>
              <a:ext uri="{FF2B5EF4-FFF2-40B4-BE49-F238E27FC236}">
                <a16:creationId xmlns:a16="http://schemas.microsoft.com/office/drawing/2014/main" id="{5ED16668-F812-C019-6552-F2322D5A0ACB}"/>
              </a:ext>
            </a:extLst>
          </p:cNvPr>
          <p:cNvGraphicFramePr>
            <a:graphicFrameLocks noGrp="1"/>
          </p:cNvGraphicFramePr>
          <p:nvPr>
            <p:ph idx="1"/>
            <p:extLst>
              <p:ext uri="{D42A27DB-BD31-4B8C-83A1-F6EECF244321}">
                <p14:modId xmlns:p14="http://schemas.microsoft.com/office/powerpoint/2010/main" val="2802891839"/>
              </p:ext>
            </p:extLst>
          </p:nvPr>
        </p:nvGraphicFramePr>
        <p:xfrm>
          <a:off x="0" y="1007166"/>
          <a:ext cx="12192000" cy="5579799"/>
        </p:xfrm>
        <a:graphic>
          <a:graphicData uri="http://schemas.openxmlformats.org/drawingml/2006/table">
            <a:tbl>
              <a:tblPr firstRow="1" firstCol="1" bandRow="1"/>
              <a:tblGrid>
                <a:gridCol w="3269187">
                  <a:extLst>
                    <a:ext uri="{9D8B030D-6E8A-4147-A177-3AD203B41FA5}">
                      <a16:colId xmlns:a16="http://schemas.microsoft.com/office/drawing/2014/main" val="202401086"/>
                    </a:ext>
                  </a:extLst>
                </a:gridCol>
                <a:gridCol w="8922813">
                  <a:extLst>
                    <a:ext uri="{9D8B030D-6E8A-4147-A177-3AD203B41FA5}">
                      <a16:colId xmlns:a16="http://schemas.microsoft.com/office/drawing/2014/main" val="741550300"/>
                    </a:ext>
                  </a:extLst>
                </a:gridCol>
              </a:tblGrid>
              <a:tr h="925535">
                <a:tc gridSpan="2">
                  <a:txBody>
                    <a:bodyPr/>
                    <a:lstStyle/>
                    <a:p>
                      <a:pPr marL="0" marR="0" algn="ctr">
                        <a:lnSpc>
                          <a:spcPct val="107000"/>
                        </a:lnSpc>
                        <a:spcBef>
                          <a:spcPts val="0"/>
                        </a:spcBef>
                        <a:spcAft>
                          <a:spcPts val="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PHIẾU HỌC TẬP SỐ 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Đọc</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hiểu</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vê</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Đẽo</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cày</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giữa</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đường</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lại</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939698712"/>
                  </a:ext>
                </a:extLst>
              </a:tr>
              <a:tr h="925535">
                <a:tc>
                  <a:txBody>
                    <a:bodyPr/>
                    <a:lstStyle/>
                    <a:p>
                      <a:pPr marL="0" marR="0" algn="ctr">
                        <a:lnSpc>
                          <a:spcPct val="107000"/>
                        </a:lnSpc>
                        <a:spcBef>
                          <a:spcPts val="0"/>
                        </a:spcBef>
                        <a:spcAft>
                          <a:spcPts val="0"/>
                        </a:spcAft>
                      </a:pP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thức</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017198"/>
                  </a:ext>
                </a:extLst>
              </a:tr>
              <a:tr h="451054">
                <a:tc>
                  <a:txBody>
                    <a:bodyPr/>
                    <a:lstStyle/>
                    <a:p>
                      <a:pPr marL="0" marR="0" algn="ctr">
                        <a:lnSpc>
                          <a:spcPct val="107000"/>
                        </a:lnSpc>
                        <a:spcBef>
                          <a:spcPts val="0"/>
                        </a:spcBef>
                        <a:spcAft>
                          <a:spcPts val="0"/>
                        </a:spcAft>
                      </a:pPr>
                      <a:r>
                        <a:rPr lang="en-US" sz="2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Nhan đề</a:t>
                      </a:r>
                      <a:endParaRPr lang="en-US"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107080"/>
                  </a:ext>
                </a:extLst>
              </a:tr>
              <a:tr h="451054">
                <a:tc>
                  <a:txBody>
                    <a:bodyPr/>
                    <a:lstStyle/>
                    <a:p>
                      <a:pPr marL="0" marR="0" algn="ctr">
                        <a:lnSpc>
                          <a:spcPct val="107000"/>
                        </a:lnSpc>
                        <a:spcBef>
                          <a:spcPts val="0"/>
                        </a:spcBef>
                        <a:spcAft>
                          <a:spcPts val="0"/>
                        </a:spcAft>
                      </a:pPr>
                      <a:r>
                        <a:rPr lang="en-US" sz="2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Đề tài</a:t>
                      </a:r>
                      <a:endParaRPr lang="en-US"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411801"/>
                  </a:ext>
                </a:extLst>
              </a:tr>
              <a:tr h="451054">
                <a:tc>
                  <a:txBody>
                    <a:bodyPr/>
                    <a:lstStyle/>
                    <a:p>
                      <a:pPr marL="0" marR="0" algn="ctr">
                        <a:lnSpc>
                          <a:spcPct val="107000"/>
                        </a:lnSpc>
                        <a:spcBef>
                          <a:spcPts val="0"/>
                        </a:spcBef>
                        <a:spcAft>
                          <a:spcPts val="0"/>
                        </a:spcAft>
                      </a:pPr>
                      <a:r>
                        <a:rPr lang="vi-VN" sz="2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Bối cảnh </a:t>
                      </a:r>
                      <a:endParaRPr lang="en-US"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291127"/>
                  </a:ext>
                </a:extLst>
              </a:tr>
              <a:tr h="524497">
                <a:tc>
                  <a:txBody>
                    <a:bodyPr/>
                    <a:lstStyle/>
                    <a:p>
                      <a:pPr marL="0" marR="0" algn="ctr">
                        <a:lnSpc>
                          <a:spcPct val="107000"/>
                        </a:lnSpc>
                        <a:spcBef>
                          <a:spcPts val="0"/>
                        </a:spcBef>
                        <a:spcAft>
                          <a:spcPts val="0"/>
                        </a:spcAft>
                      </a:pPr>
                      <a:r>
                        <a:rPr lang="vi-VN"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 vật </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233628"/>
                  </a:ext>
                </a:extLst>
              </a:tr>
              <a:tr h="451054">
                <a:tc>
                  <a:txBody>
                    <a:bodyPr/>
                    <a:lstStyle/>
                    <a:p>
                      <a:pPr marL="0" marR="0" algn="ctr">
                        <a:lnSpc>
                          <a:spcPct val="107000"/>
                        </a:lnSpc>
                        <a:spcBef>
                          <a:spcPts val="0"/>
                        </a:spcBef>
                        <a:spcAft>
                          <a:spcPts val="0"/>
                        </a:spcAft>
                      </a:pPr>
                      <a:r>
                        <a:rPr lang="vi-VN"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Cốt truyện </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281335"/>
                  </a:ext>
                </a:extLst>
              </a:tr>
              <a:tr h="1400016">
                <a:tc>
                  <a:txBody>
                    <a:bodyPr/>
                    <a:lstStyle/>
                    <a:p>
                      <a:pPr marL="0" marR="0" algn="ctr">
                        <a:lnSpc>
                          <a:spcPct val="107000"/>
                        </a:lnSpc>
                        <a:spcBef>
                          <a:spcPts val="0"/>
                        </a:spcBef>
                        <a:spcAft>
                          <a:spcPts val="0"/>
                        </a:spcAft>
                      </a:pP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Kết</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Bô</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cục</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bản</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890212"/>
                  </a:ext>
                </a:extLst>
              </a:tr>
            </a:tbl>
          </a:graphicData>
        </a:graphic>
      </p:graphicFrame>
    </p:spTree>
    <p:extLst>
      <p:ext uri="{BB962C8B-B14F-4D97-AF65-F5344CB8AC3E}">
        <p14:creationId xmlns:p14="http://schemas.microsoft.com/office/powerpoint/2010/main" val="86036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09C9-9F8E-EBF0-7E76-A250AD4D3DB7}"/>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633BB6D6-D7BF-3FEE-7C80-79B2472530A4}"/>
              </a:ext>
            </a:extLst>
          </p:cNvPr>
          <p:cNvGraphicFramePr>
            <a:graphicFrameLocks noGrp="1"/>
          </p:cNvGraphicFramePr>
          <p:nvPr>
            <p:ph idx="1"/>
            <p:extLst>
              <p:ext uri="{D42A27DB-BD31-4B8C-83A1-F6EECF244321}">
                <p14:modId xmlns:p14="http://schemas.microsoft.com/office/powerpoint/2010/main" val="43910874"/>
              </p:ext>
            </p:extLst>
          </p:nvPr>
        </p:nvGraphicFramePr>
        <p:xfrm>
          <a:off x="0" y="0"/>
          <a:ext cx="12191999" cy="7281738"/>
        </p:xfrm>
        <a:graphic>
          <a:graphicData uri="http://schemas.openxmlformats.org/drawingml/2006/table">
            <a:tbl>
              <a:tblPr firstRow="1" firstCol="1" bandRow="1"/>
              <a:tblGrid>
                <a:gridCol w="2398643">
                  <a:extLst>
                    <a:ext uri="{9D8B030D-6E8A-4147-A177-3AD203B41FA5}">
                      <a16:colId xmlns:a16="http://schemas.microsoft.com/office/drawing/2014/main" val="1177798545"/>
                    </a:ext>
                  </a:extLst>
                </a:gridCol>
                <a:gridCol w="9793356">
                  <a:extLst>
                    <a:ext uri="{9D8B030D-6E8A-4147-A177-3AD203B41FA5}">
                      <a16:colId xmlns:a16="http://schemas.microsoft.com/office/drawing/2014/main" val="2535466202"/>
                    </a:ext>
                  </a:extLst>
                </a:gridCol>
              </a:tblGrid>
              <a:tr h="719016">
                <a:tc gridSpan="2">
                  <a:txBody>
                    <a:bodyPr/>
                    <a:lstStyle/>
                    <a:p>
                      <a:pPr marL="0" marR="0" algn="ctr">
                        <a:lnSpc>
                          <a:spcPct val="107000"/>
                        </a:lnSpc>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PHIẾU HỌC TẬP SỐ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Đọc</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bản</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hiểu</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vê</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bản</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Đẽo</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cày</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giữa</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đường</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lại</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526822203"/>
                  </a:ext>
                </a:extLst>
              </a:tr>
              <a:tr h="719016">
                <a:tc>
                  <a:txBody>
                    <a:bodyPr/>
                    <a:lstStyle/>
                    <a:p>
                      <a:pPr marL="0" marR="0" algn="ctr">
                        <a:lnSpc>
                          <a:spcPct val="107000"/>
                        </a:lnSpc>
                        <a:spcBef>
                          <a:spcPts val="0"/>
                        </a:spcBef>
                        <a:spcAft>
                          <a:spcPts val="0"/>
                        </a:spcAft>
                      </a:pP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thức</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xuôi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 dung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896262"/>
                  </a:ext>
                </a:extLst>
              </a:tr>
              <a:tr h="719016">
                <a:tc>
                  <a:txBody>
                    <a:bodyPr/>
                    <a:lstStyle/>
                    <a:p>
                      <a:pPr marL="0" marR="0" algn="ctr">
                        <a:lnSpc>
                          <a:spcPct val="107000"/>
                        </a:lnSpc>
                        <a:spcBef>
                          <a:spcPts val="0"/>
                        </a:spcBef>
                        <a:spcAft>
                          <a:spcPts val="0"/>
                        </a:spcAft>
                      </a:pP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đê</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370615"/>
                  </a:ext>
                </a:extLst>
              </a:tr>
              <a:tr h="350393">
                <a:tc>
                  <a:txBody>
                    <a:bodyPr/>
                    <a:lstStyle/>
                    <a:p>
                      <a:pPr marL="0" marR="0" algn="ctr">
                        <a:lnSpc>
                          <a:spcPct val="107000"/>
                        </a:lnSpc>
                        <a:spcBef>
                          <a:spcPts val="0"/>
                        </a:spcBef>
                        <a:spcAft>
                          <a:spcPts val="0"/>
                        </a:spcAft>
                      </a:pPr>
                      <a:r>
                        <a:rPr lang="en-US"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Đề tài</a:t>
                      </a:r>
                      <a:endParaRPr lang="en-US"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Phê pháp những người không có chính kiến, lập trường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891967"/>
                  </a:ext>
                </a:extLst>
              </a:tr>
              <a:tr h="1087640">
                <a:tc>
                  <a:txBody>
                    <a:bodyPr/>
                    <a:lstStyle/>
                    <a:p>
                      <a:pPr marL="0" marR="0" algn="ctr">
                        <a:lnSpc>
                          <a:spcPct val="107000"/>
                        </a:lnSpc>
                        <a:spcBef>
                          <a:spcPts val="0"/>
                        </a:spcBef>
                        <a:spcAft>
                          <a:spcPts val="0"/>
                        </a:spcAft>
                      </a:pPr>
                      <a:r>
                        <a:rPr lang="vi-VN"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Bối cảnh </a:t>
                      </a:r>
                      <a:endParaRPr lang="en-US"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gian: Cửa hàng bên vệ đường, nhiều người qua lại, thường ghé vào xem anh đẽo cày.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Thời gian: Không cụ thể</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035331"/>
                  </a:ext>
                </a:extLst>
              </a:tr>
              <a:tr h="350393">
                <a:tc>
                  <a:txBody>
                    <a:bodyPr/>
                    <a:lstStyle/>
                    <a:p>
                      <a:pPr marL="0" marR="0" algn="ctr">
                        <a:lnSpc>
                          <a:spcPct val="107000"/>
                        </a:lnSpc>
                        <a:spcBef>
                          <a:spcPts val="0"/>
                        </a:spcBef>
                        <a:spcAft>
                          <a:spcPts val="0"/>
                        </a:spcAft>
                      </a:pPr>
                      <a:r>
                        <a:rPr lang="vi-VN"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 vật </a:t>
                      </a:r>
                      <a:endParaRPr lang="en-US"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vật chính: anh thợ mộc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520543"/>
                  </a:ext>
                </a:extLst>
              </a:tr>
              <a:tr h="719016">
                <a:tc>
                  <a:txBody>
                    <a:bodyPr/>
                    <a:lstStyle/>
                    <a:p>
                      <a:pPr marL="0" marR="0" algn="ctr">
                        <a:lnSpc>
                          <a:spcPct val="107000"/>
                        </a:lnSpc>
                        <a:spcBef>
                          <a:spcPts val="0"/>
                        </a:spcBef>
                        <a:spcAft>
                          <a:spcPts val="0"/>
                        </a:spcAft>
                      </a:pPr>
                      <a:r>
                        <a:rPr lang="vi-VN" sz="2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Cốt truyện </a:t>
                      </a:r>
                      <a:endParaRPr lang="en-US"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đẽo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khác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mất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hết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vốn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276620"/>
                  </a:ext>
                </a:extLst>
              </a:tr>
              <a:tr h="2193509">
                <a:tc>
                  <a:txBody>
                    <a:bodyPr/>
                    <a:lstStyle/>
                    <a:p>
                      <a:pPr marL="0" marR="0" algn="ctr">
                        <a:lnSpc>
                          <a:spcPct val="107000"/>
                        </a:lnSpc>
                        <a:spcBef>
                          <a:spcPts val="0"/>
                        </a:spcBef>
                        <a:spcAft>
                          <a:spcPts val="0"/>
                        </a:spcAft>
                      </a:pP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Kết</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Bô</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cục</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bản</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Phương thức biểu đạt: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 sự + Miêu tả.</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Ngôi kể: thứ ba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P1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P2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3290" marR="43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205031"/>
                  </a:ext>
                </a:extLst>
              </a:tr>
            </a:tbl>
          </a:graphicData>
        </a:graphic>
      </p:graphicFrame>
    </p:spTree>
    <p:extLst>
      <p:ext uri="{BB962C8B-B14F-4D97-AF65-F5344CB8AC3E}">
        <p14:creationId xmlns:p14="http://schemas.microsoft.com/office/powerpoint/2010/main" val="266359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4D46-CD5A-B981-7813-F9650850E6D0}"/>
              </a:ext>
            </a:extLst>
          </p:cNvPr>
          <p:cNvSpPr>
            <a:spLocks noGrp="1"/>
          </p:cNvSpPr>
          <p:nvPr>
            <p:ph type="title"/>
          </p:nvPr>
        </p:nvSpPr>
        <p:spPr>
          <a:xfrm>
            <a:off x="0" y="227495"/>
            <a:ext cx="10515600" cy="933588"/>
          </a:xfrm>
        </p:spPr>
        <p:txBody>
          <a:bodyPr>
            <a:normAutofit fontScale="90000"/>
          </a:bodyPr>
          <a:lstStyle/>
          <a:p>
            <a:pPr marL="0" marR="0">
              <a:lnSpc>
                <a:spcPct val="107000"/>
              </a:lnSpc>
              <a:spcBef>
                <a:spcPts val="0"/>
              </a:spcBef>
              <a:spcAft>
                <a:spcPts val="0"/>
              </a:spcAft>
            </a:pPr>
            <a:r>
              <a:rPr lang="en-US" sz="3100" b="1" dirty="0">
                <a:effectLst/>
                <a:latin typeface="Times New Roman" panose="02020603050405020304" pitchFamily="18" charset="0"/>
                <a:ea typeface="Calibri" panose="020F0502020204030204" pitchFamily="34" charset="0"/>
              </a:rPr>
              <a:t>II. </a:t>
            </a:r>
            <a:r>
              <a:rPr lang="en-US" sz="3100" b="1" dirty="0" err="1">
                <a:effectLst/>
                <a:latin typeface="Times New Roman" panose="02020603050405020304" pitchFamily="18" charset="0"/>
                <a:ea typeface="Calibri" panose="020F0502020204030204" pitchFamily="34" charset="0"/>
              </a:rPr>
              <a:t>Đọc</a:t>
            </a:r>
            <a:r>
              <a:rPr lang="en-US" sz="3100" b="1" dirty="0">
                <a:effectLst/>
                <a:latin typeface="Times New Roman" panose="02020603050405020304" pitchFamily="18" charset="0"/>
                <a:ea typeface="Calibri" panose="020F0502020204030204" pitchFamily="34" charset="0"/>
              </a:rPr>
              <a:t> - </a:t>
            </a:r>
            <a:r>
              <a:rPr lang="en-US" sz="3100" b="1" dirty="0" err="1">
                <a:effectLst/>
                <a:latin typeface="Times New Roman" panose="02020603050405020304" pitchFamily="18" charset="0"/>
                <a:ea typeface="Calibri" panose="020F0502020204030204" pitchFamily="34" charset="0"/>
              </a:rPr>
              <a:t>hiểu</a:t>
            </a:r>
            <a:r>
              <a:rPr lang="en-US" sz="3100" b="1" dirty="0">
                <a:effectLst/>
                <a:latin typeface="Times New Roman" panose="02020603050405020304" pitchFamily="18" charset="0"/>
                <a:ea typeface="Calibri" panose="020F0502020204030204" pitchFamily="34" charset="0"/>
              </a:rPr>
              <a:t> </a:t>
            </a:r>
            <a:r>
              <a:rPr lang="en-US" sz="3100" b="1" dirty="0" err="1">
                <a:effectLst/>
                <a:latin typeface="Times New Roman" panose="02020603050405020304" pitchFamily="18" charset="0"/>
                <a:ea typeface="Calibri" panose="020F0502020204030204" pitchFamily="34" charset="0"/>
              </a:rPr>
              <a:t>văn</a:t>
            </a:r>
            <a:r>
              <a:rPr lang="en-US" sz="3100" b="1" dirty="0">
                <a:effectLst/>
                <a:latin typeface="Times New Roman" panose="02020603050405020304" pitchFamily="18" charset="0"/>
                <a:ea typeface="Calibri" panose="020F0502020204030204" pitchFamily="34" charset="0"/>
              </a:rPr>
              <a:t> </a:t>
            </a:r>
            <a:r>
              <a:rPr lang="en-US" sz="3100" b="1" dirty="0" err="1">
                <a:effectLst/>
                <a:latin typeface="Times New Roman" panose="02020603050405020304" pitchFamily="18" charset="0"/>
                <a:ea typeface="Calibri" panose="020F0502020204030204" pitchFamily="34" charset="0"/>
              </a:rPr>
              <a:t>bản</a:t>
            </a:r>
            <a:br>
              <a:rPr lang="en-US" sz="3600" dirty="0">
                <a:effectLst/>
                <a:latin typeface="Calibri" panose="020F0502020204030204" pitchFamily="34" charset="0"/>
                <a:ea typeface="Calibri" panose="020F0502020204030204" pitchFamily="34" charset="0"/>
              </a:rPr>
            </a:br>
            <a:endParaRPr lang="en-US" dirty="0"/>
          </a:p>
        </p:txBody>
      </p:sp>
      <p:graphicFrame>
        <p:nvGraphicFramePr>
          <p:cNvPr id="4" name="Content Placeholder 3">
            <a:extLst>
              <a:ext uri="{FF2B5EF4-FFF2-40B4-BE49-F238E27FC236}">
                <a16:creationId xmlns:a16="http://schemas.microsoft.com/office/drawing/2014/main" id="{CEAAFAD4-3679-C546-2D3F-109BDC9B43B0}"/>
              </a:ext>
            </a:extLst>
          </p:cNvPr>
          <p:cNvGraphicFramePr>
            <a:graphicFrameLocks noGrp="1"/>
          </p:cNvGraphicFramePr>
          <p:nvPr>
            <p:ph idx="1"/>
            <p:extLst>
              <p:ext uri="{D42A27DB-BD31-4B8C-83A1-F6EECF244321}">
                <p14:modId xmlns:p14="http://schemas.microsoft.com/office/powerpoint/2010/main" val="188467705"/>
              </p:ext>
            </p:extLst>
          </p:nvPr>
        </p:nvGraphicFramePr>
        <p:xfrm>
          <a:off x="0" y="694290"/>
          <a:ext cx="12192000" cy="6313321"/>
        </p:xfrm>
        <a:graphic>
          <a:graphicData uri="http://schemas.openxmlformats.org/drawingml/2006/table">
            <a:tbl>
              <a:tblPr firstRow="1" firstCol="1" bandRow="1"/>
              <a:tblGrid>
                <a:gridCol w="1762539">
                  <a:extLst>
                    <a:ext uri="{9D8B030D-6E8A-4147-A177-3AD203B41FA5}">
                      <a16:colId xmlns:a16="http://schemas.microsoft.com/office/drawing/2014/main" val="4096052"/>
                    </a:ext>
                  </a:extLst>
                </a:gridCol>
                <a:gridCol w="1563757">
                  <a:extLst>
                    <a:ext uri="{9D8B030D-6E8A-4147-A177-3AD203B41FA5}">
                      <a16:colId xmlns:a16="http://schemas.microsoft.com/office/drawing/2014/main" val="1079326037"/>
                    </a:ext>
                  </a:extLst>
                </a:gridCol>
                <a:gridCol w="3233530">
                  <a:extLst>
                    <a:ext uri="{9D8B030D-6E8A-4147-A177-3AD203B41FA5}">
                      <a16:colId xmlns:a16="http://schemas.microsoft.com/office/drawing/2014/main" val="2953571771"/>
                    </a:ext>
                  </a:extLst>
                </a:gridCol>
                <a:gridCol w="4222073">
                  <a:extLst>
                    <a:ext uri="{9D8B030D-6E8A-4147-A177-3AD203B41FA5}">
                      <a16:colId xmlns:a16="http://schemas.microsoft.com/office/drawing/2014/main" val="483796117"/>
                    </a:ext>
                  </a:extLst>
                </a:gridCol>
                <a:gridCol w="1410101">
                  <a:extLst>
                    <a:ext uri="{9D8B030D-6E8A-4147-A177-3AD203B41FA5}">
                      <a16:colId xmlns:a16="http://schemas.microsoft.com/office/drawing/2014/main" val="1557278900"/>
                    </a:ext>
                  </a:extLst>
                </a:gridCol>
              </a:tblGrid>
              <a:tr h="566984">
                <a:tc gridSpan="5">
                  <a:txBody>
                    <a:bodyPr/>
                    <a:lstStyle/>
                    <a:p>
                      <a:pPr marL="0" marR="0" algn="ctr">
                        <a:lnSpc>
                          <a:spcPct val="100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PHIẾU HỌC TẬP SỐ 2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luận</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nhóm</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8-10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phút</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ctr">
                        <a:lnSpc>
                          <a:spcPct val="100000"/>
                        </a:lnSpc>
                        <a:spcBef>
                          <a:spcPts val="0"/>
                        </a:spcBef>
                        <a:spcAft>
                          <a:spcPts val="0"/>
                        </a:spcAft>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tích</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vê</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hoàn</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cảnh</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việc</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lần</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góp</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hành</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người</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mộc</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sz="1700"/>
                    </a:p>
                  </a:txBody>
                  <a:tcPr marL="85137" marR="85137" marT="42569" marB="42569">
                    <a:lnL w="12700" cap="flat" cmpd="sng" algn="ctr">
                      <a:solidFill>
                        <a:srgbClr val="000000"/>
                      </a:solidFill>
                      <a:prstDash val="solid"/>
                      <a:round/>
                      <a:headEnd type="none" w="med" len="med"/>
                      <a:tailEnd type="none" w="med" len="med"/>
                    </a:lnL>
                  </a:tcPr>
                </a:tc>
                <a:tc hMerge="1">
                  <a:txBody>
                    <a:bodyPr/>
                    <a:lstStyle/>
                    <a:p>
                      <a:endParaRPr lang="en-US" sz="1700"/>
                    </a:p>
                  </a:txBody>
                  <a:tcPr marL="85137" marR="85137" marT="42569" marB="42569"/>
                </a:tc>
                <a:tc hMerge="1">
                  <a:txBody>
                    <a:bodyPr/>
                    <a:lstStyle/>
                    <a:p>
                      <a:endParaRPr lang="en-US" sz="1700" dirty="0"/>
                    </a:p>
                  </a:txBody>
                  <a:tcPr marL="85137" marR="85137" marT="42569" marB="42569"/>
                </a:tc>
                <a:tc hMerge="1">
                  <a:txBody>
                    <a:bodyPr/>
                    <a:lstStyle/>
                    <a:p>
                      <a:endParaRPr lang="en-US" sz="1700" dirty="0"/>
                    </a:p>
                  </a:txBody>
                  <a:tcPr marL="85137" marR="85137" marT="42569" marB="42569"/>
                </a:tc>
                <a:extLst>
                  <a:ext uri="{0D108BD9-81ED-4DB2-BD59-A6C34878D82A}">
                    <a16:rowId xmlns:a16="http://schemas.microsoft.com/office/drawing/2014/main" val="1187455313"/>
                  </a:ext>
                </a:extLst>
              </a:tr>
              <a:tr h="2080714">
                <a:tc gridSpan="5">
                  <a:txBody>
                    <a:bodyPr/>
                    <a:lstStyle/>
                    <a:p>
                      <a:pPr marL="0" marR="0">
                        <a:lnSpc>
                          <a:spcPct val="150000"/>
                        </a:lnSpc>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cảnh</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mục</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đích</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lựa</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chọn</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mộc</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0"/>
                        </a:spcAft>
                        <a:buFontTx/>
                        <a:buChar char="-"/>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nSpc>
                          <a:spcPct val="150000"/>
                        </a:lnSpc>
                        <a:spcBef>
                          <a:spcPts val="0"/>
                        </a:spcBef>
                        <a:spcAft>
                          <a:spcPts val="0"/>
                        </a:spcAft>
                        <a:buFontTx/>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đọc</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bảng</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700"/>
                    </a:p>
                  </a:txBody>
                  <a:tcPr marL="85137" marR="85137" marT="42569" marB="42569">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700" dirty="0"/>
                    </a:p>
                  </a:txBody>
                  <a:tcPr marL="85137" marR="85137" marT="42569" marB="42569">
                    <a:lnB w="12700" cap="flat" cmpd="sng" algn="ctr">
                      <a:solidFill>
                        <a:srgbClr val="000000"/>
                      </a:solidFill>
                      <a:prstDash val="solid"/>
                      <a:round/>
                      <a:headEnd type="none" w="med" len="med"/>
                      <a:tailEnd type="none" w="med" len="med"/>
                    </a:lnB>
                  </a:tcPr>
                </a:tc>
                <a:tc hMerge="1">
                  <a:txBody>
                    <a:bodyPr/>
                    <a:lstStyle/>
                    <a:p>
                      <a:endParaRPr lang="en-US" sz="1700"/>
                    </a:p>
                  </a:txBody>
                  <a:tcPr marL="85137" marR="85137" marT="42569" marB="42569">
                    <a:lnB w="12700" cap="flat" cmpd="sng" algn="ctr">
                      <a:solidFill>
                        <a:srgbClr val="000000"/>
                      </a:solidFill>
                      <a:prstDash val="solid"/>
                      <a:round/>
                      <a:headEnd type="none" w="med" len="med"/>
                      <a:tailEnd type="none" w="med" len="med"/>
                    </a:lnB>
                  </a:tcPr>
                </a:tc>
                <a:tc hMerge="1">
                  <a:txBody>
                    <a:bodyPr/>
                    <a:lstStyle/>
                    <a:p>
                      <a:endParaRPr lang="en-US" sz="1700" dirty="0"/>
                    </a:p>
                  </a:txBody>
                  <a:tcPr marL="85137" marR="85137" marT="42569" marB="42569">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307637"/>
                  </a:ext>
                </a:extLst>
              </a:tr>
              <a:tr h="918996">
                <a:tc>
                  <a:txBody>
                    <a:bodyPr/>
                    <a:lstStyle/>
                    <a:p>
                      <a:pPr marL="0" marR="0" algn="ctr">
                        <a:lnSpc>
                          <a:spcPct val="150000"/>
                        </a:lnSpc>
                        <a:spcBef>
                          <a:spcPts val="0"/>
                        </a:spcBef>
                        <a:spcAft>
                          <a:spcPts val="0"/>
                        </a:spcAft>
                      </a:pPr>
                      <a:r>
                        <a:rPr lang="en-US" sz="20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góp</a:t>
                      </a: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Người góp 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Nội dung góp 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Hành động của người thợ mộc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Kết</a:t>
                      </a:r>
                      <a:r>
                        <a:rPr lang="en-US" sz="1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quả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848655"/>
                  </a:ext>
                </a:extLst>
              </a:tr>
              <a:tr h="379761">
                <a:tc>
                  <a:txBody>
                    <a:bodyPr/>
                    <a:lstStyle/>
                    <a:p>
                      <a:pPr marL="0" marR="0" algn="ctr">
                        <a:lnSpc>
                          <a:spcPct val="15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987650"/>
                  </a:ext>
                </a:extLst>
              </a:tr>
              <a:tr h="379761">
                <a:tc>
                  <a:txBody>
                    <a:bodyPr/>
                    <a:lstStyle/>
                    <a:p>
                      <a:pPr marL="0" marR="0" algn="ctr">
                        <a:lnSpc>
                          <a:spcPct val="15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17200609"/>
                  </a:ext>
                </a:extLst>
              </a:tr>
              <a:tr h="379761">
                <a:tc>
                  <a:txBody>
                    <a:bodyPr/>
                    <a:lstStyle/>
                    <a:p>
                      <a:pPr marL="0" marR="0" algn="ctr">
                        <a:lnSpc>
                          <a:spcPct val="15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5131105"/>
                  </a:ext>
                </a:extLst>
              </a:tr>
              <a:tr h="1230238">
                <a:tc gridSpan="5">
                  <a:txBody>
                    <a:bodyPr/>
                    <a:lstStyle/>
                    <a:p>
                      <a:pPr marL="0" marR="0" algn="just">
                        <a:lnSpc>
                          <a:spcPct val="150000"/>
                        </a:lnSpc>
                        <a:spcBef>
                          <a:spcPts val="0"/>
                        </a:spcBef>
                        <a:spcAft>
                          <a:spcPts val="0"/>
                        </a:spcAft>
                      </a:pP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hành</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khác</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góp</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đều</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mộc</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thấy</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mộc</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853" marR="63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3179009"/>
                  </a:ext>
                </a:extLst>
              </a:tr>
            </a:tbl>
          </a:graphicData>
        </a:graphic>
      </p:graphicFrame>
    </p:spTree>
    <p:extLst>
      <p:ext uri="{BB962C8B-B14F-4D97-AF65-F5344CB8AC3E}">
        <p14:creationId xmlns:p14="http://schemas.microsoft.com/office/powerpoint/2010/main" val="24279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FC98C9-6610-216B-4DD0-7B0D73E45271}"/>
              </a:ext>
            </a:extLst>
          </p:cNvPr>
          <p:cNvSpPr>
            <a:spLocks noGrp="1"/>
          </p:cNvSpPr>
          <p:nvPr>
            <p:ph idx="1"/>
          </p:nvPr>
        </p:nvSpPr>
        <p:spPr>
          <a:xfrm>
            <a:off x="0" y="0"/>
            <a:ext cx="6949440" cy="6858000"/>
          </a:xfrm>
        </p:spPr>
        <p:txBody>
          <a:bodyPr>
            <a:normAutofit/>
          </a:bodyPr>
          <a:lstStyle/>
          <a:p>
            <a:pPr marL="0" marR="0" indent="0" algn="just">
              <a:lnSpc>
                <a:spcPct val="107000"/>
              </a:lnSpc>
              <a:spcBef>
                <a:spcPts val="0"/>
              </a:spcBef>
              <a:spcAft>
                <a:spcPts val="0"/>
              </a:spcAft>
              <a:buNone/>
            </a:pPr>
            <a:r>
              <a:rPr lang="en-US" sz="3200" b="1" dirty="0">
                <a:effectLst/>
                <a:latin typeface="Times New Roman" panose="02020603050405020304" pitchFamily="18" charset="0"/>
                <a:ea typeface="Calibri" panose="020F0502020204030204" pitchFamily="34" charset="0"/>
              </a:rPr>
              <a:t>II. </a:t>
            </a:r>
            <a:r>
              <a:rPr lang="en-US" sz="3200" b="1" dirty="0" err="1">
                <a:effectLst/>
                <a:latin typeface="Times New Roman" panose="02020603050405020304" pitchFamily="18" charset="0"/>
                <a:ea typeface="Calibri" panose="020F0502020204030204" pitchFamily="34" charset="0"/>
              </a:rPr>
              <a:t>Đọc</a:t>
            </a:r>
            <a:r>
              <a:rPr lang="en-US" sz="3200" b="1" dirty="0">
                <a:effectLst/>
                <a:latin typeface="Times New Roman" panose="02020603050405020304" pitchFamily="18" charset="0"/>
                <a:ea typeface="Calibri" panose="020F0502020204030204" pitchFamily="34" charset="0"/>
              </a:rPr>
              <a:t> - </a:t>
            </a:r>
            <a:r>
              <a:rPr lang="en-US" sz="3200" b="1" dirty="0" err="1">
                <a:effectLst/>
                <a:latin typeface="Times New Roman" panose="02020603050405020304" pitchFamily="18" charset="0"/>
                <a:ea typeface="Calibri" panose="020F0502020204030204" pitchFamily="34" charset="0"/>
              </a:rPr>
              <a:t>hiểu</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văn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bản</a:t>
            </a:r>
            <a:endParaRPr lang="en-US" sz="24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r>
              <a:rPr lang="en-US" sz="3200" b="1" dirty="0">
                <a:solidFill>
                  <a:srgbClr val="002060"/>
                </a:solidFill>
                <a:effectLst/>
                <a:latin typeface="Times New Roman" panose="02020603050405020304" pitchFamily="18" charset="0"/>
                <a:ea typeface="Times New Roman" panose="02020603050405020304" pitchFamily="18" charset="0"/>
              </a:rPr>
              <a:t>1. </a:t>
            </a:r>
            <a:r>
              <a:rPr lang="en-US" sz="3200" b="1" dirty="0" err="1">
                <a:solidFill>
                  <a:srgbClr val="002060"/>
                </a:solidFill>
                <a:effectLst/>
                <a:latin typeface="Times New Roman" panose="02020603050405020304" pitchFamily="18" charset="0"/>
                <a:ea typeface="Times New Roman" panose="02020603050405020304" pitchFamily="18" charset="0"/>
              </a:rPr>
              <a:t>Hoàn</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cảnh</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công</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việc</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của</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người</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thơ</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mộc</a:t>
            </a:r>
            <a:endParaRPr lang="en-US" sz="2400" dirty="0">
              <a:solidFill>
                <a:srgbClr val="002060"/>
              </a:solidFill>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0"/>
              </a:spcAft>
              <a:buNone/>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Hoàn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cảnh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Dốc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vốn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cửa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đẽo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cày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bán</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ngay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nhiều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qua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0"/>
              </a:spcAft>
              <a:buNone/>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Công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việc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Làm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nghê</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đẽo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cày</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Mục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đích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lựa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chọn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công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việc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Muốn</a:t>
            </a:r>
            <a:r>
              <a:rPr lang="en-US" sz="3200" dirty="0">
                <a:solidFill>
                  <a:srgbClr val="000000"/>
                </a:solidFill>
                <a:effectLst/>
                <a:latin typeface="Times New Roman" panose="02020603050405020304" pitchFamily="18" charset="0"/>
                <a:ea typeface="Times New Roman" panose="02020603050405020304" pitchFamily="18" charset="0"/>
              </a:rPr>
              <a:t> có </a:t>
            </a:r>
            <a:r>
              <a:rPr lang="en-US" sz="3200" dirty="0" err="1">
                <a:solidFill>
                  <a:srgbClr val="000000"/>
                </a:solidFill>
                <a:effectLst/>
                <a:latin typeface="Times New Roman" panose="02020603050405020304" pitchFamily="18" charset="0"/>
                <a:ea typeface="Times New Roman" panose="02020603050405020304" pitchFamily="18" charset="0"/>
              </a:rPr>
              <a:t>nhiều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lãi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giàu</a:t>
            </a:r>
            <a:r>
              <a:rPr lang="en-US" sz="3200" dirty="0">
                <a:solidFill>
                  <a:srgbClr val="000000"/>
                </a:solidFill>
                <a:effectLst/>
                <a:latin typeface="Times New Roman" panose="02020603050405020304" pitchFamily="18" charset="0"/>
                <a:ea typeface="Times New Roman" panose="02020603050405020304" pitchFamily="18" charset="0"/>
              </a:rPr>
              <a:t> có.</a:t>
            </a:r>
            <a:endParaRPr lang="en-US" sz="24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0"/>
              </a:spcAft>
              <a:buNone/>
            </a:pP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xét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cảnh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mộc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đang</a:t>
            </a:r>
            <a:r>
              <a:rPr lang="en-US" sz="3200" dirty="0">
                <a:solidFill>
                  <a:srgbClr val="000000"/>
                </a:solidFill>
                <a:effectLst/>
                <a:latin typeface="Times New Roman" panose="02020603050405020304" pitchFamily="18" charset="0"/>
                <a:ea typeface="Times New Roman" panose="02020603050405020304" pitchFamily="18" charset="0"/>
              </a:rPr>
              <a:t> khá </a:t>
            </a:r>
            <a:r>
              <a:rPr lang="en-US" sz="3200" dirty="0" err="1">
                <a:solidFill>
                  <a:srgbClr val="000000"/>
                </a:solidFill>
                <a:effectLst/>
                <a:latin typeface="Times New Roman" panose="02020603050405020304" pitchFamily="18" charset="0"/>
                <a:ea typeface="Times New Roman" panose="02020603050405020304" pitchFamily="18" charset="0"/>
              </a:rPr>
              <a:t>bấp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bênh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muốn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làm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nghê</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đẽo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cày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đê</a:t>
            </a:r>
            <a:r>
              <a:rPr lang="en-US" sz="3200" dirty="0">
                <a:solidFill>
                  <a:srgbClr val="000000"/>
                </a:solidFill>
                <a:effectLst/>
                <a:latin typeface="Times New Roman" panose="02020603050405020304" pitchFamily="18" charset="0"/>
                <a:ea typeface="Times New Roman" panose="02020603050405020304" pitchFamily="18" charset="0"/>
              </a:rPr>
              <a:t>̉ có </a:t>
            </a:r>
            <a:r>
              <a:rPr lang="en-US" sz="3200" dirty="0" err="1">
                <a:solidFill>
                  <a:srgbClr val="000000"/>
                </a:solidFill>
                <a:effectLst/>
                <a:latin typeface="Times New Roman" panose="02020603050405020304" pitchFamily="18" charset="0"/>
                <a:ea typeface="Times New Roman" panose="02020603050405020304" pitchFamily="18" charset="0"/>
              </a:rPr>
              <a:t>lãi</a:t>
            </a:r>
            <a:r>
              <a:rPr lang="en-US" sz="3200" dirty="0">
                <a:solidFill>
                  <a:srgbClr val="000000"/>
                </a:solidFill>
                <a:effectLst/>
                <a:latin typeface="Times New Roman" panose="02020603050405020304" pitchFamily="18" charset="0"/>
                <a:ea typeface="Times New Roman" panose="02020603050405020304" pitchFamily="18" charset="0"/>
              </a:rPr>
              <a:t>, có </a:t>
            </a:r>
            <a:r>
              <a:rPr lang="en-US" sz="3200" dirty="0" err="1">
                <a:solidFill>
                  <a:srgbClr val="000000"/>
                </a:solidFill>
                <a:effectLst/>
                <a:latin typeface="Times New Roman" panose="02020603050405020304" pitchFamily="18" charset="0"/>
                <a:ea typeface="Times New Roman" panose="02020603050405020304" pitchFamily="18" charset="0"/>
              </a:rPr>
              <a:t>tiền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pPr marL="0" indent="0">
              <a:buNone/>
            </a:pPr>
            <a:endParaRPr lang="en-US" dirty="0"/>
          </a:p>
        </p:txBody>
      </p:sp>
      <p:pic>
        <p:nvPicPr>
          <p:cNvPr id="4" name="Picture 3">
            <a:extLst>
              <a:ext uri="{FF2B5EF4-FFF2-40B4-BE49-F238E27FC236}">
                <a16:creationId xmlns:a16="http://schemas.microsoft.com/office/drawing/2014/main" id="{436AEA14-D887-25B9-EEC4-A42E4AAC7066}"/>
              </a:ext>
            </a:extLst>
          </p:cNvPr>
          <p:cNvPicPr>
            <a:picLocks noChangeAspect="1"/>
          </p:cNvPicPr>
          <p:nvPr/>
        </p:nvPicPr>
        <p:blipFill>
          <a:blip r:embed="rId2"/>
          <a:stretch>
            <a:fillRect/>
          </a:stretch>
        </p:blipFill>
        <p:spPr>
          <a:xfrm>
            <a:off x="7090116" y="0"/>
            <a:ext cx="5101883" cy="6858000"/>
          </a:xfrm>
          <a:prstGeom prst="rect">
            <a:avLst/>
          </a:prstGeom>
        </p:spPr>
      </p:pic>
    </p:spTree>
    <p:extLst>
      <p:ext uri="{BB962C8B-B14F-4D97-AF65-F5344CB8AC3E}">
        <p14:creationId xmlns:p14="http://schemas.microsoft.com/office/powerpoint/2010/main" val="310199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5DAFDD-0B88-AAC2-87C9-D861AF9C9F9C}"/>
              </a:ext>
            </a:extLst>
          </p:cNvPr>
          <p:cNvSpPr txBox="1"/>
          <p:nvPr/>
        </p:nvSpPr>
        <p:spPr>
          <a:xfrm>
            <a:off x="0" y="0"/>
            <a:ext cx="12192000" cy="530594"/>
          </a:xfrm>
          <a:prstGeom prst="rect">
            <a:avLst/>
          </a:prstGeom>
          <a:noFill/>
        </p:spPr>
        <p:txBody>
          <a:bodyPr wrap="square">
            <a:spAutoFit/>
          </a:bodyPr>
          <a:lstStyle/>
          <a:p>
            <a:pPr marL="0" marR="0" algn="just">
              <a:lnSpc>
                <a:spcPct val="107000"/>
              </a:lnSpc>
              <a:spcBef>
                <a:spcPts val="0"/>
              </a:spcBef>
              <a:spcAft>
                <a:spcPts val="800"/>
              </a:spcAft>
            </a:pPr>
            <a:r>
              <a:rPr lang="en-US" sz="2800" b="1" dirty="0">
                <a:solidFill>
                  <a:srgbClr val="002060"/>
                </a:solidFill>
                <a:effectLst/>
                <a:latin typeface="Times New Roman" panose="02020603050405020304" pitchFamily="18" charset="0"/>
                <a:ea typeface="Times New Roman" panose="02020603050405020304" pitchFamily="18" charset="0"/>
              </a:rPr>
              <a:t>2. </a:t>
            </a:r>
            <a:r>
              <a:rPr lang="en-US" sz="2800" b="1" dirty="0" err="1">
                <a:solidFill>
                  <a:srgbClr val="002060"/>
                </a:solidFill>
                <a:effectLst/>
                <a:latin typeface="Times New Roman" panose="02020603050405020304" pitchFamily="18" charset="0"/>
                <a:ea typeface="Calibri" panose="020F0502020204030204" pitchFamily="34" charset="0"/>
              </a:rPr>
              <a:t>Những</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lần</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góp</a:t>
            </a:r>
            <a:r>
              <a:rPr lang="en-US" sz="2800" b="1" dirty="0">
                <a:solidFill>
                  <a:srgbClr val="002060"/>
                </a:solidFill>
                <a:effectLst/>
                <a:latin typeface="Times New Roman" panose="02020603050405020304" pitchFamily="18" charset="0"/>
                <a:ea typeface="Calibri" panose="020F0502020204030204" pitchFamily="34" charset="0"/>
              </a:rPr>
              <a:t> ý </a:t>
            </a:r>
            <a:r>
              <a:rPr lang="en-US" sz="2800" b="1" dirty="0" err="1">
                <a:solidFill>
                  <a:srgbClr val="002060"/>
                </a:solidFill>
                <a:effectLst/>
                <a:latin typeface="Times New Roman" panose="02020603050405020304" pitchFamily="18" charset="0"/>
                <a:ea typeface="Calibri" panose="020F0502020204030204" pitchFamily="34" charset="0"/>
              </a:rPr>
              <a:t>và</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phản</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ứng</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của</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người</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thợ</a:t>
            </a:r>
            <a:r>
              <a:rPr lang="en-US" sz="2800" b="1" dirty="0">
                <a:solidFill>
                  <a:srgbClr val="002060"/>
                </a:solidFill>
                <a:effectLst/>
                <a:latin typeface="Times New Roman" panose="02020603050405020304" pitchFamily="18" charset="0"/>
                <a:ea typeface="Calibri" panose="020F0502020204030204" pitchFamily="34" charset="0"/>
              </a:rPr>
              <a:t> </a:t>
            </a:r>
            <a:r>
              <a:rPr lang="en-US" sz="2800" b="1" dirty="0" err="1">
                <a:solidFill>
                  <a:srgbClr val="002060"/>
                </a:solidFill>
                <a:effectLst/>
                <a:latin typeface="Times New Roman" panose="02020603050405020304" pitchFamily="18" charset="0"/>
                <a:ea typeface="Calibri" panose="020F0502020204030204" pitchFamily="34" charset="0"/>
              </a:rPr>
              <a:t>mộc</a:t>
            </a:r>
            <a:endParaRPr lang="en-US" sz="2000" dirty="0">
              <a:solidFill>
                <a:srgbClr val="002060"/>
              </a:solidFill>
              <a:effectLst/>
              <a:latin typeface="Calibri" panose="020F0502020204030204" pitchFamily="34" charset="0"/>
              <a:ea typeface="Calibri" panose="020F0502020204030204" pitchFamily="34" charset="0"/>
            </a:endParaRPr>
          </a:p>
        </p:txBody>
      </p:sp>
      <p:graphicFrame>
        <p:nvGraphicFramePr>
          <p:cNvPr id="7" name="Table 6">
            <a:extLst>
              <a:ext uri="{FF2B5EF4-FFF2-40B4-BE49-F238E27FC236}">
                <a16:creationId xmlns:a16="http://schemas.microsoft.com/office/drawing/2014/main" id="{A25BDCC6-1C31-A58A-5971-18C08FF868B1}"/>
              </a:ext>
            </a:extLst>
          </p:cNvPr>
          <p:cNvGraphicFramePr>
            <a:graphicFrameLocks noGrp="1"/>
          </p:cNvGraphicFramePr>
          <p:nvPr>
            <p:extLst>
              <p:ext uri="{D42A27DB-BD31-4B8C-83A1-F6EECF244321}">
                <p14:modId xmlns:p14="http://schemas.microsoft.com/office/powerpoint/2010/main" val="3582542512"/>
              </p:ext>
            </p:extLst>
          </p:nvPr>
        </p:nvGraphicFramePr>
        <p:xfrm>
          <a:off x="-1" y="726575"/>
          <a:ext cx="12192001" cy="6340102"/>
        </p:xfrm>
        <a:graphic>
          <a:graphicData uri="http://schemas.openxmlformats.org/drawingml/2006/table">
            <a:tbl>
              <a:tblPr firstRow="1" firstCol="1" bandRow="1"/>
              <a:tblGrid>
                <a:gridCol w="1039188">
                  <a:extLst>
                    <a:ext uri="{9D8B030D-6E8A-4147-A177-3AD203B41FA5}">
                      <a16:colId xmlns:a16="http://schemas.microsoft.com/office/drawing/2014/main" val="1550763244"/>
                    </a:ext>
                  </a:extLst>
                </a:gridCol>
                <a:gridCol w="1802217">
                  <a:extLst>
                    <a:ext uri="{9D8B030D-6E8A-4147-A177-3AD203B41FA5}">
                      <a16:colId xmlns:a16="http://schemas.microsoft.com/office/drawing/2014/main" val="2918780658"/>
                    </a:ext>
                  </a:extLst>
                </a:gridCol>
                <a:gridCol w="3519639">
                  <a:extLst>
                    <a:ext uri="{9D8B030D-6E8A-4147-A177-3AD203B41FA5}">
                      <a16:colId xmlns:a16="http://schemas.microsoft.com/office/drawing/2014/main" val="1926440779"/>
                    </a:ext>
                  </a:extLst>
                </a:gridCol>
                <a:gridCol w="4041914">
                  <a:extLst>
                    <a:ext uri="{9D8B030D-6E8A-4147-A177-3AD203B41FA5}">
                      <a16:colId xmlns:a16="http://schemas.microsoft.com/office/drawing/2014/main" val="3773898499"/>
                    </a:ext>
                  </a:extLst>
                </a:gridCol>
                <a:gridCol w="1789043">
                  <a:extLst>
                    <a:ext uri="{9D8B030D-6E8A-4147-A177-3AD203B41FA5}">
                      <a16:colId xmlns:a16="http://schemas.microsoft.com/office/drawing/2014/main" val="2352176074"/>
                    </a:ext>
                  </a:extLst>
                </a:gridCol>
              </a:tblGrid>
              <a:tr h="1128730">
                <a:tc>
                  <a:txBody>
                    <a:bodyPr/>
                    <a:lstStyle/>
                    <a:p>
                      <a:pPr marL="0" marR="0" algn="ctr">
                        <a:lnSpc>
                          <a:spcPct val="150000"/>
                        </a:lnSpc>
                        <a:spcBef>
                          <a:spcPts val="0"/>
                        </a:spcBef>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góp</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0"/>
                        </a:spcBef>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góp</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0"/>
                        </a:spcBef>
                        <a:spcAft>
                          <a:spcPts val="0"/>
                        </a:spcAft>
                      </a:pP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Nội dung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góp</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0"/>
                        </a:spcBef>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Hành</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mộc</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0"/>
                        </a:spcBef>
                        <a:spcAft>
                          <a:spcPts val="0"/>
                        </a:spcAf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Kết</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quả</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28635693"/>
                  </a:ext>
                </a:extLst>
              </a:tr>
              <a:tr h="1063108">
                <a:tc>
                  <a:txBody>
                    <a:bodyPr/>
                    <a:lstStyle/>
                    <a:p>
                      <a:pPr marL="0" marR="0" algn="ctr">
                        <a:lnSpc>
                          <a:spcPct val="150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Phải</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đẽo</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mới</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dê</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cày</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là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500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174318"/>
                  </a:ext>
                </a:extLst>
              </a:tr>
              <a:tr h="1063108">
                <a:tc>
                  <a:txBody>
                    <a:bodyPr/>
                    <a:lstStyle/>
                    <a:p>
                      <a:pPr marL="0" marR="0" algn="ctr">
                        <a:lnSpc>
                          <a:spcPct val="150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“Phải đẽo nhỏ hơn, thấp hơn mới dễ cày”</a:t>
                      </a:r>
                      <a:endParaRPr lang="en-US" sz="2200" i="1">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 lí,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thấp</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16504486"/>
                  </a:ext>
                </a:extLst>
              </a:tr>
              <a:tr h="1222447">
                <a:tc>
                  <a:txBody>
                    <a:bodyPr/>
                    <a:lstStyle/>
                    <a:p>
                      <a:pPr marL="0" marR="0" algn="ctr">
                        <a:lnSpc>
                          <a:spcPct val="150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Phải</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đẽo</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gấp</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gấp</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cày</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562594474"/>
                  </a:ext>
                </a:extLst>
              </a:tr>
              <a:tr h="809667">
                <a:tc gridSpan="5">
                  <a:txBody>
                    <a:bodyPr/>
                    <a:lstStyle/>
                    <a:p>
                      <a:pPr marL="0" marR="0" algn="just">
                        <a:lnSpc>
                          <a:spcPct val="150000"/>
                        </a:lnSpc>
                        <a:spcBef>
                          <a:spcPts val="0"/>
                        </a:spcBef>
                        <a:spcAft>
                          <a:spcPts val="0"/>
                        </a:spcAft>
                      </a:pPr>
                      <a:r>
                        <a:rPr lang="en-US" sz="21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1" u="sng"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1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1" u="sng"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xét</a:t>
                      </a:r>
                      <a:r>
                        <a:rPr lang="en-US" sz="21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100" b="1" dirty="0">
                          <a:effectLst/>
                          <a:latin typeface="Times New Roman" panose="02020603050405020304" pitchFamily="18" charset="0"/>
                          <a:ea typeface="Calibri" panose="020F0502020204030204" pitchFamily="34" charset="0"/>
                          <a:cs typeface="Times New Roman" panose="02020603050405020304" pitchFamily="18" charset="0"/>
                        </a:rPr>
                        <a:t>Cấp bậc đối tượng góp ý tang tiến: Từ người thân quen cho đến người xa lạ.  Điều đó càng bộc lộ cho ta thấy người thợ mộc là người sự thiếu hiểu biết, dễ tin người, không có chính kiến, lập trường</a:t>
                      </a: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endParaRPr lang="en-US" sz="2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12" marR="680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8634878"/>
                  </a:ext>
                </a:extLst>
              </a:tr>
            </a:tbl>
          </a:graphicData>
        </a:graphic>
      </p:graphicFrame>
      <p:sp>
        <p:nvSpPr>
          <p:cNvPr id="9" name="Content Placeholder 8">
            <a:extLst>
              <a:ext uri="{FF2B5EF4-FFF2-40B4-BE49-F238E27FC236}">
                <a16:creationId xmlns:a16="http://schemas.microsoft.com/office/drawing/2014/main" id="{063E938A-4B9B-62C3-FC55-7EC285E8B96C}"/>
              </a:ext>
            </a:extLst>
          </p:cNvPr>
          <p:cNvSpPr>
            <a:spLocks noGrp="1"/>
          </p:cNvSpPr>
          <p:nvPr>
            <p:ph idx="1"/>
          </p:nvPr>
        </p:nvSpPr>
        <p:spPr>
          <a:xfrm>
            <a:off x="838199" y="6858000"/>
            <a:ext cx="10515600" cy="4351338"/>
          </a:xfrm>
        </p:spPr>
        <p:txBody>
          <a:bodyPr/>
          <a:lstStyle/>
          <a:p>
            <a:endParaRPr lang="en-US" dirty="0"/>
          </a:p>
        </p:txBody>
      </p:sp>
    </p:spTree>
    <p:extLst>
      <p:ext uri="{BB962C8B-B14F-4D97-AF65-F5344CB8AC3E}">
        <p14:creationId xmlns:p14="http://schemas.microsoft.com/office/powerpoint/2010/main" val="41499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0596F-4008-F6EA-C035-68730FA688E4}"/>
              </a:ext>
            </a:extLst>
          </p:cNvPr>
          <p:cNvSpPr>
            <a:spLocks noGrp="1"/>
          </p:cNvSpPr>
          <p:nvPr>
            <p:ph idx="1"/>
          </p:nvPr>
        </p:nvSpPr>
        <p:spPr>
          <a:xfrm>
            <a:off x="0" y="169102"/>
            <a:ext cx="12192000" cy="6688897"/>
          </a:xfrm>
        </p:spPr>
        <p:txBody>
          <a:bodyPr>
            <a:normAutofit fontScale="77500" lnSpcReduction="20000"/>
          </a:bodyPr>
          <a:lstStyle/>
          <a:p>
            <a:pPr marL="0" marR="0" indent="0" algn="just">
              <a:lnSpc>
                <a:spcPct val="107000"/>
              </a:lnSpc>
              <a:spcBef>
                <a:spcPts val="0"/>
              </a:spcBef>
              <a:spcAft>
                <a:spcPts val="800"/>
              </a:spcAft>
              <a:buNone/>
            </a:pPr>
            <a:r>
              <a:rPr lang="en-US" sz="3600" b="1" dirty="0">
                <a:effectLst/>
                <a:latin typeface="Times New Roman" panose="02020603050405020304" pitchFamily="18" charset="0"/>
                <a:ea typeface="Calibri" panose="020F0502020204030204" pitchFamily="34" charset="0"/>
              </a:rPr>
              <a:t>III. </a:t>
            </a:r>
            <a:r>
              <a:rPr lang="en-US" sz="3600" b="1" dirty="0" err="1">
                <a:effectLst/>
                <a:latin typeface="Times New Roman" panose="02020603050405020304" pitchFamily="18" charset="0"/>
                <a:ea typeface="Calibri" panose="020F0502020204030204" pitchFamily="34" charset="0"/>
              </a:rPr>
              <a:t>Tổng</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kết</a:t>
            </a:r>
            <a:endParaRPr lang="en-US" sz="25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0"/>
              </a:spcAft>
              <a:buNone/>
            </a:pPr>
            <a:r>
              <a:rPr lang="en-US" sz="3600" b="1" dirty="0">
                <a:effectLst/>
                <a:latin typeface="Times New Roman" panose="02020603050405020304" pitchFamily="18" charset="0"/>
                <a:ea typeface="Calibri" panose="020F0502020204030204" pitchFamily="34" charset="0"/>
              </a:rPr>
              <a:t>1. </a:t>
            </a:r>
            <a:r>
              <a:rPr lang="en-US" sz="3600" b="1" dirty="0" err="1">
                <a:effectLst/>
                <a:latin typeface="Times New Roman" panose="02020603050405020304" pitchFamily="18" charset="0"/>
                <a:ea typeface="Calibri" panose="020F0502020204030204" pitchFamily="34" charset="0"/>
              </a:rPr>
              <a:t>Nghê</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thuật</a:t>
            </a:r>
            <a:endParaRPr lang="en-US" sz="25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0"/>
              </a:spcAft>
              <a:buNone/>
            </a:pP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Xây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dựng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hình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tượng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nhân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vật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gần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gũi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với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đời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sống</a:t>
            </a:r>
            <a:endParaRPr lang="en-US" sz="25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0"/>
              </a:spcAft>
              <a:buNone/>
            </a:pP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Giọng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kê</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châm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biếm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lối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nói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ngôn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tư</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nhiên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đặc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sắc</a:t>
            </a:r>
            <a:endParaRPr lang="en-US" sz="25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chuyện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hấp</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dẫn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gửi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gắm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bài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học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sâu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sắc</a:t>
            </a:r>
            <a:r>
              <a:rPr lang="en-US" sz="3600" dirty="0">
                <a:effectLst/>
                <a:latin typeface="Times New Roman" panose="02020603050405020304" pitchFamily="18" charset="0"/>
                <a:ea typeface="Calibri" panose="020F0502020204030204" pitchFamily="34" charset="0"/>
              </a:rPr>
              <a:t>. </a:t>
            </a:r>
            <a:endParaRPr lang="en-US" sz="25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0"/>
              </a:spcAft>
              <a:buNone/>
            </a:pPr>
            <a:r>
              <a:rPr lang="en-US" sz="3600" b="1" dirty="0">
                <a:effectLst/>
                <a:latin typeface="Times New Roman" panose="02020603050405020304" pitchFamily="18" charset="0"/>
                <a:ea typeface="Calibri" panose="020F0502020204030204" pitchFamily="34" charset="0"/>
              </a:rPr>
              <a:t>2. Nội dung, ý </a:t>
            </a:r>
            <a:r>
              <a:rPr lang="en-US" sz="3600" b="1" dirty="0" err="1">
                <a:effectLst/>
                <a:latin typeface="Times New Roman" panose="02020603050405020304" pitchFamily="18" charset="0"/>
                <a:ea typeface="Calibri" panose="020F0502020204030204" pitchFamily="34" charset="0"/>
              </a:rPr>
              <a:t>nghĩa</a:t>
            </a:r>
            <a:endParaRPr lang="en-US" sz="25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Câu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chuyện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về</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thợ</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mộc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đẽo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cày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theo</a:t>
            </a:r>
            <a:r>
              <a:rPr lang="en-US" sz="3600" dirty="0">
                <a:effectLst/>
                <a:latin typeface="Times New Roman" panose="02020603050405020304" pitchFamily="18" charset="0"/>
                <a:ea typeface="Calibri" panose="020F0502020204030204" pitchFamily="34" charset="0"/>
              </a:rPr>
              <a:t> ý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khác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dẫn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đến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quả</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mất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vốn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liếng</a:t>
            </a:r>
            <a:r>
              <a:rPr lang="en-US" sz="3600" dirty="0">
                <a:effectLst/>
                <a:latin typeface="Times New Roman" panose="02020603050405020304" pitchFamily="18" charset="0"/>
                <a:ea typeface="Calibri" panose="020F0502020204030204" pitchFamily="34" charset="0"/>
              </a:rPr>
              <a:t>. Qua </a:t>
            </a:r>
            <a:r>
              <a:rPr lang="en-US" sz="3600" dirty="0" err="1">
                <a:effectLst/>
                <a:latin typeface="Times New Roman" panose="02020603050405020304" pitchFamily="18" charset="0"/>
                <a:ea typeface="Calibri" panose="020F0502020204030204" pitchFamily="34" charset="0"/>
              </a:rPr>
              <a:t>đó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tác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giả</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dân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gian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nhắn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nhủ</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mỗi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cần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chính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kiến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kiên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định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biết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lắng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nghe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chọn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lọc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không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vội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vàng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nghe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theo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khác</a:t>
            </a:r>
            <a:r>
              <a:rPr lang="en-US" sz="3600" dirty="0">
                <a:effectLst/>
                <a:latin typeface="Times New Roman" panose="02020603050405020304" pitchFamily="18" charset="0"/>
                <a:ea typeface="Calibri" panose="020F0502020204030204" pitchFamily="34" charset="0"/>
              </a:rPr>
              <a:t>. </a:t>
            </a:r>
            <a:endParaRPr lang="en-US" sz="25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800"/>
              </a:spcAft>
              <a:buNone/>
            </a:pPr>
            <a:r>
              <a:rPr lang="en-US" sz="3600" b="1" dirty="0">
                <a:effectLst/>
                <a:latin typeface="Times New Roman" panose="02020603050405020304" pitchFamily="18" charset="0"/>
                <a:ea typeface="Calibri" panose="020F0502020204030204" pitchFamily="34" charset="0"/>
              </a:rPr>
              <a:t>3. </a:t>
            </a:r>
            <a:r>
              <a:rPr lang="en-US" sz="3600" b="1" dirty="0" err="1">
                <a:effectLst/>
                <a:latin typeface="Times New Roman" panose="02020603050405020304" pitchFamily="18" charset="0"/>
                <a:ea typeface="Calibri" panose="020F0502020204030204" pitchFamily="34" charset="0"/>
              </a:rPr>
              <a:t>Bài</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học</a:t>
            </a:r>
            <a:r>
              <a:rPr lang="en-US" sz="3600" b="1" dirty="0">
                <a:effectLst/>
                <a:latin typeface="Times New Roman" panose="02020603050405020304" pitchFamily="18" charset="0"/>
                <a:ea typeface="Calibri" panose="020F0502020204030204" pitchFamily="34" charset="0"/>
              </a:rPr>
              <a:t>:</a:t>
            </a:r>
            <a:endParaRPr lang="en-US" sz="25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0"/>
              </a:spcAft>
              <a:buNone/>
            </a:pPr>
            <a:r>
              <a:rPr lang="en-US" sz="3600" b="1" dirty="0">
                <a:effectLst/>
                <a:latin typeface="Times New Roman" panose="02020603050405020304" pitchFamily="18" charset="0"/>
                <a:ea typeface="Calibri" panose="020F0502020204030204" pitchFamily="34" charset="0"/>
              </a:rPr>
              <a:t>- </a:t>
            </a:r>
            <a:r>
              <a:rPr lang="en-US" sz="3600" dirty="0">
                <a:effectLst/>
                <a:latin typeface="Times New Roman" panose="02020603050405020304" pitchFamily="18" charset="0"/>
                <a:ea typeface="Calibri" panose="020F0502020204030204" pitchFamily="34" charset="0"/>
              </a:rPr>
              <a:t>Con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cần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biết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gắng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nỗ</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lực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thực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hiện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những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điều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mình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mong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muốn</a:t>
            </a:r>
            <a:r>
              <a:rPr lang="en-US" sz="3600" dirty="0">
                <a:effectLst/>
                <a:latin typeface="Times New Roman" panose="02020603050405020304" pitchFamily="18" charset="0"/>
                <a:ea typeface="Calibri" panose="020F0502020204030204" pitchFamily="34" charset="0"/>
              </a:rPr>
              <a:t>.</a:t>
            </a:r>
            <a:endParaRPr lang="en-US" sz="2500" dirty="0">
              <a:effectLst/>
              <a:latin typeface="Calibri" panose="020F0502020204030204" pitchFamily="34" charset="0"/>
              <a:ea typeface="Calibri" panose="020F0502020204030204" pitchFamily="34" charset="0"/>
            </a:endParaRPr>
          </a:p>
          <a:p>
            <a:pPr marL="0" marR="0" indent="0" algn="just">
              <a:lnSpc>
                <a:spcPct val="107000"/>
              </a:lnSpc>
              <a:spcBef>
                <a:spcPts val="0"/>
              </a:spcBef>
              <a:spcAft>
                <a:spcPts val="0"/>
              </a:spcAft>
              <a:buNone/>
            </a:pPr>
            <a:r>
              <a:rPr lang="en-US" sz="3600" dirty="0">
                <a:effectLst/>
                <a:latin typeface="Times New Roman" panose="02020603050405020304" pitchFamily="18" charset="0"/>
                <a:ea typeface="Calibri" panose="020F0502020204030204" pitchFamily="34" charset="0"/>
              </a:rPr>
              <a:t>- Khi </a:t>
            </a:r>
            <a:r>
              <a:rPr lang="en-US" sz="3600" dirty="0" err="1">
                <a:effectLst/>
                <a:latin typeface="Times New Roman" panose="02020603050405020304" pitchFamily="18" charset="0"/>
                <a:ea typeface="Calibri" panose="020F0502020204030204" pitchFamily="34" charset="0"/>
              </a:rPr>
              <a:t>muốn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làm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gì</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chúng</a:t>
            </a:r>
            <a:r>
              <a:rPr lang="en-US" sz="3600" dirty="0">
                <a:effectLst/>
                <a:latin typeface="Times New Roman" panose="02020603050405020304" pitchFamily="18" charset="0"/>
                <a:ea typeface="Calibri" panose="020F0502020204030204" pitchFamily="34" charset="0"/>
              </a:rPr>
              <a:t> ta </a:t>
            </a:r>
            <a:r>
              <a:rPr lang="en-US" sz="3600" dirty="0" err="1">
                <a:effectLst/>
                <a:latin typeface="Times New Roman" panose="02020603050405020304" pitchFamily="18" charset="0"/>
                <a:ea typeface="Calibri" panose="020F0502020204030204" pitchFamily="34" charset="0"/>
              </a:rPr>
              <a:t>cần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tìm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hiểu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rõ</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về</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làm</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xác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định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mục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đích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rõ</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ràng</a:t>
            </a:r>
            <a:r>
              <a:rPr lang="en-US" sz="3600" dirty="0">
                <a:effectLst/>
                <a:latin typeface="Times New Roman" panose="02020603050405020304" pitchFamily="18" charset="0"/>
                <a:ea typeface="Calibri" panose="020F0502020204030204" pitchFamily="34" charset="0"/>
              </a:rPr>
              <a:t>.</a:t>
            </a:r>
            <a:endParaRPr lang="en-US" sz="2500" dirty="0">
              <a:effectLst/>
              <a:latin typeface="Calibri" panose="020F0502020204030204" pitchFamily="34" charset="0"/>
              <a:ea typeface="Calibri" panose="020F0502020204030204" pitchFamily="34" charset="0"/>
            </a:endParaRPr>
          </a:p>
          <a:p>
            <a:pPr marL="0" indent="0">
              <a:buNone/>
            </a:pP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Phải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suy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nghi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thấu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đáo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nghe</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người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khác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nói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phải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chính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kiến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riêng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luôn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giữ</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vững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lập</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trường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không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dê</a:t>
            </a:r>
            <a:r>
              <a:rPr lang="en-US" sz="3600" dirty="0">
                <a:effectLst/>
                <a:latin typeface="Times New Roman" panose="02020603050405020304" pitchFamily="18" charset="0"/>
                <a:ea typeface="Calibri" panose="020F0502020204030204" pitchFamily="34" charset="0"/>
              </a:rPr>
              <a:t>̃ lay </a:t>
            </a:r>
            <a:r>
              <a:rPr lang="en-US" sz="3600" dirty="0" err="1">
                <a:effectLst/>
                <a:latin typeface="Times New Roman" panose="02020603050405020304" pitchFamily="18" charset="0"/>
                <a:ea typeface="Calibri" panose="020F0502020204030204" pitchFamily="34" charset="0"/>
              </a:rPr>
              <a:t>động</a:t>
            </a:r>
            <a:r>
              <a:rPr lang="en-US" sz="3600" dirty="0">
                <a:effectLst/>
                <a:latin typeface="Times New Roman" panose="02020603050405020304" pitchFamily="18" charset="0"/>
                <a:ea typeface="Calibri" panose="020F0502020204030204" pitchFamily="34" charset="0"/>
              </a:rPr>
              <a:t>, tin </a:t>
            </a:r>
            <a:r>
              <a:rPr lang="en-US" sz="3600" dirty="0" err="1">
                <a:effectLst/>
                <a:latin typeface="Times New Roman" panose="02020603050405020304" pitchFamily="18" charset="0"/>
                <a:ea typeface="Calibri" panose="020F0502020204030204" pitchFamily="34" charset="0"/>
              </a:rPr>
              <a:t>người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đê</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tránh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hậu</a:t>
            </a:r>
            <a:r>
              <a:rPr lang="en-US" sz="3600" dirty="0">
                <a:effectLst/>
                <a:latin typeface="Times New Roman" panose="02020603050405020304" pitchFamily="18" charset="0"/>
                <a:ea typeface="Calibri" panose="020F0502020204030204" pitchFamily="34" charset="0"/>
              </a:rPr>
              <a:t> quả </a:t>
            </a:r>
            <a:r>
              <a:rPr lang="en-US" sz="3600" dirty="0" err="1">
                <a:effectLst/>
                <a:latin typeface="Times New Roman" panose="02020603050405020304" pitchFamily="18" charset="0"/>
                <a:ea typeface="Calibri" panose="020F0502020204030204" pitchFamily="34" charset="0"/>
              </a:rPr>
              <a:t>đáng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tiếc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không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mong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muốn</a:t>
            </a:r>
            <a:r>
              <a:rPr lang="en-US" sz="3600"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04577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500"/>
                                        <p:tgtEl>
                                          <p:spTgt spid="3">
                                            <p:txEl>
                                              <p:pRg st="8" end="8"/>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barn(inVertical)">
                                      <p:cBhvr>
                                        <p:cTn id="46" dur="500"/>
                                        <p:tgtEl>
                                          <p:spTgt spid="3">
                                            <p:txEl>
                                              <p:pRg st="9" end="9"/>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barn(inVertical)">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2215-F08C-95CA-B6AB-65C937D04CDA}"/>
              </a:ext>
            </a:extLst>
          </p:cNvPr>
          <p:cNvSpPr>
            <a:spLocks noGrp="1"/>
          </p:cNvSpPr>
          <p:nvPr>
            <p:ph type="title"/>
          </p:nvPr>
        </p:nvSpPr>
        <p:spPr>
          <a:xfrm>
            <a:off x="0" y="0"/>
            <a:ext cx="12192000" cy="615536"/>
          </a:xfrm>
          <a:solidFill>
            <a:schemeClr val="accent1">
              <a:lumMod val="20000"/>
              <a:lumOff val="80000"/>
            </a:schemeClr>
          </a:solidFill>
        </p:spPr>
        <p:txBody>
          <a:bodyPr>
            <a:normAutofit fontScale="90000"/>
          </a:bodyPr>
          <a:lstStyle/>
          <a:p>
            <a:pPr algn="ctr"/>
            <a:r>
              <a:rPr lang="en-US" b="1" dirty="0">
                <a:latin typeface="Times New Roman" panose="02020603050405020304" pitchFamily="18" charset="0"/>
                <a:cs typeface="Times New Roman" panose="02020603050405020304" pitchFamily="18" charset="0"/>
              </a:rPr>
              <a:t>IV. LUYỆN TẬP</a:t>
            </a:r>
          </a:p>
        </p:txBody>
      </p:sp>
      <p:sp>
        <p:nvSpPr>
          <p:cNvPr id="4" name="Rectangle: Rounded Corners 3">
            <a:extLst>
              <a:ext uri="{FF2B5EF4-FFF2-40B4-BE49-F238E27FC236}">
                <a16:creationId xmlns:a16="http://schemas.microsoft.com/office/drawing/2014/main" id="{937E9551-2698-ADBC-09C9-3B74B2C9FAF3}"/>
              </a:ext>
            </a:extLst>
          </p:cNvPr>
          <p:cNvSpPr/>
          <p:nvPr/>
        </p:nvSpPr>
        <p:spPr>
          <a:xfrm>
            <a:off x="5406887" y="781534"/>
            <a:ext cx="6665843" cy="59104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algn="just">
              <a:lnSpc>
                <a:spcPct val="107000"/>
              </a:lnSpc>
              <a:spcBef>
                <a:spcPts val="0"/>
              </a:spcBef>
              <a:spcAft>
                <a:spcPts val="800"/>
              </a:spcAft>
            </a:pPr>
            <a:r>
              <a:rPr lang="en-US" sz="3600" b="1" dirty="0" err="1">
                <a:solidFill>
                  <a:srgbClr val="000000"/>
                </a:solidFill>
                <a:effectLst/>
                <a:latin typeface="Times New Roman" panose="02020603050405020304" pitchFamily="18" charset="0"/>
                <a:ea typeface="Calibri" panose="020F0502020204030204" pitchFamily="34" charset="0"/>
              </a:rPr>
              <a:t>Bài</a:t>
            </a:r>
            <a:r>
              <a:rPr lang="en-US" sz="3600" b="1" dirty="0">
                <a:solidFill>
                  <a:srgbClr val="000000"/>
                </a:solidFill>
                <a:effectLst/>
                <a:latin typeface="Times New Roman" panose="02020603050405020304" pitchFamily="18" charset="0"/>
                <a:ea typeface="Calibri" panose="020F0502020204030204" pitchFamily="34" charset="0"/>
              </a:rPr>
              <a:t> 1:</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Tìm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các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câu</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tục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ngữ</a:t>
            </a:r>
            <a:r>
              <a:rPr lang="en-US" sz="3600" dirty="0">
                <a:solidFill>
                  <a:srgbClr val="000000"/>
                </a:solidFill>
                <a:effectLst/>
                <a:latin typeface="Times New Roman" panose="02020603050405020304" pitchFamily="18" charset="0"/>
                <a:ea typeface="Calibri" panose="020F0502020204030204" pitchFamily="34" charset="0"/>
              </a:rPr>
              <a:t>, ca </a:t>
            </a:r>
            <a:r>
              <a:rPr lang="en-US" sz="3600" dirty="0" err="1">
                <a:solidFill>
                  <a:srgbClr val="000000"/>
                </a:solidFill>
                <a:effectLst/>
                <a:latin typeface="Times New Roman" panose="02020603050405020304" pitchFamily="18" charset="0"/>
                <a:ea typeface="Calibri" panose="020F0502020204030204" pitchFamily="34" charset="0"/>
              </a:rPr>
              <a:t>dao</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thành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ngư</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về</a:t>
            </a:r>
            <a:r>
              <a:rPr lang="en-US" sz="3600" dirty="0">
                <a:solidFill>
                  <a:srgbClr val="000000"/>
                </a:solidFill>
                <a:effectLst/>
                <a:latin typeface="Times New Roman" panose="02020603050405020304" pitchFamily="18" charset="0"/>
                <a:ea typeface="Calibri" panose="020F0502020204030204" pitchFamily="34" charset="0"/>
              </a:rPr>
              <a:t> chủ </a:t>
            </a:r>
            <a:r>
              <a:rPr lang="en-US" sz="3600" dirty="0" err="1">
                <a:solidFill>
                  <a:srgbClr val="000000"/>
                </a:solidFill>
                <a:effectLst/>
                <a:latin typeface="Times New Roman" panose="02020603050405020304" pitchFamily="18" charset="0"/>
                <a:ea typeface="Calibri" panose="020F0502020204030204" pitchFamily="34" charset="0"/>
              </a:rPr>
              <a:t>đê</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chính</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kiến</a:t>
            </a:r>
            <a:r>
              <a:rPr lang="en-US" sz="3600" dirty="0">
                <a:solidFill>
                  <a:srgbClr val="000000"/>
                </a:solidFill>
                <a:effectLst/>
                <a:latin typeface="Times New Roman" panose="02020603050405020304" pitchFamily="18" charset="0"/>
                <a:ea typeface="Calibri" panose="020F0502020204030204" pitchFamily="34" charset="0"/>
              </a:rPr>
              <a:t> , </a:t>
            </a:r>
            <a:r>
              <a:rPr lang="en-US" sz="3600" dirty="0" err="1">
                <a:solidFill>
                  <a:srgbClr val="000000"/>
                </a:solidFill>
                <a:effectLst/>
                <a:latin typeface="Times New Roman" panose="02020603050405020304" pitchFamily="18" charset="0"/>
                <a:ea typeface="Calibri" panose="020F0502020204030204" pitchFamily="34" charset="0"/>
              </a:rPr>
              <a:t>giữ</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vững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lập</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trường</a:t>
            </a:r>
            <a:r>
              <a:rPr lang="en-US" sz="36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sz="3600" b="1" dirty="0" err="1">
                <a:solidFill>
                  <a:srgbClr val="000000"/>
                </a:solidFill>
                <a:effectLst/>
                <a:latin typeface="Times New Roman" panose="02020603050405020304" pitchFamily="18" charset="0"/>
                <a:ea typeface="Calibri" panose="020F0502020204030204" pitchFamily="34" charset="0"/>
              </a:rPr>
              <a:t>Bài</a:t>
            </a:r>
            <a:r>
              <a:rPr lang="en-US" sz="3600" b="1" dirty="0">
                <a:solidFill>
                  <a:srgbClr val="000000"/>
                </a:solidFill>
                <a:effectLst/>
                <a:latin typeface="Times New Roman" panose="02020603050405020304" pitchFamily="18" charset="0"/>
                <a:ea typeface="Calibri" panose="020F0502020204030204" pitchFamily="34" charset="0"/>
              </a:rPr>
              <a:t> 2:</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Viết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đoạn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văn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ngắn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khoảng</a:t>
            </a:r>
            <a:r>
              <a:rPr lang="en-US" sz="3600" dirty="0">
                <a:solidFill>
                  <a:srgbClr val="000000"/>
                </a:solidFill>
                <a:effectLst/>
                <a:latin typeface="Times New Roman" panose="02020603050405020304" pitchFamily="18" charset="0"/>
                <a:ea typeface="Calibri" panose="020F0502020204030204" pitchFamily="34" charset="0"/>
              </a:rPr>
              <a:t> 5-7 </a:t>
            </a:r>
            <a:r>
              <a:rPr lang="en-US" sz="3600" dirty="0" err="1">
                <a:solidFill>
                  <a:srgbClr val="000000"/>
                </a:solidFill>
                <a:effectLst/>
                <a:latin typeface="Times New Roman" panose="02020603050405020304" pitchFamily="18" charset="0"/>
                <a:ea typeface="Calibri" panose="020F0502020204030204" pitchFamily="34" charset="0"/>
              </a:rPr>
              <a:t>dòng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ghi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lại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cảm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nhận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của</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em</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vê</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nhân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vật</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người</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thơ</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mộc</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trong</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văn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bản</a:t>
            </a:r>
            <a:r>
              <a:rPr lang="en-US" sz="3600" dirty="0">
                <a:solidFill>
                  <a:srgbClr val="000000"/>
                </a:solidFill>
                <a:effectLst/>
                <a:latin typeface="Times New Roman" panose="02020603050405020304" pitchFamily="18" charset="0"/>
                <a:ea typeface="Calibri" panose="020F0502020204030204" pitchFamily="34" charset="0"/>
              </a:rPr>
              <a:t> </a:t>
            </a:r>
            <a:r>
              <a:rPr lang="en-US" sz="3600" dirty="0" err="1">
                <a:solidFill>
                  <a:srgbClr val="000000"/>
                </a:solidFill>
                <a:effectLst/>
                <a:latin typeface="Times New Roman" panose="02020603050405020304" pitchFamily="18" charset="0"/>
                <a:ea typeface="Calibri" panose="020F0502020204030204" pitchFamily="34" charset="0"/>
              </a:rPr>
              <a:t>trên</a:t>
            </a:r>
            <a:r>
              <a:rPr lang="en-US" sz="36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Calibri" panose="020F0502020204030204" pitchFamily="34" charset="0"/>
              <a:ea typeface="Calibri" panose="020F0502020204030204" pitchFamily="34" charset="0"/>
            </a:endParaRPr>
          </a:p>
          <a:p>
            <a:pPr algn="just"/>
            <a:endParaRPr lang="en-US" sz="3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C5FC604-D94E-569B-D3E4-FDED422F38B7}"/>
              </a:ext>
            </a:extLst>
          </p:cNvPr>
          <p:cNvPicPr>
            <a:picLocks noChangeAspect="1"/>
          </p:cNvPicPr>
          <p:nvPr/>
        </p:nvPicPr>
        <p:blipFill>
          <a:blip r:embed="rId2"/>
          <a:stretch>
            <a:fillRect/>
          </a:stretch>
        </p:blipFill>
        <p:spPr>
          <a:xfrm>
            <a:off x="0" y="615536"/>
            <a:ext cx="5287617" cy="6242464"/>
          </a:xfrm>
          <a:prstGeom prst="rect">
            <a:avLst/>
          </a:prstGeom>
        </p:spPr>
      </p:pic>
    </p:spTree>
    <p:extLst>
      <p:ext uri="{BB962C8B-B14F-4D97-AF65-F5344CB8AC3E}">
        <p14:creationId xmlns:p14="http://schemas.microsoft.com/office/powerpoint/2010/main" val="497045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1611</Words>
  <Application>Microsoft Office PowerPoint</Application>
  <PresentationFormat>Widescreen</PresentationFormat>
  <Paragraphs>195</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Times New Roman</vt:lpstr>
      <vt:lpstr>Wingdings</vt:lpstr>
      <vt:lpstr>Tema de Office</vt:lpstr>
      <vt:lpstr>Office Theme</vt:lpstr>
      <vt:lpstr>https://www.youtube.com/watch?v=6EVzduQne5o</vt:lpstr>
      <vt:lpstr>Tiết 75 Đọc hiểu văn bản ĐẼO CÀY GIỮA ĐƯỜNG</vt:lpstr>
      <vt:lpstr>I. Đọc - tìm hiểu chung</vt:lpstr>
      <vt:lpstr>PowerPoint Presentation</vt:lpstr>
      <vt:lpstr>II. Đọc - hiểu văn bản </vt:lpstr>
      <vt:lpstr>PowerPoint Presentation</vt:lpstr>
      <vt:lpstr>PowerPoint Presentation</vt:lpstr>
      <vt:lpstr>PowerPoint Presentation</vt:lpstr>
      <vt:lpstr>IV. LUYỆN TẬP</vt:lpstr>
      <vt:lpstr>IV. LUYỆN TẬP</vt:lpstr>
      <vt:lpstr>V. VẬN DỤNG</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2021-08-13T03:03:44Z</dcterms:created>
  <dcterms:modified xsi:type="dcterms:W3CDTF">2023-01-06T17:35:46Z</dcterms:modified>
</cp:coreProperties>
</file>