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4" r:id="rId2"/>
    <p:sldId id="308" r:id="rId3"/>
    <p:sldId id="293" r:id="rId4"/>
    <p:sldId id="257" r:id="rId5"/>
    <p:sldId id="276" r:id="rId6"/>
    <p:sldId id="258" r:id="rId7"/>
    <p:sldId id="273" r:id="rId8"/>
    <p:sldId id="260" r:id="rId9"/>
    <p:sldId id="295" r:id="rId10"/>
    <p:sldId id="294" r:id="rId11"/>
    <p:sldId id="296" r:id="rId12"/>
    <p:sldId id="277" r:id="rId13"/>
    <p:sldId id="262" r:id="rId14"/>
    <p:sldId id="292" r:id="rId15"/>
    <p:sldId id="297" r:id="rId16"/>
    <p:sldId id="310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76ABDC"/>
    <a:srgbClr val="C39BE1"/>
    <a:srgbClr val="A6DBE8"/>
    <a:srgbClr val="FBDFEB"/>
    <a:srgbClr val="62C8CE"/>
    <a:srgbClr val="C0E6EA"/>
    <a:srgbClr val="FFF200"/>
    <a:srgbClr val="7F7F7F"/>
    <a:srgbClr val="5AB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1221" y="27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08/04/2023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132114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91174" y="1418678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2415697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441007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4392429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5268797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225688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32590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433130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523184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608321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212229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315872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2604" y="417207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51069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95827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55115" y="1888996"/>
            <a:ext cx="2550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She has a big villa.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55115" y="2888614"/>
            <a:ext cx="3603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Her house </a:t>
            </a:r>
            <a:r>
              <a:rPr lang="en-US" sz="2400" b="0" i="0" dirty="0">
                <a:solidFill>
                  <a:srgbClr val="7030A0"/>
                </a:solidFill>
                <a:effectLst/>
              </a:rPr>
              <a:t>/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 It is by the sea.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55115" y="3903055"/>
            <a:ext cx="7621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There’s a swimming pool and a garden around her house.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5114" y="4823853"/>
            <a:ext cx="2319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He has a flat.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55113" y="5682041"/>
            <a:ext cx="3015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It’s in the city.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1" name="Rounded Rectangle 3">
            <a:hlinkClick r:id="rId7" action="ppaction://hlinksldjump"/>
          </p:cNvPr>
          <p:cNvSpPr/>
          <p:nvPr/>
        </p:nvSpPr>
        <p:spPr>
          <a:xfrm>
            <a:off x="3875740" y="6351834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91146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 </a:t>
            </a:r>
            <a:r>
              <a:rPr lang="en-US" sz="2400"/>
              <a:t>What type of dream house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a palace.</a:t>
            </a:r>
          </a:p>
          <a:p>
            <a:r>
              <a:rPr lang="en-US" sz="2400" b="1" i="1"/>
              <a:t>A: </a:t>
            </a:r>
            <a:r>
              <a:rPr lang="en-US" sz="2400"/>
              <a:t>Where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in the mountains</a:t>
            </a:r>
          </a:p>
          <a:p>
            <a:r>
              <a:rPr lang="en-US" sz="240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" y="128813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3235" y="3909925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Types of</a:t>
                      </a:r>
                      <a:r>
                        <a:rPr lang="en-US" sz="2400" b="0" baseline="0"/>
                        <a:t> house: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in the mountains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73494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258168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882" y="127393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Sample 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580" y="2378075"/>
            <a:ext cx="8487788" cy="396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1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</a:t>
            </a:r>
            <a:r>
              <a:rPr lang="en-US" sz="2800" b="0" i="1" dirty="0" err="1">
                <a:solidFill>
                  <a:srgbClr val="242021"/>
                </a:solidFill>
                <a:effectLst/>
              </a:rPr>
              <a:t>sevenrooms</a:t>
            </a:r>
            <a:r>
              <a:rPr lang="en-US" sz="2800" b="0" i="1" dirty="0">
                <a:solidFill>
                  <a:srgbClr val="242021"/>
                </a:solidFill>
                <a:effectLst/>
              </a:rPr>
              <a:t>:</a:t>
            </a:r>
            <a:br>
              <a:rPr lang="en-US" sz="2800" b="0" i="1" dirty="0">
                <a:solidFill>
                  <a:srgbClr val="242021"/>
                </a:solidFill>
                <a:effectLst/>
              </a:rPr>
            </a:br>
            <a:r>
              <a:rPr lang="en-US" sz="2800" b="0" i="1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800" b="0" i="1" dirty="0">
                <a:solidFill>
                  <a:srgbClr val="242021"/>
                </a:solidFill>
                <a:effectLst/>
              </a:rPr>
            </a:br>
            <a:r>
              <a:rPr lang="en-US" sz="2800" b="0" i="1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800" b="0" i="1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445" y="247015"/>
            <a:ext cx="8002905" cy="5930265"/>
          </a:xfrm>
        </p:spPr>
        <p:txBody>
          <a:bodyPr/>
          <a:lstStyle/>
          <a:p>
            <a:pPr marL="0" indent="0">
              <a:buNone/>
            </a:pPr>
            <a:r>
              <a:rPr lang="en-US" sz="3200" b="1" u="sng"/>
              <a:t>* Home Assignments</a:t>
            </a:r>
          </a:p>
          <a:p>
            <a:pPr marL="0" indent="0">
              <a:buNone/>
            </a:pPr>
            <a:r>
              <a:rPr lang="en-US" sz="3200"/>
              <a:t>- Make sentences using the vocabulary</a:t>
            </a:r>
          </a:p>
          <a:p>
            <a:pPr marL="0" indent="0">
              <a:buNone/>
            </a:pPr>
            <a:r>
              <a:rPr lang="en-US" sz="3200"/>
              <a:t>- Do EX part E in unit 10 in WB.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155" y="378460"/>
            <a:ext cx="8164195" cy="579882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err="1"/>
              <a:t>Thursday,April</a:t>
            </a:r>
            <a:r>
              <a:rPr lang="en-US" sz="4000"/>
              <a:t> 6</a:t>
            </a:r>
            <a:r>
              <a:rPr lang="en-US" sz="4000" baseline="30000"/>
              <a:t>th</a:t>
            </a:r>
            <a:r>
              <a:rPr lang="en-US" sz="4000"/>
              <a:t>  2023</a:t>
            </a: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b="1" dirty="0"/>
              <a:t>Unit 10:Our houses in the future</a:t>
            </a:r>
          </a:p>
          <a:p>
            <a:pPr marL="0" indent="0" algn="ctr">
              <a:buNone/>
            </a:pPr>
            <a:r>
              <a:rPr lang="en-US" sz="4000" b="1" dirty="0"/>
              <a:t>Lesson 6:Skills 2 p.45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84496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48529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08009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2" y="3870485"/>
            <a:ext cx="42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639" y="5473559"/>
            <a:ext cx="4102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881200"/>
            <a:ext cx="400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427327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3481218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3469483"/>
            <a:ext cx="430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63" y="5784382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2158" y="5750558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690" y="1641766"/>
            <a:ext cx="4935684" cy="1728510"/>
            <a:chOff x="124690" y="1974273"/>
            <a:chExt cx="4935684" cy="1728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28408" y="2632363"/>
            <a:ext cx="3266210" cy="2276210"/>
            <a:chOff x="5628408" y="2632363"/>
            <a:chExt cx="3266210" cy="22762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pic>
        <p:nvPicPr>
          <p:cNvPr id="6" name="B2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379" y="888422"/>
            <a:ext cx="487363" cy="487363"/>
          </a:xfrm>
          <a:prstGeom prst="rect">
            <a:avLst/>
          </a:prstGeom>
        </p:spPr>
      </p:pic>
      <p:sp>
        <p:nvSpPr>
          <p:cNvPr id="14" name="Rounded Rectangle 3">
            <a:hlinkClick r:id="rId10" action="ppaction://hlinksldjump"/>
          </p:cNvPr>
          <p:cNvSpPr/>
          <p:nvPr/>
        </p:nvSpPr>
        <p:spPr>
          <a:xfrm>
            <a:off x="7566749" y="6363855"/>
            <a:ext cx="1502200" cy="44119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9247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flat in the city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1722" y="1199571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Linda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Nick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</p:cNvPr>
          <p:cNvSpPr/>
          <p:nvPr/>
        </p:nvSpPr>
        <p:spPr>
          <a:xfrm>
            <a:off x="3875740" y="6416486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3600" y="20042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3600" y="28909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9557" y="37314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9557" y="46181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9557" y="550487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494</Words>
  <Application>Microsoft Office PowerPoint</Application>
  <PresentationFormat>On-screen Show (4:3)</PresentationFormat>
  <Paragraphs>104</Paragraphs>
  <Slides>17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119</cp:revision>
  <dcterms:created xsi:type="dcterms:W3CDTF">2020-12-09T02:04:00Z</dcterms:created>
  <dcterms:modified xsi:type="dcterms:W3CDTF">2023-04-08T09:51:02Z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7A7E5501C1F5458C89A82277C32F0BCF</vt:lpwstr>
  </property>
  <property fmtid="{D5CDD505-2E9C-101B-9397-08002B2CF9AE}" pid="3" name="KSOProductBuildVer">
    <vt:lpwstr>1033-11.2.0.11029</vt:lpwstr>
  </property>
</Properties>
</file>