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3" r:id="rId3"/>
    <p:sldMasterId id="2147483667" r:id="rId4"/>
    <p:sldMasterId id="2147483691" r:id="rId5"/>
    <p:sldMasterId id="2147483703" r:id="rId6"/>
  </p:sldMasterIdLst>
  <p:notesMasterIdLst>
    <p:notesMasterId r:id="rId48"/>
  </p:notesMasterIdLst>
  <p:sldIdLst>
    <p:sldId id="442" r:id="rId7"/>
    <p:sldId id="444" r:id="rId8"/>
    <p:sldId id="396" r:id="rId9"/>
    <p:sldId id="397" r:id="rId10"/>
    <p:sldId id="453" r:id="rId11"/>
    <p:sldId id="399" r:id="rId12"/>
    <p:sldId id="400" r:id="rId13"/>
    <p:sldId id="456" r:id="rId14"/>
    <p:sldId id="450" r:id="rId15"/>
    <p:sldId id="403" r:id="rId16"/>
    <p:sldId id="404" r:id="rId17"/>
    <p:sldId id="408" r:id="rId18"/>
    <p:sldId id="409" r:id="rId19"/>
    <p:sldId id="425" r:id="rId20"/>
    <p:sldId id="406" r:id="rId21"/>
    <p:sldId id="457" r:id="rId22"/>
    <p:sldId id="448" r:id="rId23"/>
    <p:sldId id="454" r:id="rId24"/>
    <p:sldId id="452" r:id="rId25"/>
    <p:sldId id="455" r:id="rId26"/>
    <p:sldId id="449" r:id="rId27"/>
    <p:sldId id="445" r:id="rId28"/>
    <p:sldId id="446" r:id="rId29"/>
    <p:sldId id="447" r:id="rId30"/>
    <p:sldId id="439" r:id="rId31"/>
    <p:sldId id="437" r:id="rId32"/>
    <p:sldId id="440" r:id="rId33"/>
    <p:sldId id="436" r:id="rId34"/>
    <p:sldId id="257" r:id="rId35"/>
    <p:sldId id="428" r:id="rId36"/>
    <p:sldId id="258" r:id="rId37"/>
    <p:sldId id="256" r:id="rId38"/>
    <p:sldId id="259" r:id="rId39"/>
    <p:sldId id="429" r:id="rId40"/>
    <p:sldId id="430" r:id="rId41"/>
    <p:sldId id="432" r:id="rId42"/>
    <p:sldId id="431" r:id="rId43"/>
    <p:sldId id="441" r:id="rId44"/>
    <p:sldId id="402" r:id="rId45"/>
    <p:sldId id="413" r:id="rId46"/>
    <p:sldId id="414" r:id="rId47"/>
  </p:sldIdLst>
  <p:sldSz cx="12192000" cy="6858000"/>
  <p:notesSz cx="6858000" cy="9144000"/>
  <p:embeddedFontLst>
    <p:embeddedFont>
      <p:font typeface="Calibri Light" panose="020F0302020204030204" pitchFamily="34" charset="0"/>
      <p:regular r:id="rId49"/>
      <p:italic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
      <p:font typeface="微软雅黑" panose="020B0503020204020204" pitchFamily="34" charset="-122"/>
      <p:regular r:id="rId57"/>
      <p:bold r:id="rId58"/>
    </p:embeddedFont>
    <p:embeddedFont>
      <p:font typeface="等线"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78"/>
    <a:srgbClr val="0E0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2.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63337-630B-4841-9A7D-CDACD21967DE}" type="datetimeFigureOut">
              <a:rPr lang="en-SG" smtClean="0"/>
              <a:t>5/4/2023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5ED1E-EF28-4B94-8534-D1EBB8836DBF}" type="slidenum">
              <a:rPr lang="en-SG" smtClean="0"/>
              <a:t>‹#›</a:t>
            </a:fld>
            <a:endParaRPr lang="en-SG"/>
          </a:p>
        </p:txBody>
      </p:sp>
    </p:spTree>
    <p:extLst>
      <p:ext uri="{BB962C8B-B14F-4D97-AF65-F5344CB8AC3E}">
        <p14:creationId xmlns:p14="http://schemas.microsoft.com/office/powerpoint/2010/main" val="212873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81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1987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297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2191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897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314AF3-65CA-4C5E-8A0A-39995CBA5CE5}"/>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AED6D45-23C0-434B-84E9-A45B1D018A1C}"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457200" rtl="0" eaLnBrk="1" fontAlgn="auto" latinLnBrk="0" hangingPunct="1">
                <a:lnSpc>
                  <a:spcPct val="100000"/>
                </a:lnSpc>
                <a:spcBef>
                  <a:spcPts val="0"/>
                </a:spcBef>
                <a:spcAft>
                  <a:spcPts val="0"/>
                </a:spcAft>
                <a:buClrTx/>
                <a:buSzTx/>
                <a:buFontTx/>
                <a:buNone/>
                <a:tabLst/>
                <a:defRPr/>
              </a:pPr>
              <a:t>2023/4/5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a:extLst>
              <a:ext uri="{FF2B5EF4-FFF2-40B4-BE49-F238E27FC236}">
                <a16:creationId xmlns:a16="http://schemas.microsoft.com/office/drawing/2014/main" id="{9B97DBEB-7B95-4224-936E-4F0B1829048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a:extLst>
              <a:ext uri="{FF2B5EF4-FFF2-40B4-BE49-F238E27FC236}">
                <a16:creationId xmlns:a16="http://schemas.microsoft.com/office/drawing/2014/main" id="{96923974-7B89-43A2-B04D-77CF2842AC8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52CDC0-C88A-45DD-A238-68257EC61FF6}"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57348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77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808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474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6A188B27-A3D0-44A0-9556-32CD475F32DD}"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B7511C5-F4E2-4978-94AF-ECE08EFC858A}"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283052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F4116F08-FE0C-4699-90CC-E57BE735A732}"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C0346E3-C546-40E0-8758-AEEADC1F9DB7}"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118201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EB8BA04-19F1-4AB1-AD9B-88FED283AC92}"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3D2272D-237F-4111-9229-6D31C82E3000}"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1096332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04291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8DDC7FD1-25C1-4824-91E2-882C2F2F4B81}"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5FFA08A-E800-43FD-890F-130BD9085208}"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504359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96680F03-459F-4377-9CA4-548EAE6F21F3}"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03268948-4494-419C-B037-FF3C8A2CEFDB}"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3045254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73F278C-0AE9-48AE-A838-DB607F7F9723}"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D7EBEB80-6442-4D83-A584-F3D088923C60}"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1422762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536F53-25FD-4DEE-BD8B-E9C24A9F4705}"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6459BDA2-458B-485C-AA32-CD90036A0998}"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2157936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E9EE73-F77E-4BFA-8C3E-9289A9F08B88}"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2AA7B395-BFB8-4D68-9CCC-B5BE070ED180}"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388680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322387-1B14-401B-BB6B-1C437D915572}"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4FC407-80B0-4B2B-B839-485E177D6025}"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2509389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12688784-E8FE-4285-AD1F-C236B2D17138}"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CB3C906-E07F-4DFC-B603-12D2A34ACAB4}"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2981843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91E0B011-BAD5-4F95-9683-26CC7EAE7DEF}"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C7495A25-2EC4-4995-8B53-0A4763A67303}"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3182123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0635F24-B038-419A-8868-B3B3B3A5CBC4}"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5972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418499D-1BC5-4E63-AA0B-408F08D9F243}"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93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5248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3284BCD-77A0-4CF6-84EE-479402A5527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725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ADDE4A9-E4D7-4178-B42D-3AC156BC86BA}"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606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A6B9A959-27AC-4969-BAAC-D88F285F6190}"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579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6CE827AA-32E7-414C-B044-76A2D378F1CC}"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795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ECA8F1C9-A342-4FFD-AAA9-F0A27830D969}"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867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80C58AC-B52A-4EC1-A233-20AB14240269}"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488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8A8E8A05-4353-40DB-909F-0EF48DD9A19C}"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413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38EF9683-6DCA-4CDB-95F1-EDA7AAFC8162}"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148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5AD3983-80EB-43D5-BDD9-EABEB6D1CD0A}"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843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0635F24-B038-419A-8868-B3B3B3A5CBC4}"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33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57051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418499D-1BC5-4E63-AA0B-408F08D9F243}"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499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3284BCD-77A0-4CF6-84EE-479402A5527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139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ADDE4A9-E4D7-4178-B42D-3AC156BC86BA}"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8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A6B9A959-27AC-4969-BAAC-D88F285F6190}"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112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6CE827AA-32E7-414C-B044-76A2D378F1CC}"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084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ECA8F1C9-A342-4FFD-AAA9-F0A27830D969}"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624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80C58AC-B52A-4EC1-A233-20AB14240269}"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58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8A8E8A05-4353-40DB-909F-0EF48DD9A19C}"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8068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38EF9683-6DCA-4CDB-95F1-EDA7AAFC8162}"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048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5AD3983-80EB-43D5-BDD9-EABEB6D1CD0A}"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49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2585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4653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9107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6481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4/5/2023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1019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4/5/2023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59657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FD4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175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图片 2"/>
          <p:cNvPicPr>
            <a:picLocks noChangeAspect="1"/>
          </p:cNvPicPr>
          <p:nvPr userDrawn="1"/>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pic>
        <p:nvPicPr>
          <p:cNvPr id="4" name="图片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6" name="图片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7" name="图片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spTree>
    <p:extLst>
      <p:ext uri="{BB962C8B-B14F-4D97-AF65-F5344CB8AC3E}">
        <p14:creationId xmlns:p14="http://schemas.microsoft.com/office/powerpoint/2010/main" val="8068699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024FB4D-8389-43F6-85F4-3CEEB01BBE56}"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pPr fontAlgn="base">
              <a:spcBef>
                <a:spcPct val="0"/>
              </a:spcBef>
              <a:spcAft>
                <a:spcPct val="0"/>
              </a:spcAft>
            </a:pPr>
            <a:fld id="{D9DFD0A1-8258-467D-896E-82EBE418016D}" type="slidenum">
              <a:rPr lang="vi-VN" altLang="en-US" smtClean="0">
                <a:cs typeface="Arial" panose="020B0604020202020204" pitchFamily="34" charset="0"/>
              </a:rPr>
              <a:pPr fontAlgn="base">
                <a:spcBef>
                  <a:spcPct val="0"/>
                </a:spcBef>
                <a:spcAft>
                  <a:spcPct val="0"/>
                </a:spcAft>
              </a:pPr>
              <a:t>‹#›</a:t>
            </a:fld>
            <a:endParaRPr lang="vi-VN" altLang="en-US" smtClean="0">
              <a:cs typeface="Arial" panose="020B0604020202020204" pitchFamily="34" charset="0"/>
            </a:endParaRPr>
          </a:p>
        </p:txBody>
      </p:sp>
    </p:spTree>
    <p:extLst>
      <p:ext uri="{BB962C8B-B14F-4D97-AF65-F5344CB8AC3E}">
        <p14:creationId xmlns:p14="http://schemas.microsoft.com/office/powerpoint/2010/main" val="1756276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FD56F9A4-76D9-4CD6-9687-D7EF0AAE21C6}"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0711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FD56F9A4-76D9-4CD6-9687-D7EF0AAE21C6}"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66761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thanhnien.vn/suc-khoe/"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E9FD871-702D-4B71-BA73-A8449DEDB547}"/>
              </a:ext>
            </a:extLst>
          </p:cNvPr>
          <p:cNvPicPr>
            <a:picLocks noChangeAspect="1"/>
          </p:cNvPicPr>
          <p:nvPr/>
        </p:nvPicPr>
        <p:blipFill>
          <a:blip r:embed="rId3">
            <a:duotone>
              <a:schemeClr val="accent5">
                <a:shade val="45000"/>
                <a:satMod val="135000"/>
              </a:schemeClr>
              <a:prstClr val="white"/>
            </a:duotone>
          </a:blip>
          <a:stretch>
            <a:fillRect/>
          </a:stretch>
        </p:blipFill>
        <p:spPr>
          <a:xfrm rot="750142">
            <a:off x="7012750" y="865471"/>
            <a:ext cx="4368885" cy="2874903"/>
          </a:xfrm>
          <a:prstGeom prst="rect">
            <a:avLst/>
          </a:prstGeom>
        </p:spPr>
      </p:pic>
      <p:sp>
        <p:nvSpPr>
          <p:cNvPr id="6" name="文本框 5">
            <a:extLst>
              <a:ext uri="{FF2B5EF4-FFF2-40B4-BE49-F238E27FC236}">
                <a16:creationId xmlns:a16="http://schemas.microsoft.com/office/drawing/2014/main" id="{623773C0-2BD0-4C63-A80E-3E57844126FC}"/>
              </a:ext>
            </a:extLst>
          </p:cNvPr>
          <p:cNvSpPr txBox="1"/>
          <p:nvPr/>
        </p:nvSpPr>
        <p:spPr>
          <a:xfrm rot="722069">
            <a:off x="7627852" y="1340347"/>
            <a:ext cx="334706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altLang="zh-CN" sz="6600" b="1" i="0" u="none" strike="noStrike" kern="1200" cap="none" spc="0" normalizeH="0" baseline="0" noProof="0" dirty="0" err="1">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Tiếp</a:t>
            </a:r>
            <a:r>
              <a:rPr kumimoji="0" lang="en-SG"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SG" altLang="zh-CN" sz="6600" b="1" i="0" u="none" strike="noStrike" kern="1200" cap="none" spc="0" normalizeH="0" baseline="0" noProof="0" dirty="0" err="1">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sức</a:t>
            </a:r>
            <a:endParaRPr kumimoji="0" lang="zh-CN"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845644EA-F9F1-43FD-9B43-F05705B35653}"/>
              </a:ext>
            </a:extLst>
          </p:cNvPr>
          <p:cNvPicPr>
            <a:picLocks noChangeAspect="1"/>
          </p:cNvPicPr>
          <p:nvPr/>
        </p:nvPicPr>
        <p:blipFill>
          <a:blip r:embed="rId3">
            <a:duotone>
              <a:schemeClr val="accent5">
                <a:shade val="45000"/>
                <a:satMod val="135000"/>
              </a:schemeClr>
              <a:prstClr val="white"/>
            </a:duotone>
          </a:blip>
          <a:stretch>
            <a:fillRect/>
          </a:stretch>
        </p:blipFill>
        <p:spPr>
          <a:xfrm rot="19872729" flipH="1">
            <a:off x="817937" y="1379778"/>
            <a:ext cx="3878875" cy="2552456"/>
          </a:xfrm>
          <a:prstGeom prst="rect">
            <a:avLst/>
          </a:prstGeom>
        </p:spPr>
      </p:pic>
      <p:sp>
        <p:nvSpPr>
          <p:cNvPr id="8" name="文本框 7">
            <a:extLst>
              <a:ext uri="{FF2B5EF4-FFF2-40B4-BE49-F238E27FC236}">
                <a16:creationId xmlns:a16="http://schemas.microsoft.com/office/drawing/2014/main" id="{158CFEDE-768F-4590-95A1-35505B9EA5F6}"/>
              </a:ext>
            </a:extLst>
          </p:cNvPr>
          <p:cNvSpPr txBox="1"/>
          <p:nvPr/>
        </p:nvSpPr>
        <p:spPr>
          <a:xfrm rot="19860730">
            <a:off x="947967" y="1708267"/>
            <a:ext cx="334706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altLang="zh-CN" sz="6600" b="1" i="0" u="none" strike="noStrike" kern="1200" cap="none" spc="0" normalizeH="0" baseline="0" noProof="0" dirty="0" err="1">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Trò</a:t>
            </a:r>
            <a:r>
              <a:rPr kumimoji="0" lang="en-SG"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SG" altLang="zh-CN" sz="6600" b="1" i="0" u="none" strike="noStrike" kern="1200" cap="none" spc="0" normalizeH="0" baseline="0" noProof="0" dirty="0" err="1">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chơi</a:t>
            </a:r>
            <a:endParaRPr kumimoji="0" lang="zh-CN"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21D86AF8-78BF-4A21-973E-3F0BDD688652}"/>
              </a:ext>
            </a:extLst>
          </p:cNvPr>
          <p:cNvPicPr>
            <a:picLocks noChangeAspect="1"/>
          </p:cNvPicPr>
          <p:nvPr/>
        </p:nvPicPr>
        <p:blipFill>
          <a:blip r:embed="rId4"/>
          <a:stretch>
            <a:fillRect/>
          </a:stretch>
        </p:blipFill>
        <p:spPr>
          <a:xfrm>
            <a:off x="7685435" y="3713891"/>
            <a:ext cx="1309241" cy="1637093"/>
          </a:xfrm>
          <a:prstGeom prst="rect">
            <a:avLst/>
          </a:prstGeom>
        </p:spPr>
      </p:pic>
      <p:pic>
        <p:nvPicPr>
          <p:cNvPr id="15" name="图片 14">
            <a:extLst>
              <a:ext uri="{FF2B5EF4-FFF2-40B4-BE49-F238E27FC236}">
                <a16:creationId xmlns:a16="http://schemas.microsoft.com/office/drawing/2014/main" id="{AB281DFB-56AA-4187-81B0-5D538503F833}"/>
              </a:ext>
            </a:extLst>
          </p:cNvPr>
          <p:cNvPicPr>
            <a:picLocks noChangeAspect="1"/>
          </p:cNvPicPr>
          <p:nvPr/>
        </p:nvPicPr>
        <p:blipFill>
          <a:blip r:embed="rId4"/>
          <a:stretch>
            <a:fillRect/>
          </a:stretch>
        </p:blipFill>
        <p:spPr>
          <a:xfrm>
            <a:off x="6009175" y="4532437"/>
            <a:ext cx="1309406" cy="1637299"/>
          </a:xfrm>
          <a:prstGeom prst="rect">
            <a:avLst/>
          </a:prstGeom>
        </p:spPr>
      </p:pic>
      <p:pic>
        <p:nvPicPr>
          <p:cNvPr id="16" name="图片 15">
            <a:extLst>
              <a:ext uri="{FF2B5EF4-FFF2-40B4-BE49-F238E27FC236}">
                <a16:creationId xmlns:a16="http://schemas.microsoft.com/office/drawing/2014/main" id="{BDB8BF5C-D7AA-4861-AEA4-22D17164573B}"/>
              </a:ext>
            </a:extLst>
          </p:cNvPr>
          <p:cNvPicPr>
            <a:picLocks noChangeAspect="1"/>
          </p:cNvPicPr>
          <p:nvPr/>
        </p:nvPicPr>
        <p:blipFill>
          <a:blip r:embed="rId4"/>
          <a:stretch>
            <a:fillRect/>
          </a:stretch>
        </p:blipFill>
        <p:spPr>
          <a:xfrm>
            <a:off x="9547109" y="4179176"/>
            <a:ext cx="702121" cy="877942"/>
          </a:xfrm>
          <a:prstGeom prst="rect">
            <a:avLst/>
          </a:prstGeom>
        </p:spPr>
      </p:pic>
    </p:spTree>
    <p:extLst>
      <p:ext uri="{BB962C8B-B14F-4D97-AF65-F5344CB8AC3E}">
        <p14:creationId xmlns:p14="http://schemas.microsoft.com/office/powerpoint/2010/main" val="228209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42507"/>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图片 8">
            <a:extLst>
              <a:ext uri="{FF2B5EF4-FFF2-40B4-BE49-F238E27FC236}">
                <a16:creationId xmlns:a16="http://schemas.microsoft.com/office/drawing/2014/main" id="{C000D1AF-DD3E-4C18-AE70-775D4827DB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66" t="7944" r="17281" b="47791"/>
          <a:stretch/>
        </p:blipFill>
        <p:spPr>
          <a:xfrm>
            <a:off x="3657600" y="152400"/>
            <a:ext cx="6172200" cy="1357705"/>
          </a:xfrm>
          <a:prstGeom prst="rect">
            <a:avLst/>
          </a:prstGeom>
        </p:spPr>
      </p:pic>
      <p:sp>
        <p:nvSpPr>
          <p:cNvPr id="4" name="文本框 9">
            <a:extLst>
              <a:ext uri="{FF2B5EF4-FFF2-40B4-BE49-F238E27FC236}">
                <a16:creationId xmlns:a16="http://schemas.microsoft.com/office/drawing/2014/main" id="{F9761538-FC07-4A8A-BF57-1C94430F954D}"/>
              </a:ext>
            </a:extLst>
          </p:cNvPr>
          <p:cNvSpPr txBox="1"/>
          <p:nvPr/>
        </p:nvSpPr>
        <p:spPr>
          <a:xfrm>
            <a:off x="4572000" y="457200"/>
            <a:ext cx="3124200" cy="769441"/>
          </a:xfrm>
          <a:prstGeom prst="rect">
            <a:avLst/>
          </a:prstGeom>
          <a:noFill/>
        </p:spPr>
        <p:txBody>
          <a:bodyPr wrap="square" rtlCol="0">
            <a:spAutoFit/>
          </a:bodyPr>
          <a:lstStyle/>
          <a:p>
            <a:pPr algn="ctr"/>
            <a:r>
              <a:rPr kumimoji="1" lang="en-US" altLang="zh-CN"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b</a:t>
            </a:r>
            <a:r>
              <a:rPr kumimoji="1" lang="en-US" altLang="zh-CN" sz="4400" b="1" i="1" dirty="0" smtClean="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 </a:t>
            </a:r>
            <a:r>
              <a:rPr kumimoji="1" lang="en-US" altLang="zh-CN" sz="4400" b="1" i="1" dirty="0" err="1">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Tác</a:t>
            </a:r>
            <a:r>
              <a:rPr kumimoji="1" lang="en-US" altLang="zh-CN"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 </a:t>
            </a:r>
            <a:r>
              <a:rPr kumimoji="1" lang="en-US" altLang="zh-CN" sz="4400" b="1" i="1" dirty="0" err="1">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phẩm</a:t>
            </a:r>
            <a:endParaRPr kumimoji="1" lang="zh-CN" altLang="en-US"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8" name="Picture 25" descr="2discfp">
            <a:extLst>
              <a:ext uri="{FF2B5EF4-FFF2-40B4-BE49-F238E27FC236}">
                <a16:creationId xmlns:a16="http://schemas.microsoft.com/office/drawing/2014/main" id="{081C850F-157E-4228-8F8A-DB6247253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3657600" cy="4572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929A96F-B569-4736-9B70-AAF93D29C37A}"/>
              </a:ext>
            </a:extLst>
          </p:cNvPr>
          <p:cNvSpPr/>
          <p:nvPr/>
        </p:nvSpPr>
        <p:spPr>
          <a:xfrm>
            <a:off x="4876800" y="2057400"/>
            <a:ext cx="6477000" cy="523220"/>
          </a:xfrm>
          <a:prstGeom prst="rect">
            <a:avLst/>
          </a:prstGeom>
        </p:spPr>
        <p:txBody>
          <a:bodyPr wrap="square">
            <a:spAutoFit/>
          </a:bodyPr>
          <a:lstStyle/>
          <a:p>
            <a:pPr algn="just">
              <a:spcBef>
                <a:spcPct val="50000"/>
              </a:spcBef>
            </a:pP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T</a:t>
            </a:r>
            <a:r>
              <a:rPr lang="en-US" altLang="en-US" sz="2800" dirty="0" err="1" smtClean="0">
                <a:latin typeface="Times New Roman" panose="02020603050405020304" pitchFamily="18" charset="0"/>
              </a:rPr>
              <a:t>ác</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phẩm</a:t>
            </a:r>
            <a:r>
              <a:rPr lang="en-US" altLang="en-US" sz="2800" dirty="0">
                <a:latin typeface="Times New Roman" panose="02020603050405020304" pitchFamily="18" charset="0"/>
              </a:rPr>
              <a:t> “ Ê-min hay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giáo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dục</a:t>
            </a:r>
            <a:r>
              <a:rPr lang="en-US" altLang="en-US" sz="2800" dirty="0">
                <a:latin typeface="Times New Roman" panose="02020603050405020304" pitchFamily="18" charset="0"/>
              </a:rPr>
              <a:t>” (1762)</a:t>
            </a:r>
          </a:p>
        </p:txBody>
      </p:sp>
    </p:spTree>
    <p:extLst>
      <p:ext uri="{BB962C8B-B14F-4D97-AF65-F5344CB8AC3E}">
        <p14:creationId xmlns:p14="http://schemas.microsoft.com/office/powerpoint/2010/main" val="40117885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7" name="Picture 3" descr="Emile_JJ_Rousseau">
            <a:extLst>
              <a:ext uri="{FF2B5EF4-FFF2-40B4-BE49-F238E27FC236}">
                <a16:creationId xmlns:a16="http://schemas.microsoft.com/office/drawing/2014/main" id="{64D98CBB-F2A2-40D2-9CD7-10A11277B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572000" cy="480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5">
            <a:extLst>
              <a:ext uri="{FF2B5EF4-FFF2-40B4-BE49-F238E27FC236}">
                <a16:creationId xmlns:a16="http://schemas.microsoft.com/office/drawing/2014/main" id="{CAD6DCED-42FC-4BB1-94D9-A49FAF8E2ECE}"/>
              </a:ext>
            </a:extLst>
          </p:cNvPr>
          <p:cNvSpPr txBox="1">
            <a:spLocks noChangeArrowheads="1"/>
          </p:cNvSpPr>
          <p:nvPr/>
        </p:nvSpPr>
        <p:spPr bwMode="auto">
          <a:xfrm>
            <a:off x="5641109" y="1219200"/>
            <a:ext cx="5867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FontTx/>
              <a:buChar char="-"/>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i="1" dirty="0">
                <a:solidFill>
                  <a:srgbClr val="0000FF"/>
                </a:solidFill>
                <a:latin typeface="Times New Roman" panose="02020603050405020304" pitchFamily="18" charset="0"/>
                <a:cs typeface="Times New Roman" panose="02020603050405020304" pitchFamily="18" charset="0"/>
              </a:rPr>
              <a:t>Ê-min hay </a:t>
            </a:r>
            <a:r>
              <a:rPr lang="en-US" altLang="en-US" sz="2800" i="1" dirty="0" err="1">
                <a:solidFill>
                  <a:srgbClr val="0000FF"/>
                </a:solidFill>
                <a:latin typeface="Times New Roman" panose="02020603050405020304" pitchFamily="18" charset="0"/>
                <a:cs typeface="Times New Roman" panose="02020603050405020304" pitchFamily="18" charset="0"/>
              </a:rPr>
              <a:t>về</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giáo</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dục</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một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thiên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Luận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văn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tiểu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thuyết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 Box 35">
            <a:extLst>
              <a:ext uri="{FF2B5EF4-FFF2-40B4-BE49-F238E27FC236}">
                <a16:creationId xmlns:a16="http://schemas.microsoft.com/office/drawing/2014/main" id="{39F35860-3843-477F-AEAC-F1F3DD5E7C05}"/>
              </a:ext>
            </a:extLst>
          </p:cNvPr>
          <p:cNvSpPr txBox="1">
            <a:spLocks noChangeArrowheads="1"/>
          </p:cNvSpPr>
          <p:nvPr/>
        </p:nvSpPr>
        <p:spPr bwMode="auto">
          <a:xfrm>
            <a:off x="5641109" y="2590800"/>
            <a:ext cx="5867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dung: </a:t>
            </a:r>
            <a:r>
              <a:rPr lang="en-US" altLang="en-US" sz="2800" dirty="0" err="1" smtClean="0">
                <a:solidFill>
                  <a:srgbClr val="0000FF"/>
                </a:solidFill>
                <a:latin typeface="Times New Roman" panose="02020603050405020304" pitchFamily="18" charset="0"/>
                <a:cs typeface="Times New Roman" panose="02020603050405020304" pitchFamily="18" charset="0"/>
              </a:rPr>
              <a:t>Nói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a:t>
            </a:r>
            <a:r>
              <a:rPr lang="en-US" altLang="en-US" sz="2800" dirty="0" err="1" smtClean="0">
                <a:solidFill>
                  <a:srgbClr val="0000FF"/>
                </a:solidFill>
                <a:latin typeface="Times New Roman" panose="02020603050405020304" pitchFamily="18" charset="0"/>
                <a:cs typeface="Times New Roman" panose="02020603050405020304" pitchFamily="18" charset="0"/>
              </a:rPr>
              <a:t>iệc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dục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một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bé</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từ</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lúc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nhỏ</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lúc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trưởng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thành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văn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tưởng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tượng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bé</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Ê-min,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thầy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dạy</a:t>
            </a:r>
            <a:r>
              <a:rPr lang="en-US" altLang="en-US" sz="2800" dirty="0">
                <a:solidFill>
                  <a:srgbClr val="0000FF"/>
                </a:solidFill>
                <a:latin typeface="Times New Roman" panose="02020603050405020304" pitchFamily="18" charset="0"/>
                <a:cs typeface="Times New Roman" panose="02020603050405020304" pitchFamily="18" charset="0"/>
              </a:rPr>
              <a:t> Ê-min </a:t>
            </a:r>
            <a:r>
              <a:rPr lang="en-US" altLang="en-US" sz="2800" dirty="0" err="1">
                <a:solidFill>
                  <a:srgbClr val="0000FF"/>
                </a:solidFill>
                <a:latin typeface="Times New Roman" panose="02020603050405020304" pitchFamily="18" charset="0"/>
                <a:cs typeface="Times New Roman" panose="02020603050405020304" pitchFamily="18" charset="0"/>
              </a:rPr>
              <a:t>chính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giả</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9" name="Text Box 35">
            <a:extLst>
              <a:ext uri="{FF2B5EF4-FFF2-40B4-BE49-F238E27FC236}">
                <a16:creationId xmlns:a16="http://schemas.microsoft.com/office/drawing/2014/main" id="{6ACBB5E1-BCA2-4EC3-96B7-EB5A2A83619D}"/>
              </a:ext>
            </a:extLst>
          </p:cNvPr>
          <p:cNvSpPr txBox="1">
            <a:spLocks noChangeArrowheads="1"/>
          </p:cNvSpPr>
          <p:nvPr/>
        </p:nvSpPr>
        <p:spPr bwMode="auto">
          <a:xfrm>
            <a:off x="5641109" y="5255062"/>
            <a:ext cx="586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dirty="0">
                <a:solidFill>
                  <a:srgbClr val="0000FF"/>
                </a:solidFill>
                <a:latin typeface="Times New Roman" panose="02020603050405020304" pitchFamily="18" charset="0"/>
                <a:cs typeface="Times New Roman" panose="02020603050405020304" pitchFamily="18" charset="0"/>
              </a:rPr>
              <a:t>5 </a:t>
            </a:r>
            <a:r>
              <a:rPr lang="en-US" altLang="en-US" sz="2800" dirty="0" err="1">
                <a:solidFill>
                  <a:srgbClr val="0000FF"/>
                </a:solidFill>
                <a:latin typeface="Times New Roman" panose="02020603050405020304" pitchFamily="18" charset="0"/>
                <a:cs typeface="Times New Roman" panose="02020603050405020304" pitchFamily="18" charset="0"/>
              </a:rPr>
              <a:t>quyển</a:t>
            </a:r>
            <a:r>
              <a:rPr lang="en-US" altLang="en-US" sz="2800" dirty="0">
                <a:solidFill>
                  <a:srgbClr val="0000FF"/>
                </a:solidFill>
                <a:latin typeface="Times New Roman" panose="02020603050405020304" pitchFamily="18" charset="0"/>
                <a:cs typeface="Times New Roman" panose="02020603050405020304" pitchFamily="18" charset="0"/>
              </a:rPr>
              <a:t> = 5 </a:t>
            </a:r>
            <a:r>
              <a:rPr lang="en-US" altLang="en-US" sz="2800" dirty="0" err="1">
                <a:solidFill>
                  <a:srgbClr val="0000FF"/>
                </a:solidFill>
                <a:latin typeface="Times New Roman" panose="02020603050405020304" pitchFamily="18" charset="0"/>
                <a:cs typeface="Times New Roman" panose="02020603050405020304" pitchFamily="18" charset="0"/>
              </a:rPr>
              <a:t>giai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đoạn</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1760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CE9E9A-C860-454A-8959-C1EEED5E5055}"/>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3" name="文本框 15">
            <a:extLst>
              <a:ext uri="{FF2B5EF4-FFF2-40B4-BE49-F238E27FC236}">
                <a16:creationId xmlns:a16="http://schemas.microsoft.com/office/drawing/2014/main" id="{64DF7ED4-349F-4E54-8E36-BA3FD5D7AEE7}"/>
              </a:ext>
            </a:extLst>
          </p:cNvPr>
          <p:cNvSpPr txBox="1"/>
          <p:nvPr/>
        </p:nvSpPr>
        <p:spPr>
          <a:xfrm>
            <a:off x="5298109" y="867065"/>
            <a:ext cx="760977" cy="400110"/>
          </a:xfrm>
          <a:prstGeom prst="rect">
            <a:avLst/>
          </a:prstGeom>
          <a:solidFill>
            <a:srgbClr val="87A96F"/>
          </a:solidFill>
          <a:ln>
            <a:solidFill>
              <a:schemeClr val="accent4">
                <a:lumMod val="60000"/>
                <a:lumOff val="40000"/>
              </a:schemeClr>
            </a:solid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sym typeface="+mn-lt"/>
              </a:rPr>
              <a:t>GĐ</a:t>
            </a: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rPr>
              <a:t>1</a:t>
            </a:r>
          </a:p>
        </p:txBody>
      </p:sp>
      <p:sp>
        <p:nvSpPr>
          <p:cNvPr id="4" name="文本框 16">
            <a:extLst>
              <a:ext uri="{FF2B5EF4-FFF2-40B4-BE49-F238E27FC236}">
                <a16:creationId xmlns:a16="http://schemas.microsoft.com/office/drawing/2014/main" id="{6A3FDB71-E1EB-4CB9-B9CA-3E9D0F878D12}"/>
              </a:ext>
            </a:extLst>
          </p:cNvPr>
          <p:cNvSpPr txBox="1"/>
          <p:nvPr/>
        </p:nvSpPr>
        <p:spPr>
          <a:xfrm>
            <a:off x="5323385" y="2101728"/>
            <a:ext cx="760977" cy="400110"/>
          </a:xfrm>
          <a:prstGeom prst="rect">
            <a:avLst/>
          </a:prstGeom>
          <a:solidFill>
            <a:srgbClr val="87A96F"/>
          </a:solidFill>
          <a:effectLst>
            <a:outerShdw blurRad="50800" dist="12700" dir="5400000" algn="ctr" rotWithShape="0">
              <a:srgbClr val="000000">
                <a:alpha val="43137"/>
              </a:srgbClr>
            </a:outerShdw>
          </a:effectLst>
        </p:spPr>
        <p:txBody>
          <a:bodyPr wrap="square" rtlCol="0">
            <a:spAutoFit/>
          </a:bodyPr>
          <a:lstStyle/>
          <a:p>
            <a:pPr lvl="0" algn="ctr" fontAlgn="auto">
              <a:spcBef>
                <a:spcPts val="0"/>
              </a:spcBef>
              <a:spcAft>
                <a:spcPts val="0"/>
              </a:spcAft>
              <a:defRPr/>
            </a:pPr>
            <a:r>
              <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sym typeface="+mn-lt"/>
              </a:rPr>
              <a:t>GĐ</a:t>
            </a: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rPr>
              <a:t>2</a:t>
            </a:r>
          </a:p>
        </p:txBody>
      </p:sp>
      <p:sp>
        <p:nvSpPr>
          <p:cNvPr id="5" name="文本框 17">
            <a:extLst>
              <a:ext uri="{FF2B5EF4-FFF2-40B4-BE49-F238E27FC236}">
                <a16:creationId xmlns:a16="http://schemas.microsoft.com/office/drawing/2014/main" id="{54675400-EBBA-410B-B495-DF5CDEA25850}"/>
              </a:ext>
            </a:extLst>
          </p:cNvPr>
          <p:cNvSpPr txBox="1"/>
          <p:nvPr/>
        </p:nvSpPr>
        <p:spPr>
          <a:xfrm>
            <a:off x="5341841" y="3352800"/>
            <a:ext cx="760977" cy="400110"/>
          </a:xfrm>
          <a:prstGeom prst="rect">
            <a:avLst/>
          </a:prstGeom>
          <a:solidFill>
            <a:srgbClr val="87A96F"/>
          </a:solidFill>
          <a:ln>
            <a:solidFill>
              <a:schemeClr val="accent4">
                <a:lumMod val="60000"/>
                <a:lumOff val="40000"/>
              </a:schemeClr>
            </a:solidFill>
          </a:ln>
          <a:effectLst>
            <a:outerShdw blurRad="50800" dist="12700" dir="5400000" algn="ctr" rotWithShape="0">
              <a:srgbClr val="000000">
                <a:alpha val="43137"/>
              </a:srgbClr>
            </a:outerShdw>
          </a:effectLst>
        </p:spPr>
        <p:txBody>
          <a:bodyPr wrap="square" rtlCol="0">
            <a:spAutoFit/>
          </a:bodyPr>
          <a:lstStyle/>
          <a:p>
            <a:pPr lvl="0" algn="ctr" fontAlgn="auto">
              <a:spcBef>
                <a:spcPts val="0"/>
              </a:spcBef>
              <a:spcAft>
                <a:spcPts val="0"/>
              </a:spcAft>
              <a:defRPr/>
            </a:pPr>
            <a:r>
              <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sym typeface="+mn-lt"/>
              </a:rPr>
              <a:t>GĐ</a:t>
            </a: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rPr>
              <a:t>3</a:t>
            </a:r>
          </a:p>
        </p:txBody>
      </p:sp>
      <p:sp>
        <p:nvSpPr>
          <p:cNvPr id="6" name="文本框 18">
            <a:extLst>
              <a:ext uri="{FF2B5EF4-FFF2-40B4-BE49-F238E27FC236}">
                <a16:creationId xmlns:a16="http://schemas.microsoft.com/office/drawing/2014/main" id="{03AA18A8-5D8E-4662-B793-28C5C023C4EF}"/>
              </a:ext>
            </a:extLst>
          </p:cNvPr>
          <p:cNvSpPr txBox="1"/>
          <p:nvPr/>
        </p:nvSpPr>
        <p:spPr>
          <a:xfrm>
            <a:off x="5326507" y="4572000"/>
            <a:ext cx="760977" cy="400110"/>
          </a:xfrm>
          <a:prstGeom prst="rect">
            <a:avLst/>
          </a:prstGeom>
          <a:solidFill>
            <a:srgbClr val="87A96F"/>
          </a:solidFill>
          <a:ln>
            <a:solidFill>
              <a:schemeClr val="accent4">
                <a:lumMod val="60000"/>
                <a:lumOff val="40000"/>
              </a:schemeClr>
            </a:solidFill>
          </a:ln>
          <a:effectLst>
            <a:outerShdw blurRad="50800" dist="12700" dir="5400000" algn="ctr" rotWithShape="0">
              <a:srgbClr val="000000">
                <a:alpha val="43137"/>
              </a:srgbClr>
            </a:outerShdw>
          </a:effectLst>
        </p:spPr>
        <p:txBody>
          <a:bodyPr wrap="square" rtlCol="0">
            <a:spAutoFit/>
          </a:bodyPr>
          <a:lstStyle/>
          <a:p>
            <a:pPr lvl="0" algn="ctr" fontAlgn="auto">
              <a:spcBef>
                <a:spcPts val="0"/>
              </a:spcBef>
              <a:spcAft>
                <a:spcPts val="0"/>
              </a:spcAft>
              <a:defRPr/>
            </a:pPr>
            <a:r>
              <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sym typeface="+mn-lt"/>
              </a:rPr>
              <a:t>GĐ</a:t>
            </a: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rPr>
              <a:t>4</a:t>
            </a:r>
          </a:p>
        </p:txBody>
      </p:sp>
      <p:grpSp>
        <p:nvGrpSpPr>
          <p:cNvPr id="7" name="组合 19">
            <a:extLst>
              <a:ext uri="{FF2B5EF4-FFF2-40B4-BE49-F238E27FC236}">
                <a16:creationId xmlns:a16="http://schemas.microsoft.com/office/drawing/2014/main" id="{12DD1AEB-6EDE-497C-B757-6DDB7280D45E}"/>
              </a:ext>
            </a:extLst>
          </p:cNvPr>
          <p:cNvGrpSpPr/>
          <p:nvPr/>
        </p:nvGrpSpPr>
        <p:grpSpPr>
          <a:xfrm>
            <a:off x="4724400" y="992686"/>
            <a:ext cx="221107" cy="4954611"/>
            <a:chOff x="6294853" y="2455489"/>
            <a:chExt cx="205536" cy="4322629"/>
          </a:xfrm>
          <a:solidFill>
            <a:srgbClr val="87A96F"/>
          </a:solidFill>
        </p:grpSpPr>
        <p:cxnSp>
          <p:nvCxnSpPr>
            <p:cNvPr id="8" name="直接连接符 20">
              <a:extLst>
                <a:ext uri="{FF2B5EF4-FFF2-40B4-BE49-F238E27FC236}">
                  <a16:creationId xmlns:a16="http://schemas.microsoft.com/office/drawing/2014/main" id="{2555C942-95BA-4582-815F-E18D72D41F86}"/>
                </a:ext>
              </a:extLst>
            </p:cNvPr>
            <p:cNvCxnSpPr>
              <a:cxnSpLocks/>
              <a:stCxn id="9" idx="0"/>
            </p:cNvCxnSpPr>
            <p:nvPr/>
          </p:nvCxnSpPr>
          <p:spPr>
            <a:xfrm>
              <a:off x="6400800" y="2455489"/>
              <a:ext cx="9116" cy="4322629"/>
            </a:xfrm>
            <a:prstGeom prst="line">
              <a:avLst/>
            </a:prstGeom>
            <a:grpFill/>
            <a:ln w="28575">
              <a:solidFill>
                <a:srgbClr val="F198A4"/>
              </a:solidFill>
            </a:ln>
          </p:spPr>
          <p:style>
            <a:lnRef idx="1">
              <a:schemeClr val="accent1"/>
            </a:lnRef>
            <a:fillRef idx="0">
              <a:schemeClr val="accent1"/>
            </a:fillRef>
            <a:effectRef idx="0">
              <a:schemeClr val="accent1"/>
            </a:effectRef>
            <a:fontRef idx="minor">
              <a:schemeClr val="tx1"/>
            </a:fontRef>
          </p:style>
        </p:cxnSp>
        <p:sp>
          <p:nvSpPr>
            <p:cNvPr id="9" name="椭圆 21">
              <a:extLst>
                <a:ext uri="{FF2B5EF4-FFF2-40B4-BE49-F238E27FC236}">
                  <a16:creationId xmlns:a16="http://schemas.microsoft.com/office/drawing/2014/main" id="{A09E4C44-DC4D-4AB7-AD5E-9F311DA18C31}"/>
                </a:ext>
              </a:extLst>
            </p:cNvPr>
            <p:cNvSpPr/>
            <p:nvPr/>
          </p:nvSpPr>
          <p:spPr>
            <a:xfrm>
              <a:off x="6307931" y="2455489"/>
              <a:ext cx="185737" cy="185737"/>
            </a:xfrm>
            <a:prstGeom prst="ellipse">
              <a:avLst/>
            </a:prstGeom>
            <a:grpFill/>
            <a:ln>
              <a:solidFill>
                <a:srgbClr val="F198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10" name="椭圆 23">
              <a:extLst>
                <a:ext uri="{FF2B5EF4-FFF2-40B4-BE49-F238E27FC236}">
                  <a16:creationId xmlns:a16="http://schemas.microsoft.com/office/drawing/2014/main" id="{C63E3900-AF1B-4A6E-8B3F-C7BC94E5445F}"/>
                </a:ext>
              </a:extLst>
            </p:cNvPr>
            <p:cNvSpPr/>
            <p:nvPr/>
          </p:nvSpPr>
          <p:spPr>
            <a:xfrm>
              <a:off x="6307930" y="3467804"/>
              <a:ext cx="185737" cy="185737"/>
            </a:xfrm>
            <a:prstGeom prst="ellipse">
              <a:avLst/>
            </a:prstGeom>
            <a:grpFill/>
            <a:ln>
              <a:solidFill>
                <a:srgbClr val="F198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11" name="椭圆 24">
              <a:extLst>
                <a:ext uri="{FF2B5EF4-FFF2-40B4-BE49-F238E27FC236}">
                  <a16:creationId xmlns:a16="http://schemas.microsoft.com/office/drawing/2014/main" id="{FC166E8A-F1F8-4429-A2C4-1394C9B6750B}"/>
                </a:ext>
              </a:extLst>
            </p:cNvPr>
            <p:cNvSpPr/>
            <p:nvPr/>
          </p:nvSpPr>
          <p:spPr>
            <a:xfrm>
              <a:off x="6294853" y="4584266"/>
              <a:ext cx="192459" cy="189368"/>
            </a:xfrm>
            <a:prstGeom prst="ellipse">
              <a:avLst/>
            </a:prstGeom>
            <a:grpFill/>
            <a:ln>
              <a:solidFill>
                <a:srgbClr val="F198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12" name="椭圆 25">
              <a:extLst>
                <a:ext uri="{FF2B5EF4-FFF2-40B4-BE49-F238E27FC236}">
                  <a16:creationId xmlns:a16="http://schemas.microsoft.com/office/drawing/2014/main" id="{2D4CC4C5-E25D-45A3-8945-46E11C3D87B9}"/>
                </a:ext>
              </a:extLst>
            </p:cNvPr>
            <p:cNvSpPr/>
            <p:nvPr/>
          </p:nvSpPr>
          <p:spPr>
            <a:xfrm>
              <a:off x="6314652" y="5694290"/>
              <a:ext cx="185737" cy="185737"/>
            </a:xfrm>
            <a:prstGeom prst="ellipse">
              <a:avLst/>
            </a:prstGeom>
            <a:grpFill/>
            <a:ln>
              <a:solidFill>
                <a:srgbClr val="F198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grpSp>
      <p:grpSp>
        <p:nvGrpSpPr>
          <p:cNvPr id="18" name="组合 18">
            <a:extLst>
              <a:ext uri="{FF2B5EF4-FFF2-40B4-BE49-F238E27FC236}">
                <a16:creationId xmlns:a16="http://schemas.microsoft.com/office/drawing/2014/main" id="{27F19FF6-B493-4820-BE48-A8A1D81DAB35}"/>
              </a:ext>
            </a:extLst>
          </p:cNvPr>
          <p:cNvGrpSpPr/>
          <p:nvPr/>
        </p:nvGrpSpPr>
        <p:grpSpPr>
          <a:xfrm>
            <a:off x="303412" y="1828800"/>
            <a:ext cx="3887588" cy="4154755"/>
            <a:chOff x="6096000" y="2455631"/>
            <a:chExt cx="3764225" cy="3569048"/>
          </a:xfrm>
        </p:grpSpPr>
        <p:pic>
          <p:nvPicPr>
            <p:cNvPr id="19" name="图片 4">
              <a:extLst>
                <a:ext uri="{FF2B5EF4-FFF2-40B4-BE49-F238E27FC236}">
                  <a16:creationId xmlns:a16="http://schemas.microsoft.com/office/drawing/2014/main" id="{CB9C9280-A4EA-4718-A7F8-AB6C2D500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612008"/>
              <a:ext cx="2379584" cy="3412671"/>
            </a:xfrm>
            <a:prstGeom prst="rect">
              <a:avLst/>
            </a:prstGeom>
          </p:spPr>
        </p:pic>
        <p:pic>
          <p:nvPicPr>
            <p:cNvPr id="20" name="图片 3">
              <a:extLst>
                <a:ext uri="{FF2B5EF4-FFF2-40B4-BE49-F238E27FC236}">
                  <a16:creationId xmlns:a16="http://schemas.microsoft.com/office/drawing/2014/main" id="{C492580F-9628-4ACD-A309-6AF2A298A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525" y="2455631"/>
              <a:ext cx="2426700" cy="2279221"/>
            </a:xfrm>
            <a:prstGeom prst="rect">
              <a:avLst/>
            </a:prstGeom>
          </p:spPr>
        </p:pic>
        <p:sp>
          <p:nvSpPr>
            <p:cNvPr id="21" name="文本框 17">
              <a:extLst>
                <a:ext uri="{FF2B5EF4-FFF2-40B4-BE49-F238E27FC236}">
                  <a16:creationId xmlns:a16="http://schemas.microsoft.com/office/drawing/2014/main" id="{6894CA53-A416-4FBE-8EBD-08F463419A3E}"/>
                </a:ext>
              </a:extLst>
            </p:cNvPr>
            <p:cNvSpPr txBox="1"/>
            <p:nvPr/>
          </p:nvSpPr>
          <p:spPr>
            <a:xfrm rot="1004627">
              <a:off x="7652124" y="2893523"/>
              <a:ext cx="1957254" cy="8196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2800" b="1" dirty="0">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rPr>
                <a:t>5 </a:t>
              </a:r>
              <a:r>
                <a:rPr lang="en-SG" altLang="zh-CN" sz="2800" b="1" dirty="0" err="1">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rPr>
                <a:t>quyển</a:t>
              </a:r>
              <a:r>
                <a:rPr lang="en-SG" altLang="zh-CN" sz="2800" b="1" dirty="0">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rPr>
                <a:t> = 5 </a:t>
              </a:r>
              <a:r>
                <a:rPr lang="en-SG" altLang="zh-CN" sz="2800" b="1" dirty="0" err="1">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rPr>
                <a:t>giai</a:t>
              </a:r>
              <a:r>
                <a:rPr lang="en-SG" altLang="zh-CN" sz="2800" b="1" dirty="0">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SG" altLang="zh-CN" sz="2800" b="1" dirty="0" err="1">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rPr>
                <a:t>đoạn</a:t>
              </a:r>
              <a:endParaRPr lang="zh-CN" altLang="en-US" sz="2800" b="1" dirty="0">
                <a:solidFill>
                  <a:srgbClr val="724502"/>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sp>
        <p:nvSpPr>
          <p:cNvPr id="25" name="椭圆 25">
            <a:extLst>
              <a:ext uri="{FF2B5EF4-FFF2-40B4-BE49-F238E27FC236}">
                <a16:creationId xmlns:a16="http://schemas.microsoft.com/office/drawing/2014/main" id="{81E4ADDB-8915-4C17-84C7-3F071527B223}"/>
              </a:ext>
            </a:extLst>
          </p:cNvPr>
          <p:cNvSpPr/>
          <p:nvPr/>
        </p:nvSpPr>
        <p:spPr>
          <a:xfrm>
            <a:off x="4738468" y="5806908"/>
            <a:ext cx="199808" cy="212892"/>
          </a:xfrm>
          <a:prstGeom prst="ellipse">
            <a:avLst/>
          </a:prstGeom>
          <a:solidFill>
            <a:srgbClr val="87A96F"/>
          </a:solidFill>
          <a:ln>
            <a:solidFill>
              <a:srgbClr val="F198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26" name="文本框 18">
            <a:extLst>
              <a:ext uri="{FF2B5EF4-FFF2-40B4-BE49-F238E27FC236}">
                <a16:creationId xmlns:a16="http://schemas.microsoft.com/office/drawing/2014/main" id="{D045C75E-ADB0-477C-8033-741AD2EAE9E5}"/>
              </a:ext>
            </a:extLst>
          </p:cNvPr>
          <p:cNvSpPr txBox="1"/>
          <p:nvPr/>
        </p:nvSpPr>
        <p:spPr>
          <a:xfrm>
            <a:off x="5341841" y="5705325"/>
            <a:ext cx="760977" cy="400110"/>
          </a:xfrm>
          <a:prstGeom prst="rect">
            <a:avLst/>
          </a:prstGeom>
          <a:solidFill>
            <a:srgbClr val="87A96F"/>
          </a:solidFill>
          <a:ln>
            <a:solidFill>
              <a:schemeClr val="accent4">
                <a:lumMod val="60000"/>
                <a:lumOff val="40000"/>
              </a:schemeClr>
            </a:solidFill>
          </a:ln>
          <a:effectLst>
            <a:outerShdw blurRad="50800" dist="12700" dir="5400000" algn="ctr" rotWithShape="0">
              <a:srgbClr val="000000">
                <a:alpha val="43137"/>
              </a:srgbClr>
            </a:outerShdw>
          </a:effectLst>
        </p:spPr>
        <p:txBody>
          <a:bodyPr wrap="square" rtlCol="0">
            <a:spAutoFit/>
          </a:bodyPr>
          <a:lstStyle/>
          <a:p>
            <a:pPr lvl="0" algn="ctr" fontAlgn="auto">
              <a:spcBef>
                <a:spcPts val="0"/>
              </a:spcBef>
              <a:spcAft>
                <a:spcPts val="0"/>
              </a:spcAft>
              <a:defRPr/>
            </a:pPr>
            <a:r>
              <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sym typeface="+mn-lt"/>
              </a:rPr>
              <a:t>GĐ</a:t>
            </a: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sym typeface="+mn-lt"/>
              </a:rPr>
              <a:t>5</a:t>
            </a:r>
          </a:p>
        </p:txBody>
      </p:sp>
      <p:sp>
        <p:nvSpPr>
          <p:cNvPr id="27" name="Rectangle 26">
            <a:extLst>
              <a:ext uri="{FF2B5EF4-FFF2-40B4-BE49-F238E27FC236}">
                <a16:creationId xmlns:a16="http://schemas.microsoft.com/office/drawing/2014/main" id="{D423E653-5773-4CD2-A64B-22A0F09E49D7}"/>
              </a:ext>
            </a:extLst>
          </p:cNvPr>
          <p:cNvSpPr/>
          <p:nvPr/>
        </p:nvSpPr>
        <p:spPr>
          <a:xfrm>
            <a:off x="6439948" y="5486400"/>
            <a:ext cx="5294852" cy="830997"/>
          </a:xfrm>
          <a:prstGeom prst="rect">
            <a:avLst/>
          </a:prstGeom>
        </p:spPr>
        <p:txBody>
          <a:bodyPr wrap="square">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Ê-min </a:t>
            </a:r>
            <a:r>
              <a:rPr lang="en-US" sz="2400" dirty="0" err="1">
                <a:solidFill>
                  <a:srgbClr val="002060"/>
                </a:solidFill>
                <a:latin typeface="Times New Roman" panose="02020603050405020304" pitchFamily="18" charset="0"/>
                <a:cs typeface="Times New Roman" panose="02020603050405020304" pitchFamily="18" charset="0"/>
              </a:rPr>
              <a:t>trưởng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 Ê-min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du </a:t>
            </a:r>
            <a:r>
              <a:rPr lang="en-US" sz="2400" dirty="0" err="1">
                <a:solidFill>
                  <a:srgbClr val="002060"/>
                </a:solidFill>
                <a:latin typeface="Times New Roman" panose="02020603050405020304" pitchFamily="18" charset="0"/>
                <a:cs typeface="Times New Roman" panose="02020603050405020304" pitchFamily="18" charset="0"/>
              </a:rPr>
              <a:t>lịch</a:t>
            </a:r>
            <a:r>
              <a:rPr lang="en-US" sz="2400" dirty="0">
                <a:solidFill>
                  <a:srgbClr val="002060"/>
                </a:solidFill>
                <a:latin typeface="Times New Roman" panose="02020603050405020304" pitchFamily="18" charset="0"/>
                <a:cs typeface="Times New Roman" panose="02020603050405020304" pitchFamily="18" charset="0"/>
              </a:rPr>
              <a:t> 2 </a:t>
            </a:r>
            <a:r>
              <a:rPr lang="en-US" sz="2400" dirty="0" err="1">
                <a:solidFill>
                  <a:srgbClr val="002060"/>
                </a:solidFill>
                <a:latin typeface="Times New Roman" panose="02020603050405020304" pitchFamily="18" charset="0"/>
                <a:cs typeface="Times New Roman" panose="02020603050405020304" pitchFamily="18" charset="0"/>
              </a:rPr>
              <a:t>năm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B41AA8-F30D-4DDF-A845-DDDA11609C09}"/>
              </a:ext>
            </a:extLst>
          </p:cNvPr>
          <p:cNvSpPr/>
          <p:nvPr/>
        </p:nvSpPr>
        <p:spPr>
          <a:xfrm>
            <a:off x="6441879" y="476071"/>
            <a:ext cx="5417288" cy="1200329"/>
          </a:xfrm>
          <a:prstGeom prst="rect">
            <a:avLst/>
          </a:prstGeom>
        </p:spPr>
        <p:txBody>
          <a:bodyPr wrap="square">
            <a:spAutoFit/>
          </a:bodyPr>
          <a:lstStyle/>
          <a:p>
            <a:pPr lvl="0" algn="just" fontAlgn="auto">
              <a:spcBef>
                <a:spcPts val="0"/>
              </a:spcBef>
              <a:spcAft>
                <a:spcPts val="0"/>
              </a:spcAft>
              <a:defRPr/>
            </a:pP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lúc</a:t>
            </a:r>
            <a:r>
              <a:rPr lang="en-US" sz="2400" dirty="0">
                <a:solidFill>
                  <a:srgbClr val="002060"/>
                </a:solidFill>
                <a:latin typeface="Times New Roman" panose="02020603050405020304" pitchFamily="18" charset="0"/>
                <a:cs typeface="Times New Roman" panose="02020603050405020304" pitchFamily="18" charset="0"/>
              </a:rPr>
              <a:t> Ê-min ra </a:t>
            </a:r>
            <a:r>
              <a:rPr lang="en-US" sz="2400" dirty="0" err="1">
                <a:solidFill>
                  <a:srgbClr val="002060"/>
                </a:solidFill>
                <a:latin typeface="Times New Roman" panose="02020603050405020304" pitchFamily="18" charset="0"/>
                <a:cs typeface="Times New Roman" panose="02020603050405020304" pitchFamily="18" charset="0"/>
              </a:rPr>
              <a:t>đời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lúc</a:t>
            </a:r>
            <a:r>
              <a:rPr lang="en-US" sz="2400" dirty="0">
                <a:solidFill>
                  <a:srgbClr val="002060"/>
                </a:solidFill>
                <a:latin typeface="Times New Roman" panose="02020603050405020304" pitchFamily="18" charset="0"/>
                <a:cs typeface="Times New Roman" panose="02020603050405020304" pitchFamily="18" charset="0"/>
              </a:rPr>
              <a:t> 3 </a:t>
            </a:r>
            <a:r>
              <a:rPr lang="en-US" sz="2400" dirty="0" err="1">
                <a:solidFill>
                  <a:srgbClr val="002060"/>
                </a:solidFill>
                <a:latin typeface="Times New Roman" panose="02020603050405020304" pitchFamily="18" charset="0"/>
                <a:cs typeface="Times New Roman" panose="02020603050405020304" pitchFamily="18" charset="0"/>
              </a:rPr>
              <a:t>tuổi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Nhiệm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vụ</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a:t>
            </a:r>
            <a:endParaRPr lang="zh-CN" altLang="en-US" sz="2400" dirty="0">
              <a:solidFill>
                <a:prstClr val="black"/>
              </a:solidFill>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29" name="Rectangle 28">
            <a:extLst>
              <a:ext uri="{FF2B5EF4-FFF2-40B4-BE49-F238E27FC236}">
                <a16:creationId xmlns:a16="http://schemas.microsoft.com/office/drawing/2014/main" id="{A2022A5D-9A4C-4014-9B61-2ADE9A1144D5}"/>
              </a:ext>
            </a:extLst>
          </p:cNvPr>
          <p:cNvSpPr/>
          <p:nvPr/>
        </p:nvSpPr>
        <p:spPr>
          <a:xfrm>
            <a:off x="6400800" y="1905000"/>
            <a:ext cx="5410820" cy="830997"/>
          </a:xfrm>
          <a:prstGeom prst="rect">
            <a:avLst/>
          </a:prstGeom>
        </p:spPr>
        <p:txBody>
          <a:bodyPr wrap="square">
            <a:spAutoFit/>
          </a:bodyPr>
          <a:lstStyle/>
          <a:p>
            <a:pPr lvl="0" algn="just">
              <a:spcBef>
                <a:spcPts val="0"/>
              </a:spcBef>
              <a:spcAft>
                <a:spcPts val="0"/>
              </a:spcAft>
              <a:defRPr/>
            </a:pPr>
            <a:r>
              <a:rPr lang="vi-VN" sz="2400" dirty="0">
                <a:solidFill>
                  <a:srgbClr val="002060"/>
                </a:solidFill>
                <a:latin typeface="Times New Roman" panose="02020603050405020304" pitchFamily="18" charset="0"/>
                <a:cs typeface="Times New Roman" panose="02020603050405020304" pitchFamily="18" charset="0"/>
              </a:rPr>
              <a:t>Ê-min </a:t>
            </a:r>
            <a:r>
              <a:rPr lang="en-SG" sz="2400" dirty="0" err="1">
                <a:solidFill>
                  <a:srgbClr val="002060"/>
                </a:solidFill>
                <a:latin typeface="Times New Roman" panose="02020603050405020304" pitchFamily="18" charset="0"/>
                <a:cs typeface="Times New Roman" panose="02020603050405020304" pitchFamily="18" charset="0"/>
              </a:rPr>
              <a:t>từ</a:t>
            </a:r>
            <a:r>
              <a:rPr lang="en-SG"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4 </a:t>
            </a:r>
            <a:r>
              <a:rPr lang="en-SG" sz="2400" dirty="0">
                <a:solidFill>
                  <a:srgbClr val="002060"/>
                </a:solidFill>
                <a:latin typeface="Times New Roman" panose="02020603050405020304" pitchFamily="18" charset="0"/>
                <a:cs typeface="Times New Roman" panose="02020603050405020304" pitchFamily="18" charset="0"/>
              </a:rPr>
              <a:t>-</a:t>
            </a:r>
            <a:r>
              <a:rPr lang="vi-VN" sz="2400" dirty="0">
                <a:solidFill>
                  <a:srgbClr val="002060"/>
                </a:solidFill>
                <a:latin typeface="Times New Roman" panose="02020603050405020304" pitchFamily="18" charset="0"/>
                <a:cs typeface="Times New Roman" panose="02020603050405020304" pitchFamily="18" charset="0"/>
              </a:rPr>
              <a:t> 12 tuổi ( Nhiệm vụ giáo dục cho Ê-min một số nhận thức bước đầu).</a:t>
            </a:r>
            <a:endParaRPr lang="vi-VN" sz="2400" dirty="0">
              <a:solidFill>
                <a:prstClr val="black"/>
              </a:solidFill>
              <a:latin typeface="Times New Roman" panose="02020603050405020304" pitchFamily="18" charset="0"/>
              <a:ea typeface="小考拉体" panose="02000503000000000000" pitchFamily="2" charset="-122"/>
              <a:cs typeface="Times New Roman" panose="02020603050405020304" pitchFamily="18" charset="0"/>
              <a:sym typeface="+mn-ea"/>
            </a:endParaRPr>
          </a:p>
        </p:txBody>
      </p:sp>
      <p:sp>
        <p:nvSpPr>
          <p:cNvPr id="30" name="Rectangle 29">
            <a:extLst>
              <a:ext uri="{FF2B5EF4-FFF2-40B4-BE49-F238E27FC236}">
                <a16:creationId xmlns:a16="http://schemas.microsoft.com/office/drawing/2014/main" id="{DB814FED-EFE7-43AD-B31B-E062EA2CF42B}"/>
              </a:ext>
            </a:extLst>
          </p:cNvPr>
          <p:cNvSpPr/>
          <p:nvPr/>
        </p:nvSpPr>
        <p:spPr>
          <a:xfrm>
            <a:off x="6477768" y="2993727"/>
            <a:ext cx="5410820" cy="1200329"/>
          </a:xfrm>
          <a:prstGeom prst="rect">
            <a:avLst/>
          </a:prstGeom>
        </p:spPr>
        <p:txBody>
          <a:bodyPr wrap="square">
            <a:spAutoFit/>
          </a:bodyPr>
          <a:lstStyle/>
          <a:p>
            <a:pPr lvl="0" algn="just">
              <a:spcBef>
                <a:spcPts val="0"/>
              </a:spcBef>
              <a:spcAft>
                <a:spcPts val="0"/>
              </a:spcAft>
              <a:defRPr/>
            </a:pPr>
            <a:r>
              <a:rPr lang="en-US" sz="2400" dirty="0">
                <a:solidFill>
                  <a:srgbClr val="002060"/>
                </a:solidFill>
                <a:latin typeface="Times New Roman" panose="02020603050405020304" pitchFamily="18" charset="0"/>
                <a:cs typeface="Times New Roman" panose="02020603050405020304" pitchFamily="18" charset="0"/>
              </a:rPr>
              <a:t>Ê-min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13 - 15 </a:t>
            </a:r>
            <a:r>
              <a:rPr lang="en-US" sz="2400" dirty="0" err="1">
                <a:solidFill>
                  <a:srgbClr val="002060"/>
                </a:solidFill>
                <a:latin typeface="Times New Roman" panose="02020603050405020304" pitchFamily="18" charset="0"/>
                <a:cs typeface="Times New Roman" panose="02020603050405020304" pitchFamily="18" charset="0"/>
              </a:rPr>
              <a:t>tuổi</a:t>
            </a:r>
            <a:r>
              <a:rPr lang="en-US" sz="2400" dirty="0">
                <a:solidFill>
                  <a:srgbClr val="002060"/>
                </a:solidFill>
                <a:latin typeface="Times New Roman" panose="02020603050405020304" pitchFamily="18" charset="0"/>
                <a:cs typeface="Times New Roman" panose="02020603050405020304" pitchFamily="18" charset="0"/>
              </a:rPr>
              <a:t> (Trang </a:t>
            </a:r>
            <a:r>
              <a:rPr lang="en-US" sz="2400" dirty="0" err="1">
                <a:solidFill>
                  <a:srgbClr val="002060"/>
                </a:solidFill>
                <a:latin typeface="Times New Roman" panose="02020603050405020304" pitchFamily="18" charset="0"/>
                <a:cs typeface="Times New Roman" panose="02020603050405020304" pitchFamily="18" charset="0"/>
              </a:rPr>
              <a:t>bị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Ê-min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thức</a:t>
            </a:r>
            <a:r>
              <a:rPr lang="en-US" sz="2400" dirty="0">
                <a:solidFill>
                  <a:srgbClr val="002060"/>
                </a:solidFill>
                <a:latin typeface="Times New Roman" panose="02020603050405020304" pitchFamily="18" charset="0"/>
                <a:cs typeface="Times New Roman" panose="02020603050405020304" pitchFamily="18" charset="0"/>
              </a:rPr>
              <a:t> khoa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hữu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tiễn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小考拉体" panose="02000503000000000000" pitchFamily="2" charset="-122"/>
              <a:cs typeface="Times New Roman" panose="02020603050405020304" pitchFamily="18" charset="0"/>
              <a:sym typeface="+mn-ea"/>
            </a:endParaRPr>
          </a:p>
        </p:txBody>
      </p:sp>
      <p:sp>
        <p:nvSpPr>
          <p:cNvPr id="31" name="Rectangle 30">
            <a:extLst>
              <a:ext uri="{FF2B5EF4-FFF2-40B4-BE49-F238E27FC236}">
                <a16:creationId xmlns:a16="http://schemas.microsoft.com/office/drawing/2014/main" id="{D0992F3E-BEB6-44C3-B16D-4A4E1ED2543E}"/>
              </a:ext>
            </a:extLst>
          </p:cNvPr>
          <p:cNvSpPr/>
          <p:nvPr/>
        </p:nvSpPr>
        <p:spPr>
          <a:xfrm>
            <a:off x="6422753" y="4321473"/>
            <a:ext cx="5436414" cy="830997"/>
          </a:xfrm>
          <a:prstGeom prst="rect">
            <a:avLst/>
          </a:prstGeom>
        </p:spPr>
        <p:txBody>
          <a:bodyPr wrap="square">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Ê-min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16 - 20 </a:t>
            </a:r>
            <a:r>
              <a:rPr lang="en-US" sz="2400" dirty="0" err="1">
                <a:solidFill>
                  <a:srgbClr val="002060"/>
                </a:solidFill>
                <a:latin typeface="Times New Roman" panose="02020603050405020304" pitchFamily="18" charset="0"/>
                <a:cs typeface="Times New Roman" panose="02020603050405020304" pitchFamily="18" charset="0"/>
              </a:rPr>
              <a:t>tuổi</a:t>
            </a:r>
            <a:r>
              <a:rPr lang="en-US" sz="2400" dirty="0">
                <a:solidFill>
                  <a:srgbClr val="002060"/>
                </a:solidFill>
                <a:latin typeface="Times New Roman" panose="02020603050405020304" pitchFamily="18" charset="0"/>
                <a:cs typeface="Times New Roman" panose="02020603050405020304" pitchFamily="18" charset="0"/>
              </a:rPr>
              <a:t> (Ê-min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tôn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endParaRPr lang="en-SG" sz="2400" dirty="0"/>
          </a:p>
        </p:txBody>
      </p:sp>
    </p:spTree>
    <p:extLst>
      <p:ext uri="{BB962C8B-B14F-4D97-AF65-F5344CB8AC3E}">
        <p14:creationId xmlns:p14="http://schemas.microsoft.com/office/powerpoint/2010/main" val="23307580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2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in)">
                                      <p:cBhvr>
                                        <p:cTn id="41" dur="2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circle(in)">
                                      <p:cBhvr>
                                        <p:cTn id="46" dur="2000"/>
                                        <p:tgtEl>
                                          <p:spTgt spid="3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5" grpId="0" animBg="1"/>
      <p:bldP spid="26" grpId="0" animBg="1"/>
      <p:bldP spid="27"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图片 8">
            <a:extLst>
              <a:ext uri="{FF2B5EF4-FFF2-40B4-BE49-F238E27FC236}">
                <a16:creationId xmlns:a16="http://schemas.microsoft.com/office/drawing/2014/main" id="{C000D1AF-DD3E-4C18-AE70-775D4827DB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66" t="7944" r="17281" b="47791"/>
          <a:stretch/>
        </p:blipFill>
        <p:spPr>
          <a:xfrm>
            <a:off x="3657600" y="152400"/>
            <a:ext cx="6172200" cy="1357705"/>
          </a:xfrm>
          <a:prstGeom prst="rect">
            <a:avLst/>
          </a:prstGeom>
        </p:spPr>
      </p:pic>
      <p:sp>
        <p:nvSpPr>
          <p:cNvPr id="4" name="文本框 9">
            <a:extLst>
              <a:ext uri="{FF2B5EF4-FFF2-40B4-BE49-F238E27FC236}">
                <a16:creationId xmlns:a16="http://schemas.microsoft.com/office/drawing/2014/main" id="{F9761538-FC07-4A8A-BF57-1C94430F954D}"/>
              </a:ext>
            </a:extLst>
          </p:cNvPr>
          <p:cNvSpPr txBox="1"/>
          <p:nvPr/>
        </p:nvSpPr>
        <p:spPr>
          <a:xfrm>
            <a:off x="4572000" y="457200"/>
            <a:ext cx="3124200" cy="769441"/>
          </a:xfrm>
          <a:prstGeom prst="rect">
            <a:avLst/>
          </a:prstGeom>
          <a:noFill/>
        </p:spPr>
        <p:txBody>
          <a:bodyPr wrap="square" rtlCol="0">
            <a:spAutoFit/>
          </a:bodyPr>
          <a:lstStyle/>
          <a:p>
            <a:pPr algn="ctr"/>
            <a:r>
              <a:rPr kumimoji="1" lang="en-US" altLang="zh-CN"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b</a:t>
            </a:r>
            <a:r>
              <a:rPr kumimoji="1" lang="en-US" altLang="zh-CN" sz="4400" b="1" i="1" dirty="0" smtClean="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 </a:t>
            </a:r>
            <a:r>
              <a:rPr kumimoji="1" lang="en-US" altLang="zh-CN" sz="4400" b="1" i="1" dirty="0" err="1">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Tác</a:t>
            </a:r>
            <a:r>
              <a:rPr kumimoji="1" lang="en-US" altLang="zh-CN"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 </a:t>
            </a:r>
            <a:r>
              <a:rPr kumimoji="1" lang="en-US" altLang="zh-CN" sz="4400" b="1" i="1" dirty="0" err="1">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phẩm</a:t>
            </a:r>
            <a:endParaRPr kumimoji="1" lang="zh-CN" altLang="en-US"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8" name="Picture 25" descr="2discfp">
            <a:extLst>
              <a:ext uri="{FF2B5EF4-FFF2-40B4-BE49-F238E27FC236}">
                <a16:creationId xmlns:a16="http://schemas.microsoft.com/office/drawing/2014/main" id="{081C850F-157E-4228-8F8A-DB6247253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 y="1828800"/>
            <a:ext cx="3474720" cy="4343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929A96F-B569-4736-9B70-AAF93D29C37A}"/>
              </a:ext>
            </a:extLst>
          </p:cNvPr>
          <p:cNvSpPr/>
          <p:nvPr/>
        </p:nvSpPr>
        <p:spPr>
          <a:xfrm>
            <a:off x="4876800" y="2286000"/>
            <a:ext cx="6477000" cy="1569660"/>
          </a:xfrm>
          <a:prstGeom prst="rect">
            <a:avLst/>
          </a:prstGeom>
        </p:spPr>
        <p:txBody>
          <a:bodyPr wrap="square">
            <a:spAutoFit/>
          </a:bodyPr>
          <a:lstStyle/>
          <a:p>
            <a:pPr algn="just">
              <a:spcBef>
                <a:spcPct val="50000"/>
              </a:spcBef>
            </a:pP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Xuất</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xứ</a:t>
            </a:r>
            <a:r>
              <a:rPr lang="en-US" altLang="en-US" sz="3200" b="1" dirty="0">
                <a:solidFill>
                  <a:srgbClr val="FF0000"/>
                </a:solidFill>
                <a:latin typeface="Times New Roman" panose="02020603050405020304" pitchFamily="18" charset="0"/>
              </a:rPr>
              <a:t>: </a:t>
            </a:r>
            <a:r>
              <a:rPr lang="en-US" altLang="en-US" sz="3200" dirty="0" err="1">
                <a:latin typeface="Times New Roman" panose="02020603050405020304" pitchFamily="18" charset="0"/>
              </a:rPr>
              <a:t>Văn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bản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trong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quyển</a:t>
            </a:r>
            <a:r>
              <a:rPr lang="en-US" altLang="en-US" sz="3200" dirty="0">
                <a:latin typeface="Times New Roman" panose="02020603050405020304" pitchFamily="18" charset="0"/>
              </a:rPr>
              <a:t> V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tác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phẩm</a:t>
            </a:r>
            <a:r>
              <a:rPr lang="en-US" altLang="en-US" sz="3200" dirty="0">
                <a:latin typeface="Times New Roman" panose="02020603050405020304" pitchFamily="18" charset="0"/>
              </a:rPr>
              <a:t> “ Ê-min hay </a:t>
            </a:r>
            <a:r>
              <a:rPr lang="en-US" altLang="en-US" sz="3200" dirty="0" err="1">
                <a:latin typeface="Times New Roman" panose="02020603050405020304" pitchFamily="18" charset="0"/>
              </a:rPr>
              <a:t>về</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giáo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dục</a:t>
            </a:r>
            <a:r>
              <a:rPr lang="en-US" altLang="en-US" sz="3200" dirty="0">
                <a:latin typeface="Times New Roman" panose="02020603050405020304" pitchFamily="18" charset="0"/>
              </a:rPr>
              <a:t>” (1762)</a:t>
            </a:r>
          </a:p>
        </p:txBody>
      </p:sp>
      <p:sp>
        <p:nvSpPr>
          <p:cNvPr id="7" name="Rectangle 6">
            <a:extLst>
              <a:ext uri="{FF2B5EF4-FFF2-40B4-BE49-F238E27FC236}">
                <a16:creationId xmlns:a16="http://schemas.microsoft.com/office/drawing/2014/main" id="{D9D2A886-4EBE-460A-B026-6310946F785A}"/>
              </a:ext>
            </a:extLst>
          </p:cNvPr>
          <p:cNvSpPr/>
          <p:nvPr/>
        </p:nvSpPr>
        <p:spPr>
          <a:xfrm>
            <a:off x="4853709" y="4205645"/>
            <a:ext cx="6477000" cy="584775"/>
          </a:xfrm>
          <a:prstGeom prst="rect">
            <a:avLst/>
          </a:prstGeom>
        </p:spPr>
        <p:txBody>
          <a:bodyPr wrap="square">
            <a:spAutoFit/>
          </a:bodyPr>
          <a:lstStyle/>
          <a:p>
            <a:pPr algn="just">
              <a:spcBef>
                <a:spcPct val="50000"/>
              </a:spcBef>
            </a:pPr>
            <a:r>
              <a:rPr lang="en-US" altLang="en-US" sz="3200" b="1" dirty="0">
                <a:solidFill>
                  <a:srgbClr val="FF0000"/>
                </a:solidFill>
                <a:latin typeface="Times New Roman" panose="02020603050405020304" pitchFamily="18" charset="0"/>
              </a:rPr>
              <a:t>- PTBĐ: </a:t>
            </a:r>
            <a:r>
              <a:rPr lang="en-US" altLang="en-US" sz="3200" dirty="0" err="1">
                <a:latin typeface="Times New Roman" panose="02020603050405020304" pitchFamily="18" charset="0"/>
              </a:rPr>
              <a:t>Nghị</a:t>
            </a:r>
            <a:r>
              <a:rPr lang="en-US" altLang="en-US" sz="3200" dirty="0">
                <a:latin typeface="Times New Roman" panose="02020603050405020304" pitchFamily="18" charset="0"/>
              </a:rPr>
              <a:t> </a:t>
            </a:r>
            <a:r>
              <a:rPr lang="en-US" altLang="en-US" sz="3200" dirty="0" err="1" smtClean="0">
                <a:latin typeface="Times New Roman" panose="02020603050405020304" pitchFamily="18" charset="0"/>
              </a:rPr>
              <a:t>luận</a:t>
            </a:r>
            <a:endParaRPr lang="en-US" altLang="en-US" sz="3200" dirty="0">
              <a:latin typeface="Times New Roman" panose="02020603050405020304" pitchFamily="18" charset="0"/>
            </a:endParaRPr>
          </a:p>
        </p:txBody>
      </p:sp>
      <p:sp>
        <p:nvSpPr>
          <p:cNvPr id="10" name="Rectangle 9">
            <a:extLst>
              <a:ext uri="{FF2B5EF4-FFF2-40B4-BE49-F238E27FC236}">
                <a16:creationId xmlns:a16="http://schemas.microsoft.com/office/drawing/2014/main" id="{955F5BCC-BE99-4DC5-8AC1-27B8ACC20253}"/>
              </a:ext>
            </a:extLst>
          </p:cNvPr>
          <p:cNvSpPr/>
          <p:nvPr/>
        </p:nvSpPr>
        <p:spPr>
          <a:xfrm>
            <a:off x="4876800" y="5206425"/>
            <a:ext cx="6477000" cy="584775"/>
          </a:xfrm>
          <a:prstGeom prst="rect">
            <a:avLst/>
          </a:prstGeom>
        </p:spPr>
        <p:txBody>
          <a:bodyPr wrap="square">
            <a:spAutoFit/>
          </a:bodyPr>
          <a:lstStyle/>
          <a:p>
            <a:pPr algn="just">
              <a:spcBef>
                <a:spcPct val="50000"/>
              </a:spcBef>
            </a:pP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Bố</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cục</a:t>
            </a:r>
            <a:r>
              <a:rPr lang="en-US" altLang="en-US" sz="3200" b="1" dirty="0">
                <a:solidFill>
                  <a:srgbClr val="FF0000"/>
                </a:solidFill>
                <a:latin typeface="Times New Roman" panose="02020603050405020304" pitchFamily="18" charset="0"/>
              </a:rPr>
              <a:t>: </a:t>
            </a:r>
            <a:r>
              <a:rPr lang="en-US" altLang="en-US" sz="3200" dirty="0">
                <a:latin typeface="Times New Roman" panose="02020603050405020304" pitchFamily="18" charset="0"/>
              </a:rPr>
              <a:t>3 </a:t>
            </a:r>
            <a:r>
              <a:rPr lang="en-US" altLang="en-US" sz="3200" dirty="0" err="1">
                <a:latin typeface="Times New Roman" panose="02020603050405020304" pitchFamily="18" charset="0"/>
              </a:rPr>
              <a:t>phần</a:t>
            </a:r>
            <a:endParaRPr lang="en-US" altLang="en-US" sz="3200" dirty="0">
              <a:latin typeface="Times New Roman" panose="02020603050405020304" pitchFamily="18" charset="0"/>
            </a:endParaRPr>
          </a:p>
        </p:txBody>
      </p:sp>
    </p:spTree>
    <p:extLst>
      <p:ext uri="{BB962C8B-B14F-4D97-AF65-F5344CB8AC3E}">
        <p14:creationId xmlns:p14="http://schemas.microsoft.com/office/powerpoint/2010/main" val="13561310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4" name="图片 4">
            <a:extLst>
              <a:ext uri="{FF2B5EF4-FFF2-40B4-BE49-F238E27FC236}">
                <a16:creationId xmlns:a16="http://schemas.microsoft.com/office/drawing/2014/main" id="{EC676E11-7E17-4337-9FE3-8290F979A3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4426558" y="692760"/>
            <a:ext cx="971768" cy="971768"/>
          </a:xfrm>
          <a:prstGeom prst="rect">
            <a:avLst/>
          </a:prstGeom>
        </p:spPr>
      </p:pic>
      <p:sp>
        <p:nvSpPr>
          <p:cNvPr id="5" name="文本框 14">
            <a:extLst>
              <a:ext uri="{FF2B5EF4-FFF2-40B4-BE49-F238E27FC236}">
                <a16:creationId xmlns:a16="http://schemas.microsoft.com/office/drawing/2014/main" id="{558B7536-FED3-4A53-B29A-2CB3529C4D3C}"/>
              </a:ext>
            </a:extLst>
          </p:cNvPr>
          <p:cNvSpPr txBox="1"/>
          <p:nvPr/>
        </p:nvSpPr>
        <p:spPr>
          <a:xfrm>
            <a:off x="4507342" y="855478"/>
            <a:ext cx="810200" cy="646331"/>
          </a:xfrm>
          <a:prstGeom prst="rect">
            <a:avLst/>
          </a:prstGeom>
          <a:noFill/>
        </p:spPr>
        <p:txBody>
          <a:bodyPr wrap="square" rtlCol="0">
            <a:spAutoFit/>
          </a:bodyPr>
          <a:lstStyle/>
          <a:p>
            <a:pPr algn="ctr"/>
            <a:r>
              <a:rPr lang="en-US" altLang="zh-CN" sz="36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600" dirty="0">
              <a:latin typeface="Times New Roman" panose="02020603050405020304" pitchFamily="18" charset="0"/>
              <a:ea typeface="851tegakizatsu" panose="02000600000000000000" pitchFamily="2" charset="-122"/>
              <a:cs typeface="Times New Roman" panose="02020603050405020304" pitchFamily="18" charset="0"/>
            </a:endParaRPr>
          </a:p>
        </p:txBody>
      </p:sp>
      <p:pic>
        <p:nvPicPr>
          <p:cNvPr id="6" name="图片 15">
            <a:extLst>
              <a:ext uri="{FF2B5EF4-FFF2-40B4-BE49-F238E27FC236}">
                <a16:creationId xmlns:a16="http://schemas.microsoft.com/office/drawing/2014/main" id="{F79F8D02-FBD6-4802-B5FE-3A6F6B99F3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4426558" y="2278491"/>
            <a:ext cx="971768" cy="971768"/>
          </a:xfrm>
          <a:prstGeom prst="rect">
            <a:avLst/>
          </a:prstGeom>
        </p:spPr>
      </p:pic>
      <p:sp>
        <p:nvSpPr>
          <p:cNvPr id="7" name="文本框 17">
            <a:extLst>
              <a:ext uri="{FF2B5EF4-FFF2-40B4-BE49-F238E27FC236}">
                <a16:creationId xmlns:a16="http://schemas.microsoft.com/office/drawing/2014/main" id="{986E8197-76A2-4566-9178-481BE4046BA3}"/>
              </a:ext>
            </a:extLst>
          </p:cNvPr>
          <p:cNvSpPr txBox="1"/>
          <p:nvPr/>
        </p:nvSpPr>
        <p:spPr>
          <a:xfrm>
            <a:off x="4507342" y="2441209"/>
            <a:ext cx="810200" cy="646331"/>
          </a:xfrm>
          <a:prstGeom prst="rect">
            <a:avLst/>
          </a:prstGeom>
          <a:noFill/>
        </p:spPr>
        <p:txBody>
          <a:bodyPr wrap="square" rtlCol="0">
            <a:spAutoFit/>
          </a:bodyPr>
          <a:lstStyle/>
          <a:p>
            <a:pPr algn="ctr"/>
            <a:r>
              <a:rPr lang="en-US" altLang="zh-CN" sz="36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600" dirty="0">
              <a:latin typeface="Times New Roman" panose="02020603050405020304" pitchFamily="18" charset="0"/>
              <a:ea typeface="851tegakizatsu" panose="02000600000000000000" pitchFamily="2" charset="-122"/>
              <a:cs typeface="Times New Roman" panose="02020603050405020304" pitchFamily="18" charset="0"/>
            </a:endParaRPr>
          </a:p>
        </p:txBody>
      </p:sp>
      <p:pic>
        <p:nvPicPr>
          <p:cNvPr id="8" name="图片 18">
            <a:extLst>
              <a:ext uri="{FF2B5EF4-FFF2-40B4-BE49-F238E27FC236}">
                <a16:creationId xmlns:a16="http://schemas.microsoft.com/office/drawing/2014/main" id="{DDA6227B-8733-4785-AEB9-803B0E976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4426557" y="3898072"/>
            <a:ext cx="971768" cy="971768"/>
          </a:xfrm>
          <a:prstGeom prst="rect">
            <a:avLst/>
          </a:prstGeom>
        </p:spPr>
      </p:pic>
      <p:sp>
        <p:nvSpPr>
          <p:cNvPr id="9" name="文本框 20">
            <a:extLst>
              <a:ext uri="{FF2B5EF4-FFF2-40B4-BE49-F238E27FC236}">
                <a16:creationId xmlns:a16="http://schemas.microsoft.com/office/drawing/2014/main" id="{EADBC5C8-6B00-4957-BA47-1EF9C2799995}"/>
              </a:ext>
            </a:extLst>
          </p:cNvPr>
          <p:cNvSpPr txBox="1"/>
          <p:nvPr/>
        </p:nvSpPr>
        <p:spPr>
          <a:xfrm>
            <a:off x="4507341" y="4060790"/>
            <a:ext cx="810200" cy="646331"/>
          </a:xfrm>
          <a:prstGeom prst="rect">
            <a:avLst/>
          </a:prstGeom>
          <a:noFill/>
        </p:spPr>
        <p:txBody>
          <a:bodyPr wrap="square" rtlCol="0">
            <a:spAutoFit/>
          </a:bodyPr>
          <a:lstStyle/>
          <a:p>
            <a:pPr algn="ctr"/>
            <a:r>
              <a:rPr lang="en-US" altLang="zh-CN" sz="36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6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10" name="Text Box 19">
            <a:extLst>
              <a:ext uri="{FF2B5EF4-FFF2-40B4-BE49-F238E27FC236}">
                <a16:creationId xmlns:a16="http://schemas.microsoft.com/office/drawing/2014/main" id="{D4EF78FF-F4C3-4278-BA69-01A074EAB22C}"/>
              </a:ext>
            </a:extLst>
          </p:cNvPr>
          <p:cNvSpPr txBox="1">
            <a:spLocks noChangeArrowheads="1"/>
          </p:cNvSpPr>
          <p:nvPr/>
        </p:nvSpPr>
        <p:spPr bwMode="auto">
          <a:xfrm>
            <a:off x="5943600" y="645379"/>
            <a:ext cx="5410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Từ</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đầu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nghỉ</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ngao</a:t>
            </a:r>
            <a:r>
              <a:rPr lang="en-US" altLang="en-US" sz="3200" dirty="0">
                <a:latin typeface="Times New Roman" panose="02020603050405020304" pitchFamily="18" charset="0"/>
                <a:cs typeface="Times New Roman" panose="02020603050405020304" pitchFamily="18" charset="0"/>
              </a:rPr>
              <a:t> du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tự</a:t>
            </a:r>
            <a:r>
              <a:rPr lang="en-US" altLang="en-US" sz="3200" dirty="0">
                <a:latin typeface="Times New Roman" panose="02020603050405020304" pitchFamily="18" charset="0"/>
                <a:cs typeface="Times New Roman" panose="02020603050405020304" pitchFamily="18" charset="0"/>
              </a:rPr>
              <a:t> do</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11" name="Text Box 19">
            <a:extLst>
              <a:ext uri="{FF2B5EF4-FFF2-40B4-BE49-F238E27FC236}">
                <a16:creationId xmlns:a16="http://schemas.microsoft.com/office/drawing/2014/main" id="{3D7D4448-9067-4968-A063-F765A3424B83}"/>
              </a:ext>
            </a:extLst>
          </p:cNvPr>
          <p:cNvSpPr txBox="1">
            <a:spLocks noChangeArrowheads="1"/>
          </p:cNvSpPr>
          <p:nvPr/>
        </p:nvSpPr>
        <p:spPr bwMode="auto">
          <a:xfrm>
            <a:off x="5943600" y="2292727"/>
            <a:ext cx="5486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tốt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ngao</a:t>
            </a:r>
            <a:r>
              <a:rPr lang="en-US" altLang="en-US" sz="3200" dirty="0">
                <a:latin typeface="Times New Roman" panose="02020603050405020304" pitchFamily="18" charset="0"/>
                <a:cs typeface="Times New Roman" panose="02020603050405020304" pitchFamily="18" charset="0"/>
              </a:rPr>
              <a:t> du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mang</a:t>
            </a:r>
            <a:r>
              <a:rPr lang="en-US" altLang="en-US" sz="3200" dirty="0">
                <a:latin typeface="Times New Roman" panose="02020603050405020304" pitchFamily="18" charset="0"/>
                <a:cs typeface="Times New Roman" panose="02020603050405020304" pitchFamily="18" charset="0"/>
              </a:rPr>
              <a:t> tri </a:t>
            </a:r>
            <a:r>
              <a:rPr lang="en-US" altLang="en-US" sz="3200" dirty="0" err="1">
                <a:latin typeface="Times New Roman" panose="02020603050405020304" pitchFamily="18" charset="0"/>
                <a:cs typeface="Times New Roman" panose="02020603050405020304" pitchFamily="18" charset="0"/>
              </a:rPr>
              <a:t>thức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12" name="Text Box 19">
            <a:extLst>
              <a:ext uri="{FF2B5EF4-FFF2-40B4-BE49-F238E27FC236}">
                <a16:creationId xmlns:a16="http://schemas.microsoft.com/office/drawing/2014/main" id="{45BB059C-E8C9-46F6-800B-AED9C23173BB}"/>
              </a:ext>
            </a:extLst>
          </p:cNvPr>
          <p:cNvSpPr txBox="1">
            <a:spLocks noChangeArrowheads="1"/>
          </p:cNvSpPr>
          <p:nvPr/>
        </p:nvSpPr>
        <p:spPr bwMode="auto">
          <a:xfrm>
            <a:off x="6019800" y="3875038"/>
            <a:ext cx="5486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Còn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ngao</a:t>
            </a:r>
            <a:r>
              <a:rPr lang="en-US" altLang="en-US" sz="3200" dirty="0">
                <a:latin typeface="Times New Roman" panose="02020603050405020304" pitchFamily="18" charset="0"/>
                <a:cs typeface="Times New Roman" panose="02020603050405020304" pitchFamily="18" charset="0"/>
              </a:rPr>
              <a:t> du </a:t>
            </a:r>
            <a:r>
              <a:rPr lang="en-US" altLang="en-US" sz="3200" dirty="0" err="1">
                <a:latin typeface="Times New Roman" panose="02020603050405020304" pitchFamily="18" charset="0"/>
                <a:cs typeface="Times New Roman" panose="02020603050405020304" pitchFamily="18" charset="0"/>
              </a:rPr>
              <a:t>rèn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luyện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sức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khỏe</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thần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FD29ACB-DA07-4955-9338-53D0543AD06A}"/>
              </a:ext>
            </a:extLst>
          </p:cNvPr>
          <p:cNvSpPr/>
          <p:nvPr/>
        </p:nvSpPr>
        <p:spPr>
          <a:xfrm>
            <a:off x="609600" y="5486400"/>
            <a:ext cx="11201400" cy="1077218"/>
          </a:xfrm>
          <a:prstGeom prst="rect">
            <a:avLst/>
          </a:prstGeom>
        </p:spPr>
        <p:txBody>
          <a:bodyPr wrap="square">
            <a:spAutoFit/>
          </a:bodyPr>
          <a:lstStyle/>
          <a:p>
            <a:pPr algn="just">
              <a:spcBef>
                <a:spcPct val="50000"/>
              </a:spcBef>
            </a:pP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Bố</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chặt</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chẽ</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hợp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Luận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điểm</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trước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làm</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tiền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đề</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cho</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luận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điểm</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sau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luận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điểm</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sau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tiếp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nối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phát</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triển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luận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điểm</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trước</a:t>
            </a:r>
            <a:endParaRPr lang="en-SG"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822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diamond(in)">
                                      <p:cBhvr>
                                        <p:cTn id="49" dur="20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diamond(in)">
                                      <p:cBhvr>
                                        <p:cTn id="54" dur="20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8" presetClass="entr" presetSubtype="16"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diamond(in)">
                                      <p:cBhvr>
                                        <p:cTn id="59" dur="2000"/>
                                        <p:tgtEl>
                                          <p:spTgt spid="1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525072F0-6778-421D-BFF8-2556FB75FE56}"/>
              </a:ext>
            </a:extLst>
          </p:cNvPr>
          <p:cNvSpPr/>
          <p:nvPr/>
        </p:nvSpPr>
        <p:spPr>
          <a:xfrm>
            <a:off x="3276601" y="381000"/>
            <a:ext cx="6400800" cy="762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600" b="1" dirty="0" err="1">
                <a:latin typeface="Times New Roman" panose="02020603050405020304" pitchFamily="18" charset="0"/>
                <a:cs typeface="Times New Roman" panose="02020603050405020304" pitchFamily="18" charset="0"/>
              </a:rPr>
              <a:t>Trình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tự</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sắp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xếp</a:t>
            </a:r>
            <a:r>
              <a:rPr lang="en-US" altLang="en-US" sz="3600" b="1" dirty="0">
                <a:latin typeface="Times New Roman" panose="02020603050405020304" pitchFamily="18" charset="0"/>
                <a:cs typeface="Times New Roman" panose="02020603050405020304" pitchFamily="18" charset="0"/>
              </a:rPr>
              <a:t> 3 </a:t>
            </a:r>
            <a:r>
              <a:rPr lang="en-US" altLang="en-US" sz="3600" b="1" dirty="0" err="1">
                <a:latin typeface="Times New Roman" panose="02020603050405020304" pitchFamily="18" charset="0"/>
                <a:cs typeface="Times New Roman" panose="02020603050405020304" pitchFamily="18" charset="0"/>
              </a:rPr>
              <a:t>luận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điểm</a:t>
            </a:r>
            <a:r>
              <a:rPr lang="en-US" altLang="en-US" sz="3600" b="1" dirty="0">
                <a:latin typeface="Times New Roman" panose="02020603050405020304" pitchFamily="18" charset="0"/>
                <a:cs typeface="Times New Roman" panose="02020603050405020304" pitchFamily="18" charset="0"/>
              </a:rPr>
              <a:t> </a:t>
            </a:r>
            <a:endParaRPr kumimoji="1" lang="zh-CN" altLang="en-US" sz="36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13FDEEB-6F70-46D3-95EF-C839E1CD54E5}"/>
              </a:ext>
            </a:extLst>
          </p:cNvPr>
          <p:cNvSpPr/>
          <p:nvPr/>
        </p:nvSpPr>
        <p:spPr>
          <a:xfrm>
            <a:off x="533400" y="1828800"/>
            <a:ext cx="4495800" cy="1371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3000" dirty="0">
                <a:latin typeface="Times New Roman" panose="02020603050405020304" pitchFamily="18" charset="0"/>
                <a:cs typeface="Times New Roman" panose="02020603050405020304" pitchFamily="18" charset="0"/>
              </a:rPr>
              <a:t>LĐ1: </a:t>
            </a:r>
            <a:r>
              <a:rPr lang="en-US" altLang="zh-CN" sz="3000" dirty="0" err="1">
                <a:latin typeface="Times New Roman" panose="02020603050405020304" pitchFamily="18" charset="0"/>
                <a:cs typeface="Times New Roman" panose="02020603050405020304" pitchFamily="18" charset="0"/>
              </a:rPr>
              <a:t>Đi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bộ</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ngao</a:t>
            </a:r>
            <a:r>
              <a:rPr lang="en-US" altLang="zh-CN" sz="3000" dirty="0">
                <a:latin typeface="Times New Roman" panose="02020603050405020304" pitchFamily="18" charset="0"/>
                <a:cs typeface="Times New Roman" panose="02020603050405020304" pitchFamily="18" charset="0"/>
              </a:rPr>
              <a:t> du ta </a:t>
            </a:r>
            <a:r>
              <a:rPr lang="en-US" altLang="zh-CN" sz="3000" dirty="0" err="1">
                <a:latin typeface="Times New Roman" panose="02020603050405020304" pitchFamily="18" charset="0"/>
                <a:cs typeface="Times New Roman" panose="02020603050405020304" pitchFamily="18" charset="0"/>
              </a:rPr>
              <a:t>hoàn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toàn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được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tự</a:t>
            </a:r>
            <a:r>
              <a:rPr lang="en-US" altLang="zh-CN" sz="3000" dirty="0">
                <a:latin typeface="Times New Roman" panose="02020603050405020304" pitchFamily="18" charset="0"/>
                <a:cs typeface="Times New Roman" panose="02020603050405020304" pitchFamily="18" charset="0"/>
              </a:rPr>
              <a:t> do</a:t>
            </a:r>
            <a:endParaRPr kumimoji="1" lang="zh-CN" altLang="en-US" sz="30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3268128-9843-4279-8C01-8FCE346E955D}"/>
              </a:ext>
            </a:extLst>
          </p:cNvPr>
          <p:cNvSpPr/>
          <p:nvPr/>
        </p:nvSpPr>
        <p:spPr>
          <a:xfrm>
            <a:off x="533400" y="3546764"/>
            <a:ext cx="4495800" cy="1371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3000" dirty="0">
                <a:latin typeface="Times New Roman" panose="02020603050405020304" pitchFamily="18" charset="0"/>
                <a:cs typeface="Times New Roman" panose="02020603050405020304" pitchFamily="18" charset="0"/>
              </a:rPr>
              <a:t>LĐ2: </a:t>
            </a:r>
            <a:r>
              <a:rPr lang="en-US" altLang="zh-CN" sz="3000" dirty="0" err="1">
                <a:latin typeface="Times New Roman" panose="02020603050405020304" pitchFamily="18" charset="0"/>
                <a:cs typeface="Times New Roman" panose="02020603050405020304" pitchFamily="18" charset="0"/>
              </a:rPr>
              <a:t>Đi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bộ</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ngao</a:t>
            </a:r>
            <a:r>
              <a:rPr lang="en-US" altLang="zh-CN" sz="3000" dirty="0">
                <a:latin typeface="Times New Roman" panose="02020603050405020304" pitchFamily="18" charset="0"/>
                <a:cs typeface="Times New Roman" panose="02020603050405020304" pitchFamily="18" charset="0"/>
              </a:rPr>
              <a:t> du – </a:t>
            </a:r>
            <a:r>
              <a:rPr lang="en-US" altLang="zh-CN" sz="3000" dirty="0" err="1">
                <a:latin typeface="Times New Roman" panose="02020603050405020304" pitchFamily="18" charset="0"/>
                <a:cs typeface="Times New Roman" panose="02020603050405020304" pitchFamily="18" charset="0"/>
              </a:rPr>
              <a:t>mở</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mang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trí</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thức</a:t>
            </a:r>
            <a:endParaRPr kumimoji="1" lang="zh-CN" altLang="en-US" sz="30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sp>
        <p:nvSpPr>
          <p:cNvPr id="9" name="Rectangle: Rounded Corners 8">
            <a:extLst>
              <a:ext uri="{FF2B5EF4-FFF2-40B4-BE49-F238E27FC236}">
                <a16:creationId xmlns:a16="http://schemas.microsoft.com/office/drawing/2014/main" id="{EA72EE00-25A9-4259-BDF4-6918601D06C1}"/>
              </a:ext>
            </a:extLst>
          </p:cNvPr>
          <p:cNvSpPr/>
          <p:nvPr/>
        </p:nvSpPr>
        <p:spPr>
          <a:xfrm>
            <a:off x="533400" y="5264728"/>
            <a:ext cx="4495800" cy="1371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3000" dirty="0">
                <a:latin typeface="Times New Roman" panose="02020603050405020304" pitchFamily="18" charset="0"/>
                <a:cs typeface="Times New Roman" panose="02020603050405020304" pitchFamily="18" charset="0"/>
              </a:rPr>
              <a:t>LĐ3: </a:t>
            </a:r>
            <a:r>
              <a:rPr lang="en-US" altLang="zh-CN" sz="3000" dirty="0" err="1">
                <a:latin typeface="Times New Roman" panose="02020603050405020304" pitchFamily="18" charset="0"/>
                <a:cs typeface="Times New Roman" panose="02020603050405020304" pitchFamily="18" charset="0"/>
              </a:rPr>
              <a:t>Đi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bộ</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ngao</a:t>
            </a:r>
            <a:r>
              <a:rPr lang="en-US" altLang="zh-CN" sz="3000" dirty="0">
                <a:latin typeface="Times New Roman" panose="02020603050405020304" pitchFamily="18" charset="0"/>
                <a:cs typeface="Times New Roman" panose="02020603050405020304" pitchFamily="18" charset="0"/>
              </a:rPr>
              <a:t> du </a:t>
            </a:r>
            <a:r>
              <a:rPr lang="en-US" altLang="zh-CN" sz="3000" dirty="0" err="1">
                <a:latin typeface="Times New Roman" panose="02020603050405020304" pitchFamily="18" charset="0"/>
                <a:cs typeface="Times New Roman" panose="02020603050405020304" pitchFamily="18" charset="0"/>
              </a:rPr>
              <a:t>có</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lợi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cho</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sức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khỏe</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và</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tinh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thần</a:t>
            </a:r>
            <a:endParaRPr kumimoji="1" lang="zh-CN" altLang="en-US" sz="30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11" name="Picture 10">
            <a:extLst>
              <a:ext uri="{FF2B5EF4-FFF2-40B4-BE49-F238E27FC236}">
                <a16:creationId xmlns:a16="http://schemas.microsoft.com/office/drawing/2014/main" id="{AE57C830-3678-4A8B-A1AB-4D3950DF9F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 t="27500" r="17500" b="23522"/>
          <a:stretch/>
        </p:blipFill>
        <p:spPr>
          <a:xfrm rot="21216814">
            <a:off x="5581261" y="2133600"/>
            <a:ext cx="1548200" cy="685800"/>
          </a:xfrm>
          <a:prstGeom prst="rect">
            <a:avLst/>
          </a:prstGeom>
        </p:spPr>
      </p:pic>
      <p:sp>
        <p:nvSpPr>
          <p:cNvPr id="12" name="Rectangle: Rounded Corners 11">
            <a:extLst>
              <a:ext uri="{FF2B5EF4-FFF2-40B4-BE49-F238E27FC236}">
                <a16:creationId xmlns:a16="http://schemas.microsoft.com/office/drawing/2014/main" id="{DA975C4E-1DBE-466A-8CDC-93760CD516FA}"/>
              </a:ext>
            </a:extLst>
          </p:cNvPr>
          <p:cNvSpPr/>
          <p:nvPr/>
        </p:nvSpPr>
        <p:spPr>
          <a:xfrm>
            <a:off x="7748202" y="2057400"/>
            <a:ext cx="4138998" cy="8537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3000" dirty="0" err="1">
                <a:latin typeface="Times New Roman" panose="02020603050405020304" pitchFamily="18" charset="0"/>
                <a:cs typeface="Times New Roman" panose="02020603050405020304" pitchFamily="18" charset="0"/>
              </a:rPr>
              <a:t>Tính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chất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của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hoạt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động</a:t>
            </a:r>
            <a:endParaRPr kumimoji="1" lang="zh-CN" altLang="en-US" sz="30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13" name="Picture 12">
            <a:extLst>
              <a:ext uri="{FF2B5EF4-FFF2-40B4-BE49-F238E27FC236}">
                <a16:creationId xmlns:a16="http://schemas.microsoft.com/office/drawing/2014/main" id="{2B88A324-95C4-4FB4-BB09-80038B9DF1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 t="27500" r="17500" b="23522"/>
          <a:stretch/>
        </p:blipFill>
        <p:spPr>
          <a:xfrm rot="21216814">
            <a:off x="5567406" y="3886200"/>
            <a:ext cx="1548200" cy="685800"/>
          </a:xfrm>
          <a:prstGeom prst="rect">
            <a:avLst/>
          </a:prstGeom>
        </p:spPr>
      </p:pic>
      <p:sp>
        <p:nvSpPr>
          <p:cNvPr id="14" name="Rectangle: Rounded Corners 13">
            <a:extLst>
              <a:ext uri="{FF2B5EF4-FFF2-40B4-BE49-F238E27FC236}">
                <a16:creationId xmlns:a16="http://schemas.microsoft.com/office/drawing/2014/main" id="{9F2EE8CA-AB32-4702-A937-F29E5509F193}"/>
              </a:ext>
            </a:extLst>
          </p:cNvPr>
          <p:cNvSpPr/>
          <p:nvPr/>
        </p:nvSpPr>
        <p:spPr>
          <a:xfrm>
            <a:off x="7734347" y="3810000"/>
            <a:ext cx="4138998" cy="8537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3000" dirty="0" err="1">
                <a:latin typeface="Times New Roman" panose="02020603050405020304" pitchFamily="18" charset="0"/>
                <a:cs typeface="Times New Roman" panose="02020603050405020304" pitchFamily="18" charset="0"/>
              </a:rPr>
              <a:t>Mục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đích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của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hoạt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động</a:t>
            </a:r>
            <a:endParaRPr kumimoji="1" lang="zh-CN" altLang="en-US" sz="30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15" name="Picture 14">
            <a:extLst>
              <a:ext uri="{FF2B5EF4-FFF2-40B4-BE49-F238E27FC236}">
                <a16:creationId xmlns:a16="http://schemas.microsoft.com/office/drawing/2014/main" id="{32A1A24E-8816-4314-8A34-C82AC3BD33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 t="27500" r="17500" b="23522"/>
          <a:stretch/>
        </p:blipFill>
        <p:spPr>
          <a:xfrm rot="21216814">
            <a:off x="5581261" y="5631021"/>
            <a:ext cx="1548200" cy="685800"/>
          </a:xfrm>
          <a:prstGeom prst="rect">
            <a:avLst/>
          </a:prstGeom>
        </p:spPr>
      </p:pic>
      <p:sp>
        <p:nvSpPr>
          <p:cNvPr id="16" name="Rectangle: Rounded Corners 15">
            <a:extLst>
              <a:ext uri="{FF2B5EF4-FFF2-40B4-BE49-F238E27FC236}">
                <a16:creationId xmlns:a16="http://schemas.microsoft.com/office/drawing/2014/main" id="{194D1AC6-BB9E-4A41-934E-EE40A42DD8D9}"/>
              </a:ext>
            </a:extLst>
          </p:cNvPr>
          <p:cNvSpPr/>
          <p:nvPr/>
        </p:nvSpPr>
        <p:spPr>
          <a:xfrm>
            <a:off x="7748202" y="5554821"/>
            <a:ext cx="4138998" cy="8537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3000" dirty="0" err="1">
                <a:latin typeface="Times New Roman" panose="02020603050405020304" pitchFamily="18" charset="0"/>
                <a:cs typeface="Times New Roman" panose="02020603050405020304" pitchFamily="18" charset="0"/>
              </a:rPr>
              <a:t>Tác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dụng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của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hoạt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động</a:t>
            </a:r>
            <a:endParaRPr kumimoji="1" lang="zh-CN" altLang="en-US" sz="30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17" name="Picture 16">
            <a:extLst>
              <a:ext uri="{FF2B5EF4-FFF2-40B4-BE49-F238E27FC236}">
                <a16:creationId xmlns:a16="http://schemas.microsoft.com/office/drawing/2014/main" id="{5B94DB09-5A1B-47CA-A483-F5E42A63FE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 t="27500" r="17500" b="23522"/>
          <a:stretch/>
        </p:blipFill>
        <p:spPr>
          <a:xfrm rot="4612688">
            <a:off x="9660970" y="3150188"/>
            <a:ext cx="513827" cy="382981"/>
          </a:xfrm>
          <a:prstGeom prst="rect">
            <a:avLst/>
          </a:prstGeom>
        </p:spPr>
      </p:pic>
      <p:pic>
        <p:nvPicPr>
          <p:cNvPr id="18" name="Picture 17">
            <a:extLst>
              <a:ext uri="{FF2B5EF4-FFF2-40B4-BE49-F238E27FC236}">
                <a16:creationId xmlns:a16="http://schemas.microsoft.com/office/drawing/2014/main" id="{FB0E5A48-7F40-4931-840D-F5CED57659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27500" r="17500" b="23522"/>
          <a:stretch/>
        </p:blipFill>
        <p:spPr>
          <a:xfrm rot="4612688">
            <a:off x="9689726" y="4897339"/>
            <a:ext cx="513827" cy="433139"/>
          </a:xfrm>
          <a:prstGeom prst="rect">
            <a:avLst/>
          </a:prstGeom>
        </p:spPr>
      </p:pic>
    </p:spTree>
    <p:extLst>
      <p:ext uri="{BB962C8B-B14F-4D97-AF65-F5344CB8AC3E}">
        <p14:creationId xmlns:p14="http://schemas.microsoft.com/office/powerpoint/2010/main" val="37314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randombar(horizontal)">
                                      <p:cBhvr>
                                        <p:cTn id="49" dur="500"/>
                                        <p:tgtEl>
                                          <p:spTgt spid="1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2"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D13FDEEB-6F70-46D3-95EF-C839E1CD54E5}"/>
              </a:ext>
            </a:extLst>
          </p:cNvPr>
          <p:cNvSpPr/>
          <p:nvPr/>
        </p:nvSpPr>
        <p:spPr>
          <a:xfrm>
            <a:off x="2205181" y="498764"/>
            <a:ext cx="8231909" cy="2438400"/>
          </a:xfrm>
          <a:prstGeom prst="roundRect">
            <a:avLst/>
          </a:prstGeom>
          <a:ln>
            <a:solidFill>
              <a:schemeClr val="accent1">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4400" dirty="0" smtClean="0">
                <a:solidFill>
                  <a:srgbClr val="FF0000"/>
                </a:solidFill>
                <a:latin typeface="Times New Roman" panose="02020603050405020304" pitchFamily="18" charset="0"/>
                <a:cs typeface="Times New Roman" panose="02020603050405020304" pitchFamily="18" charset="0"/>
              </a:rPr>
              <a:t>1.</a:t>
            </a:r>
            <a:r>
              <a:rPr lang="en-US" altLang="zh-CN" sz="4400" dirty="0" smtClean="0">
                <a:solidFill>
                  <a:srgbClr val="FF0000"/>
                </a:solidFill>
                <a:latin typeface="Times New Roman" panose="02020603050405020304" pitchFamily="18" charset="0"/>
                <a:cs typeface="Times New Roman" panose="02020603050405020304" pitchFamily="18" charset="0"/>
              </a:rPr>
              <a:t> </a:t>
            </a:r>
            <a:r>
              <a:rPr lang="en-US" altLang="zh-CN" sz="4400" dirty="0" err="1">
                <a:solidFill>
                  <a:srgbClr val="FF0000"/>
                </a:solidFill>
                <a:latin typeface="Times New Roman" panose="02020603050405020304" pitchFamily="18" charset="0"/>
                <a:cs typeface="Times New Roman" panose="02020603050405020304" pitchFamily="18" charset="0"/>
              </a:rPr>
              <a:t>Đi</a:t>
            </a:r>
            <a:r>
              <a:rPr lang="en-US" altLang="zh-CN" sz="4400" dirty="0">
                <a:solidFill>
                  <a:srgbClr val="FF0000"/>
                </a:solidFill>
                <a:latin typeface="Times New Roman" panose="02020603050405020304" pitchFamily="18" charset="0"/>
                <a:cs typeface="Times New Roman" panose="02020603050405020304" pitchFamily="18" charset="0"/>
              </a:rPr>
              <a:t> </a:t>
            </a:r>
            <a:r>
              <a:rPr lang="en-US" altLang="zh-CN" sz="4400" dirty="0" err="1">
                <a:solidFill>
                  <a:srgbClr val="FF0000"/>
                </a:solidFill>
                <a:latin typeface="Times New Roman" panose="02020603050405020304" pitchFamily="18" charset="0"/>
                <a:cs typeface="Times New Roman" panose="02020603050405020304" pitchFamily="18" charset="0"/>
              </a:rPr>
              <a:t>bộ</a:t>
            </a:r>
            <a:r>
              <a:rPr lang="en-US" altLang="zh-CN" sz="4400" dirty="0">
                <a:solidFill>
                  <a:srgbClr val="FF0000"/>
                </a:solidFill>
                <a:latin typeface="Times New Roman" panose="02020603050405020304" pitchFamily="18" charset="0"/>
                <a:cs typeface="Times New Roman" panose="02020603050405020304" pitchFamily="18" charset="0"/>
              </a:rPr>
              <a:t> </a:t>
            </a:r>
            <a:r>
              <a:rPr lang="en-US" altLang="zh-CN" sz="4400" dirty="0" err="1">
                <a:solidFill>
                  <a:srgbClr val="FF0000"/>
                </a:solidFill>
                <a:latin typeface="Times New Roman" panose="02020603050405020304" pitchFamily="18" charset="0"/>
                <a:cs typeface="Times New Roman" panose="02020603050405020304" pitchFamily="18" charset="0"/>
              </a:rPr>
              <a:t>ngao</a:t>
            </a:r>
            <a:r>
              <a:rPr lang="en-US" altLang="zh-CN" sz="4400" dirty="0">
                <a:solidFill>
                  <a:srgbClr val="FF0000"/>
                </a:solidFill>
                <a:latin typeface="Times New Roman" panose="02020603050405020304" pitchFamily="18" charset="0"/>
                <a:cs typeface="Times New Roman" panose="02020603050405020304" pitchFamily="18" charset="0"/>
              </a:rPr>
              <a:t> du ta </a:t>
            </a:r>
            <a:r>
              <a:rPr lang="en-US" altLang="zh-CN" sz="4400" dirty="0" err="1">
                <a:solidFill>
                  <a:srgbClr val="FF0000"/>
                </a:solidFill>
                <a:latin typeface="Times New Roman" panose="02020603050405020304" pitchFamily="18" charset="0"/>
                <a:cs typeface="Times New Roman" panose="02020603050405020304" pitchFamily="18" charset="0"/>
              </a:rPr>
              <a:t>hoàn</a:t>
            </a:r>
            <a:r>
              <a:rPr lang="en-US" altLang="zh-CN" sz="4400" dirty="0">
                <a:solidFill>
                  <a:srgbClr val="FF0000"/>
                </a:solidFill>
                <a:latin typeface="Times New Roman" panose="02020603050405020304" pitchFamily="18" charset="0"/>
                <a:cs typeface="Times New Roman" panose="02020603050405020304" pitchFamily="18" charset="0"/>
              </a:rPr>
              <a:t> </a:t>
            </a:r>
            <a:r>
              <a:rPr lang="en-US" altLang="zh-CN" sz="4400" dirty="0" err="1">
                <a:solidFill>
                  <a:srgbClr val="FF0000"/>
                </a:solidFill>
                <a:latin typeface="Times New Roman" panose="02020603050405020304" pitchFamily="18" charset="0"/>
                <a:cs typeface="Times New Roman" panose="02020603050405020304" pitchFamily="18" charset="0"/>
              </a:rPr>
              <a:t>toàn</a:t>
            </a:r>
            <a:r>
              <a:rPr lang="en-US" altLang="zh-CN" sz="4400" dirty="0">
                <a:solidFill>
                  <a:srgbClr val="FF0000"/>
                </a:solidFill>
                <a:latin typeface="Times New Roman" panose="02020603050405020304" pitchFamily="18" charset="0"/>
                <a:cs typeface="Times New Roman" panose="02020603050405020304" pitchFamily="18" charset="0"/>
              </a:rPr>
              <a:t> </a:t>
            </a:r>
            <a:r>
              <a:rPr lang="en-US" altLang="zh-CN" sz="4400" dirty="0" err="1">
                <a:solidFill>
                  <a:srgbClr val="FF0000"/>
                </a:solidFill>
                <a:latin typeface="Times New Roman" panose="02020603050405020304" pitchFamily="18" charset="0"/>
                <a:cs typeface="Times New Roman" panose="02020603050405020304" pitchFamily="18" charset="0"/>
              </a:rPr>
              <a:t>được</a:t>
            </a:r>
            <a:r>
              <a:rPr lang="en-US" altLang="zh-CN" sz="4400" dirty="0">
                <a:solidFill>
                  <a:srgbClr val="FF0000"/>
                </a:solidFill>
                <a:latin typeface="Times New Roman" panose="02020603050405020304" pitchFamily="18" charset="0"/>
                <a:cs typeface="Times New Roman" panose="02020603050405020304" pitchFamily="18" charset="0"/>
              </a:rPr>
              <a:t> </a:t>
            </a:r>
            <a:r>
              <a:rPr lang="en-US" altLang="zh-CN" sz="4400" dirty="0" err="1">
                <a:solidFill>
                  <a:srgbClr val="FF0000"/>
                </a:solidFill>
                <a:latin typeface="Times New Roman" panose="02020603050405020304" pitchFamily="18" charset="0"/>
                <a:cs typeface="Times New Roman" panose="02020603050405020304" pitchFamily="18" charset="0"/>
              </a:rPr>
              <a:t>tự</a:t>
            </a:r>
            <a:r>
              <a:rPr lang="en-US" altLang="zh-CN" sz="4400" dirty="0">
                <a:solidFill>
                  <a:srgbClr val="FF0000"/>
                </a:solidFill>
                <a:latin typeface="Times New Roman" panose="02020603050405020304" pitchFamily="18" charset="0"/>
                <a:cs typeface="Times New Roman" panose="02020603050405020304" pitchFamily="18" charset="0"/>
              </a:rPr>
              <a:t> do</a:t>
            </a:r>
            <a:endParaRPr kumimoji="1" lang="zh-CN" altLang="en-US" sz="4400"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spTree>
    <p:extLst>
      <p:ext uri="{BB962C8B-B14F-4D97-AF65-F5344CB8AC3E}">
        <p14:creationId xmlns:p14="http://schemas.microsoft.com/office/powerpoint/2010/main" val="14970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ltLang="en-US" smtClean="0">
              <a:latin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57" y="-747464"/>
            <a:ext cx="9649073" cy="7478523"/>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Flowchart: Process 6"/>
          <p:cNvSpPr/>
          <p:nvPr/>
        </p:nvSpPr>
        <p:spPr>
          <a:xfrm>
            <a:off x="2316164" y="504825"/>
            <a:ext cx="7343775" cy="647700"/>
          </a:xfrm>
          <a:prstGeom prst="flowChartProcess">
            <a:avLst/>
          </a:prstGeom>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vi-VN" sz="3600">
                <a:solidFill>
                  <a:prstClr val="black"/>
                </a:solidFill>
                <a:effectLst>
                  <a:outerShdw blurRad="38100" dist="38100" dir="2700000" algn="tl">
                    <a:srgbClr val="000000">
                      <a:alpha val="43137"/>
                    </a:srgbClr>
                  </a:outerShdw>
                </a:effectLst>
                <a:latin typeface="Times New Roman" panose="02020603050405020304" pitchFamily="18" charset="0"/>
              </a:rPr>
              <a:t>Đi bộ ngao du thú vị hơn đi ngựa</a:t>
            </a:r>
          </a:p>
        </p:txBody>
      </p:sp>
      <p:sp>
        <p:nvSpPr>
          <p:cNvPr id="10" name="Flowchart: Process 9"/>
          <p:cNvSpPr/>
          <p:nvPr/>
        </p:nvSpPr>
        <p:spPr>
          <a:xfrm>
            <a:off x="2063751" y="2019301"/>
            <a:ext cx="2303463" cy="2627313"/>
          </a:xfrm>
          <a:prstGeom prst="flowChartProcess">
            <a:avLst/>
          </a:prstGeom>
        </p:spPr>
        <p:style>
          <a:lnRef idx="2">
            <a:schemeClr val="accent2"/>
          </a:lnRef>
          <a:fillRef idx="1">
            <a:schemeClr val="lt1"/>
          </a:fillRef>
          <a:effectRef idx="0">
            <a:schemeClr val="accent2"/>
          </a:effectRef>
          <a:fontRef idx="minor">
            <a:schemeClr val="dk1"/>
          </a:fontRef>
        </p:style>
        <p:txBody>
          <a:bodyPr anchor="ctr"/>
          <a:lstStyle/>
          <a:p>
            <a:pPr algn="ctr" fontAlgn="base">
              <a:spcBef>
                <a:spcPct val="0"/>
              </a:spcBef>
              <a:spcAft>
                <a:spcPct val="0"/>
              </a:spcAft>
              <a:defRPr/>
            </a:pPr>
            <a:r>
              <a:rPr lang="vi-VN" sz="3200">
                <a:solidFill>
                  <a:srgbClr val="002060"/>
                </a:solidFill>
                <a:latin typeface="Times New Roman" panose="02020603050405020304" pitchFamily="18" charset="0"/>
              </a:rPr>
              <a:t>Tự do lựa chọn hành trình, muốn đi đâu tùy ý.</a:t>
            </a:r>
          </a:p>
        </p:txBody>
      </p:sp>
      <p:cxnSp>
        <p:nvCxnSpPr>
          <p:cNvPr id="12" name="Straight Arrow Connector 11"/>
          <p:cNvCxnSpPr/>
          <p:nvPr/>
        </p:nvCxnSpPr>
        <p:spPr>
          <a:xfrm>
            <a:off x="5973763" y="1152526"/>
            <a:ext cx="2101850" cy="866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2"/>
          </p:cNvCxnSpPr>
          <p:nvPr/>
        </p:nvCxnSpPr>
        <p:spPr>
          <a:xfrm flipH="1">
            <a:off x="3251200" y="1152526"/>
            <a:ext cx="2736850" cy="866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p:cNvSpPr/>
          <p:nvPr/>
        </p:nvSpPr>
        <p:spPr>
          <a:xfrm>
            <a:off x="5880101" y="2019301"/>
            <a:ext cx="4392613" cy="2627313"/>
          </a:xfrm>
          <a:prstGeom prst="flowChartProcess">
            <a:avLst/>
          </a:prstGeom>
        </p:spPr>
        <p:style>
          <a:lnRef idx="2">
            <a:schemeClr val="accent2"/>
          </a:lnRef>
          <a:fillRef idx="1">
            <a:schemeClr val="lt1"/>
          </a:fillRef>
          <a:effectRef idx="0">
            <a:schemeClr val="accent2"/>
          </a:effectRef>
          <a:fontRef idx="minor">
            <a:schemeClr val="dk1"/>
          </a:fontRef>
        </p:style>
        <p:txBody>
          <a:bodyPr anchor="ctr"/>
          <a:lstStyle/>
          <a:p>
            <a:pPr algn="ctr" fontAlgn="base">
              <a:spcBef>
                <a:spcPct val="0"/>
              </a:spcBef>
              <a:spcAft>
                <a:spcPct val="0"/>
              </a:spcAft>
              <a:defRPr/>
            </a:pPr>
            <a:r>
              <a:rPr lang="vi-VN" sz="2800">
                <a:solidFill>
                  <a:srgbClr val="002060"/>
                </a:solidFill>
                <a:latin typeface="Times New Roman" panose="02020603050405020304" pitchFamily="18" charset="0"/>
              </a:rPr>
              <a:t>Tự do trong sự chủ động về thời gian và hành động, Thoải mái thưởng thức tự do, không bị phụ thuộc vào phương tiện đi lại hay người điều khiển. </a:t>
            </a:r>
          </a:p>
        </p:txBody>
      </p:sp>
      <p:sp>
        <p:nvSpPr>
          <p:cNvPr id="19" name="Flowchart: Process 18"/>
          <p:cNvSpPr/>
          <p:nvPr/>
        </p:nvSpPr>
        <p:spPr>
          <a:xfrm>
            <a:off x="2208213" y="5300664"/>
            <a:ext cx="7416800" cy="1296987"/>
          </a:xfrm>
          <a:prstGeom prst="flowChartProcess">
            <a:avLst/>
          </a:prstGeom>
        </p:spPr>
        <p:style>
          <a:lnRef idx="2">
            <a:schemeClr val="accent3"/>
          </a:lnRef>
          <a:fillRef idx="1">
            <a:schemeClr val="lt1"/>
          </a:fillRef>
          <a:effectRef idx="0">
            <a:schemeClr val="accent3"/>
          </a:effectRef>
          <a:fontRef idx="minor">
            <a:schemeClr val="dk1"/>
          </a:fontRef>
        </p:style>
        <p:txBody>
          <a:bodyPr anchor="ctr"/>
          <a:lstStyle/>
          <a:p>
            <a:pPr algn="ctr" fontAlgn="base">
              <a:spcBef>
                <a:spcPct val="0"/>
              </a:spcBef>
              <a:spcAft>
                <a:spcPct val="0"/>
              </a:spcAft>
              <a:defRPr/>
            </a:pPr>
            <a:r>
              <a:rPr lang="vi-VN" sz="2400">
                <a:solidFill>
                  <a:srgbClr val="C00000"/>
                </a:solidFill>
                <a:latin typeface="Times New Roman" panose="02020603050405020304" pitchFamily="18" charset="0"/>
              </a:rPr>
              <a:t>Thỏa mãn nhu cầu hòa hợp với thiên nhiên, đem lại cảm giác tự do thưởng ngoạn của con người. Đó cũng là quan niệm giáo dục và phương pháp giáo dục của Ru-xô.</a:t>
            </a:r>
          </a:p>
        </p:txBody>
      </p:sp>
      <p:cxnSp>
        <p:nvCxnSpPr>
          <p:cNvPr id="21" name="Straight Arrow Connector 20"/>
          <p:cNvCxnSpPr>
            <a:stCxn id="17" idx="2"/>
          </p:cNvCxnSpPr>
          <p:nvPr/>
        </p:nvCxnSpPr>
        <p:spPr>
          <a:xfrm flipH="1">
            <a:off x="5916613" y="4646613"/>
            <a:ext cx="2159000" cy="654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51201" y="4646613"/>
            <a:ext cx="2773363" cy="654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143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60" name="Picture 36" descr="THIEN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389" y="0"/>
            <a:ext cx="4575175" cy="2590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2261" name="Picture 37"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0638"/>
            <a:ext cx="4095750" cy="26114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1438275" y="2698750"/>
            <a:ext cx="4762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a:solidFill>
                  <a:prstClr val="black"/>
                </a:solidFill>
              </a:rPr>
              <a:t>… một dòng sông ư,tôi đi mem theo sông</a:t>
            </a:r>
          </a:p>
        </p:txBody>
      </p:sp>
      <p:pic>
        <p:nvPicPr>
          <p:cNvPr id="14343" name="Picture 7" descr="Kết quả hình ảnh cho cảnh rừng râ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157538"/>
            <a:ext cx="42354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473201" y="5670550"/>
            <a:ext cx="4608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a:solidFill>
                  <a:prstClr val="black"/>
                </a:solidFill>
              </a:rPr>
              <a:t>Một khu rừng rậm ư, tôi đi vào bóng cây</a:t>
            </a:r>
          </a:p>
        </p:txBody>
      </p:sp>
      <p:sp>
        <p:nvSpPr>
          <p:cNvPr id="4" name="TextBox 3"/>
          <p:cNvSpPr txBox="1">
            <a:spLocks noChangeArrowheads="1"/>
          </p:cNvSpPr>
          <p:nvPr/>
        </p:nvSpPr>
        <p:spPr bwMode="auto">
          <a:xfrm>
            <a:off x="6081713" y="2698750"/>
            <a:ext cx="4514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a:solidFill>
                  <a:prstClr val="black"/>
                </a:solidFill>
              </a:rPr>
              <a:t>Một hang động ư, tôi đến tham quan</a:t>
            </a:r>
          </a:p>
        </p:txBody>
      </p:sp>
      <p:pic>
        <p:nvPicPr>
          <p:cNvPr id="14345" name="Picture 9" descr="http://img.v3.news.zdn.vn/Uploaded/igtnrj/2014_03_27/BTB90931_EPKHjpgash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26" y="3067050"/>
            <a:ext cx="44926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019800" y="5672138"/>
            <a:ext cx="469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a:solidFill>
                  <a:prstClr val="black"/>
                </a:solidFill>
              </a:rPr>
              <a:t>Một mỏ đá ư, tôi xem xét các khoáng sản</a:t>
            </a:r>
          </a:p>
        </p:txBody>
      </p:sp>
      <p:sp>
        <p:nvSpPr>
          <p:cNvPr id="15370" name="TextBox 5"/>
          <p:cNvSpPr txBox="1">
            <a:spLocks noChangeArrowheads="1"/>
          </p:cNvSpPr>
          <p:nvPr/>
        </p:nvSpPr>
        <p:spPr bwMode="auto">
          <a:xfrm>
            <a:off x="1619250" y="6069014"/>
            <a:ext cx="9353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000" b="1">
                <a:solidFill>
                  <a:prstClr val="black"/>
                </a:solidFill>
              </a:rPr>
              <a:t>Nhiều câu trần thuật để kể được nhiều điều thú vị của việc đi bộ ngao du.</a:t>
            </a:r>
          </a:p>
          <a:p>
            <a:pPr eaLnBrk="1" fontAlgn="base" hangingPunct="1">
              <a:spcBef>
                <a:spcPct val="0"/>
              </a:spcBef>
              <a:spcAft>
                <a:spcPct val="0"/>
              </a:spcAft>
            </a:pPr>
            <a:r>
              <a:rPr lang="en-US" altLang="en-US" sz="2200" b="1">
                <a:solidFill>
                  <a:prstClr val="black"/>
                </a:solidFill>
              </a:rPr>
              <a:t>=&gt;Hưởng thụ tất cả sự tự do mà con người có thể hưởng thụ.</a:t>
            </a:r>
          </a:p>
        </p:txBody>
      </p:sp>
    </p:spTree>
    <p:extLst>
      <p:ext uri="{BB962C8B-B14F-4D97-AF65-F5344CB8AC3E}">
        <p14:creationId xmlns:p14="http://schemas.microsoft.com/office/powerpoint/2010/main" val="2602344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2261"/>
                                        </p:tgtEl>
                                        <p:attrNameLst>
                                          <p:attrName>style.visibility</p:attrName>
                                        </p:attrNameLst>
                                      </p:cBhvr>
                                      <p:to>
                                        <p:strVal val="visible"/>
                                      </p:to>
                                    </p:set>
                                    <p:animEffect transition="in" filter="circle(in)">
                                      <p:cBhvr>
                                        <p:cTn id="7" dur="2000"/>
                                        <p:tgtEl>
                                          <p:spTgt spid="52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wipe(down)">
                                      <p:cBhvr>
                                        <p:cTn id="17" dur="500"/>
                                        <p:tgtEl>
                                          <p:spTgt spid="143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52260"/>
                                        </p:tgtEl>
                                        <p:attrNameLst>
                                          <p:attrName>style.visibility</p:attrName>
                                        </p:attrNameLst>
                                      </p:cBhvr>
                                      <p:to>
                                        <p:strVal val="visible"/>
                                      </p:to>
                                    </p:set>
                                    <p:animEffect transition="in" filter="circle(in)">
                                      <p:cBhvr>
                                        <p:cTn id="27" dur="2000"/>
                                        <p:tgtEl>
                                          <p:spTgt spid="522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circle(in)">
                                      <p:cBhvr>
                                        <p:cTn id="32" dur="2000"/>
                                        <p:tgtEl>
                                          <p:spTgt spid="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14345"/>
                                        </p:tgtEl>
                                        <p:attrNameLst>
                                          <p:attrName>style.visibility</p:attrName>
                                        </p:attrNameLst>
                                      </p:cBhvr>
                                      <p:to>
                                        <p:strVal val="visible"/>
                                      </p:to>
                                    </p:set>
                                    <p:animEffect transition="in" filter="circle(in)">
                                      <p:cBhvr>
                                        <p:cTn id="37" dur="2000"/>
                                        <p:tgtEl>
                                          <p:spTgt spid="143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down)">
                                      <p:cBhvr>
                                        <p:cTn id="42" dur="500"/>
                                        <p:tgtEl>
                                          <p:spTgt spid="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nodeType="clickEffect">
                                  <p:stCondLst>
                                    <p:cond delay="0"/>
                                  </p:stCondLst>
                                  <p:childTnLst>
                                    <p:set>
                                      <p:cBhvr>
                                        <p:cTn id="46" dur="1" fill="hold">
                                          <p:stCondLst>
                                            <p:cond delay="0"/>
                                          </p:stCondLst>
                                        </p:cTn>
                                        <p:tgtEl>
                                          <p:spTgt spid="15370">
                                            <p:txEl>
                                              <p:pRg st="0" end="0"/>
                                            </p:txEl>
                                          </p:spTgt>
                                        </p:tgtEl>
                                        <p:attrNameLst>
                                          <p:attrName>style.visibility</p:attrName>
                                        </p:attrNameLst>
                                      </p:cBhvr>
                                      <p:to>
                                        <p:strVal val="visible"/>
                                      </p:to>
                                    </p:set>
                                    <p:animEffect transition="in" filter="circle(in)">
                                      <p:cBhvr>
                                        <p:cTn id="47" dur="2000"/>
                                        <p:tgtEl>
                                          <p:spTgt spid="15370">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15370">
                                            <p:txEl>
                                              <p:pRg st="1" end="1"/>
                                            </p:txEl>
                                          </p:spTgt>
                                        </p:tgtEl>
                                        <p:attrNameLst>
                                          <p:attrName>style.visibility</p:attrName>
                                        </p:attrNameLst>
                                      </p:cBhvr>
                                      <p:to>
                                        <p:strVal val="visible"/>
                                      </p:to>
                                    </p:set>
                                    <p:animEffect transition="in" filter="circle(in)">
                                      <p:cBhvr>
                                        <p:cTn id="52" dur="2000"/>
                                        <p:tgtEl>
                                          <p:spTgt spid="153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778669" y="603614"/>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11272" name="Text Box 8"/>
          <p:cNvSpPr txBox="1">
            <a:spLocks noChangeArrowheads="1"/>
          </p:cNvSpPr>
          <p:nvPr/>
        </p:nvSpPr>
        <p:spPr bwMode="auto">
          <a:xfrm>
            <a:off x="561040" y="1189574"/>
            <a:ext cx="479742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buFontTx/>
              <a:buAutoNum type="arabicPeriod"/>
              <a:defRPr/>
            </a:pPr>
            <a:r>
              <a:rPr lang="en-US" sz="2800" b="1" dirty="0" err="1" smtClean="0">
                <a:solidFill>
                  <a:prstClr val="black"/>
                </a:solidFill>
                <a:latin typeface="Times New Roman" panose="02020603050405020304" pitchFamily="18" charset="0"/>
                <a:cs typeface="Times New Roman" pitchFamily="18" charset="0"/>
              </a:rPr>
              <a:t>Đi</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bộ</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ngao</a:t>
            </a:r>
            <a:r>
              <a:rPr lang="en-US" sz="2800" b="1" dirty="0">
                <a:solidFill>
                  <a:prstClr val="black"/>
                </a:solidFill>
                <a:latin typeface="Times New Roman" pitchFamily="18" charset="0"/>
                <a:cs typeface="Times New Roman" pitchFamily="18" charset="0"/>
              </a:rPr>
              <a:t> du </a:t>
            </a:r>
            <a:r>
              <a:rPr lang="en-US" sz="2800" b="1" dirty="0" err="1">
                <a:solidFill>
                  <a:prstClr val="black"/>
                </a:solidFill>
                <a:latin typeface="Times New Roman" pitchFamily="18" charset="0"/>
                <a:cs typeface="Times New Roman" pitchFamily="18" charset="0"/>
              </a:rPr>
              <a:t>được</a:t>
            </a:r>
            <a:r>
              <a:rPr lang="en-US" sz="2800" b="1" dirty="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tự</a:t>
            </a:r>
            <a:r>
              <a:rPr lang="en-US" sz="2800" b="1" dirty="0" smtClean="0">
                <a:solidFill>
                  <a:prstClr val="black"/>
                </a:solidFill>
                <a:latin typeface="Times New Roman" pitchFamily="18" charset="0"/>
                <a:cs typeface="Times New Roman" pitchFamily="18" charset="0"/>
              </a:rPr>
              <a:t> do</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a:p>
            <a:pPr marL="0" indent="0" eaLnBrk="1" fontAlgn="base" hangingPunct="1">
              <a:spcBef>
                <a:spcPct val="50000"/>
              </a:spcBef>
              <a:spcAft>
                <a:spcPct val="0"/>
              </a:spcAft>
              <a:defRPr/>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Muốn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muốn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dừng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tùy</a:t>
            </a:r>
            <a:r>
              <a:rPr lang="en-US" sz="2800" dirty="0">
                <a:solidFill>
                  <a:prstClr val="black"/>
                </a:solidFill>
                <a:latin typeface="Times New Roman" pitchFamily="18" charset="0"/>
                <a:cs typeface="Times New Roman" pitchFamily="18" charset="0"/>
              </a:rPr>
              <a:t> ý.</a:t>
            </a:r>
          </a:p>
          <a:p>
            <a:pPr eaLnBrk="1" fontAlgn="base" hangingPunct="1">
              <a:spcBef>
                <a:spcPct val="0"/>
              </a:spcBef>
              <a:spcAft>
                <a:spcPct val="0"/>
              </a:spcAft>
              <a:defRPr/>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phụ</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thuộc</a:t>
            </a:r>
            <a:r>
              <a:rPr lang="en-US" sz="2800" dirty="0">
                <a:solidFill>
                  <a:prstClr val="black"/>
                </a:solidFill>
                <a:latin typeface="Times New Roman" pitchFamily="18" charset="0"/>
                <a:cs typeface="Times New Roman" pitchFamily="18" charset="0"/>
              </a:rPr>
              <a:t>.</a:t>
            </a:r>
          </a:p>
          <a:p>
            <a:pPr eaLnBrk="1" fontAlgn="base" hangingPunct="1">
              <a:spcBef>
                <a:spcPct val="0"/>
              </a:spcBef>
              <a:spcAft>
                <a:spcPct val="0"/>
              </a:spcAft>
              <a:defRPr/>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Hưởng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thụ</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tự</a:t>
            </a:r>
            <a:r>
              <a:rPr lang="en-US" sz="2800" dirty="0">
                <a:solidFill>
                  <a:prstClr val="black"/>
                </a:solidFill>
                <a:latin typeface="Times New Roman" pitchFamily="18" charset="0"/>
                <a:cs typeface="Times New Roman" pitchFamily="18" charset="0"/>
              </a:rPr>
              <a:t> do.</a:t>
            </a:r>
          </a:p>
          <a:p>
            <a:pPr eaLnBrk="1" fontAlgn="base" hangingPunct="1">
              <a:spcBef>
                <a:spcPct val="0"/>
              </a:spcBef>
              <a:spcAft>
                <a:spcPct val="0"/>
              </a:spcAft>
              <a:defRPr/>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Được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hỏi</a:t>
            </a:r>
            <a:r>
              <a:rPr lang="en-US" sz="2800" dirty="0">
                <a:solidFill>
                  <a:prstClr val="black"/>
                </a:solidFill>
                <a:latin typeface="Times New Roman" pitchFamily="18" charset="0"/>
                <a:cs typeface="Times New Roman" pitchFamily="18" charset="0"/>
              </a:rPr>
              <a:t>.</a:t>
            </a:r>
          </a:p>
          <a:p>
            <a:pPr eaLnBrk="1" fontAlgn="base" hangingPunct="1">
              <a:spcBef>
                <a:spcPct val="0"/>
              </a:spcBef>
              <a:spcAft>
                <a:spcPct val="0"/>
              </a:spcAft>
              <a:defRPr/>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khắc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phục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mọi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khăn</a:t>
            </a:r>
            <a:endParaRPr lang="en-US" sz="2800" dirty="0">
              <a:solidFill>
                <a:prstClr val="black"/>
              </a:solidFill>
              <a:latin typeface="Times New Roman" pitchFamily="18" charset="0"/>
              <a:cs typeface="Times New Roman" pitchFamily="18" charset="0"/>
            </a:endParaRPr>
          </a:p>
          <a:p>
            <a:pPr marL="55563" indent="-55563" eaLnBrk="1" fontAlgn="base" hangingPunct="1">
              <a:spcBef>
                <a:spcPct val="0"/>
              </a:spcBef>
              <a:spcAft>
                <a:spcPct val="0"/>
              </a:spcAft>
              <a:defRPr/>
            </a:pPr>
            <a:r>
              <a:rPr lang="en-US" sz="2800" dirty="0">
                <a:solidFill>
                  <a:prstClr val="black"/>
                </a:solidFill>
                <a:latin typeface="Times New Roman" pitchFamily="18" charset="0"/>
                <a:cs typeface="Times New Roman" pitchFamily="18" charset="0"/>
              </a:rPr>
              <a:t> =&gt;</a:t>
            </a:r>
            <a:r>
              <a:rPr lang="en-US" sz="2800" dirty="0" err="1">
                <a:solidFill>
                  <a:prstClr val="black"/>
                </a:solidFill>
                <a:latin typeface="Times New Roman" pitchFamily="18" charset="0"/>
                <a:cs typeface="Times New Roman" pitchFamily="18" charset="0"/>
              </a:rPr>
              <a:t>Trải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nghiệm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giản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gắn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liền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yêu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tiễn</a:t>
            </a:r>
            <a:r>
              <a:rPr lang="en-US" sz="2800" dirty="0">
                <a:solidFill>
                  <a:prstClr val="black"/>
                </a:solidFill>
                <a:latin typeface="Times New Roman" pitchFamily="18" charset="0"/>
                <a:cs typeface="Times New Roman" pitchFamily="18" charset="0"/>
              </a:rPr>
              <a:t> .</a:t>
            </a:r>
          </a:p>
          <a:p>
            <a:pPr eaLnBrk="1" fontAlgn="base" hangingPunct="1">
              <a:spcBef>
                <a:spcPct val="50000"/>
              </a:spcBef>
              <a:spcAft>
                <a:spcPct val="0"/>
              </a:spcAft>
              <a:defRPr/>
            </a:pPr>
            <a:endParaRPr lang="en-US" sz="2800" dirty="0">
              <a:solidFill>
                <a:prstClr val="black"/>
              </a:solidFill>
              <a:latin typeface="Times New Roman" pitchFamily="18" charset="0"/>
              <a:cs typeface="Times New Roman" pitchFamily="18" charset="0"/>
            </a:endParaRPr>
          </a:p>
        </p:txBody>
      </p:sp>
      <p:sp>
        <p:nvSpPr>
          <p:cNvPr id="11273" name="TextBox 1"/>
          <p:cNvSpPr txBox="1">
            <a:spLocks noChangeArrowheads="1"/>
          </p:cNvSpPr>
          <p:nvPr/>
        </p:nvSpPr>
        <p:spPr bwMode="auto">
          <a:xfrm>
            <a:off x="6248400" y="731839"/>
            <a:ext cx="25555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err="1">
                <a:solidFill>
                  <a:prstClr val="black"/>
                </a:solidFill>
                <a:latin typeface="Times New Roman" panose="02020603050405020304" pitchFamily="18" charset="0"/>
                <a:cs typeface="Times New Roman" panose="02020603050405020304" pitchFamily="18" charset="0"/>
              </a:rPr>
              <a:t>Những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trở</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ngại</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11274" name="TextBox 2"/>
          <p:cNvSpPr txBox="1">
            <a:spLocks noChangeArrowheads="1"/>
          </p:cNvSpPr>
          <p:nvPr/>
        </p:nvSpPr>
        <p:spPr bwMode="auto">
          <a:xfrm>
            <a:off x="8650287" y="785383"/>
            <a:ext cx="35461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err="1">
                <a:solidFill>
                  <a:prstClr val="black"/>
                </a:solidFill>
                <a:latin typeface="Times New Roman" panose="02020603050405020304" pitchFamily="18" charset="0"/>
                <a:cs typeface="Times New Roman" panose="02020603050405020304" pitchFamily="18" charset="0"/>
              </a:rPr>
              <a:t>Phương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án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khắc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phục</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11275" name="TextBox 4"/>
          <p:cNvSpPr txBox="1">
            <a:spLocks noChangeArrowheads="1"/>
          </p:cNvSpPr>
          <p:nvPr/>
        </p:nvSpPr>
        <p:spPr bwMode="auto">
          <a:xfrm>
            <a:off x="6364287" y="1539578"/>
            <a:ext cx="22493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Thời tiết xấu </a:t>
            </a:r>
          </a:p>
        </p:txBody>
      </p:sp>
      <p:cxnSp>
        <p:nvCxnSpPr>
          <p:cNvPr id="9" name="Straight Arrow Connector 8"/>
          <p:cNvCxnSpPr/>
          <p:nvPr/>
        </p:nvCxnSpPr>
        <p:spPr>
          <a:xfrm>
            <a:off x="8513658" y="1840548"/>
            <a:ext cx="5397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7" name="TextBox 9"/>
          <p:cNvSpPr txBox="1">
            <a:spLocks noChangeArrowheads="1"/>
          </p:cNvSpPr>
          <p:nvPr/>
        </p:nvSpPr>
        <p:spPr bwMode="auto">
          <a:xfrm>
            <a:off x="8804276" y="1524000"/>
            <a:ext cx="1677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Đi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ngựa</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11278" name="TextBox 10"/>
          <p:cNvSpPr txBox="1">
            <a:spLocks noChangeArrowheads="1"/>
          </p:cNvSpPr>
          <p:nvPr/>
        </p:nvSpPr>
        <p:spPr bwMode="auto">
          <a:xfrm>
            <a:off x="6246813" y="2393950"/>
            <a:ext cx="11144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Chán </a:t>
            </a:r>
          </a:p>
        </p:txBody>
      </p:sp>
      <p:cxnSp>
        <p:nvCxnSpPr>
          <p:cNvPr id="13" name="Straight Arrow Connector 12"/>
          <p:cNvCxnSpPr/>
          <p:nvPr/>
        </p:nvCxnSpPr>
        <p:spPr>
          <a:xfrm>
            <a:off x="7199235" y="2684424"/>
            <a:ext cx="57943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80" name="TextBox 13"/>
          <p:cNvSpPr txBox="1">
            <a:spLocks noChangeArrowheads="1"/>
          </p:cNvSpPr>
          <p:nvPr/>
        </p:nvSpPr>
        <p:spPr bwMode="auto">
          <a:xfrm>
            <a:off x="7716839" y="2338388"/>
            <a:ext cx="41777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Đi ngựa hoặc dừng lại tìm</a:t>
            </a:r>
          </a:p>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 những thứ để giải trí</a:t>
            </a:r>
          </a:p>
        </p:txBody>
      </p:sp>
      <p:sp>
        <p:nvSpPr>
          <p:cNvPr id="11281" name="TextBox 14"/>
          <p:cNvSpPr txBox="1">
            <a:spLocks noChangeArrowheads="1"/>
          </p:cNvSpPr>
          <p:nvPr/>
        </p:nvSpPr>
        <p:spPr bwMode="auto">
          <a:xfrm>
            <a:off x="6246813" y="3241420"/>
            <a:ext cx="8018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Mệt</a:t>
            </a:r>
          </a:p>
        </p:txBody>
      </p:sp>
      <p:cxnSp>
        <p:nvCxnSpPr>
          <p:cNvPr id="17" name="Straight Arrow Connector 16"/>
          <p:cNvCxnSpPr/>
          <p:nvPr/>
        </p:nvCxnSpPr>
        <p:spPr>
          <a:xfrm>
            <a:off x="7016672" y="3549357"/>
            <a:ext cx="762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83" name="TextBox 17"/>
          <p:cNvSpPr txBox="1">
            <a:spLocks noChangeArrowheads="1"/>
          </p:cNvSpPr>
          <p:nvPr/>
        </p:nvSpPr>
        <p:spPr bwMode="auto">
          <a:xfrm>
            <a:off x="7969965" y="3190580"/>
            <a:ext cx="35598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err="1">
                <a:solidFill>
                  <a:prstClr val="black"/>
                </a:solidFill>
                <a:latin typeface="Times New Roman" panose="02020603050405020304" pitchFamily="18" charset="0"/>
                <a:cs typeface="Times New Roman" panose="02020603050405020304" pitchFamily="18" charset="0"/>
              </a:rPr>
              <a:t>Vận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động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cánh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tay</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để</a:t>
            </a:r>
            <a:r>
              <a:rPr lang="en-US" altLang="en-US" sz="2800" b="1" dirty="0">
                <a:solidFill>
                  <a:prstClr val="black"/>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US" altLang="en-US" sz="2800" b="1" dirty="0" err="1">
                <a:solidFill>
                  <a:prstClr val="black"/>
                </a:solidFill>
                <a:latin typeface="Times New Roman" panose="02020603050405020304" pitchFamily="18" charset="0"/>
                <a:cs typeface="Times New Roman" panose="02020603050405020304" pitchFamily="18" charset="0"/>
              </a:rPr>
              <a:t>chân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nghỉ</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11284" name="TextBox 1"/>
          <p:cNvSpPr txBox="1">
            <a:spLocks noChangeArrowheads="1"/>
          </p:cNvSpPr>
          <p:nvPr/>
        </p:nvSpPr>
        <p:spPr bwMode="auto">
          <a:xfrm>
            <a:off x="6102351" y="4267201"/>
            <a:ext cx="53623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a:solidFill>
                  <a:prstClr val="black"/>
                </a:solidFill>
                <a:latin typeface="Times New Roman" panose="02020603050405020304" pitchFamily="18" charset="0"/>
                <a:cs typeface="Times New Roman" panose="02020603050405020304" pitchFamily="18" charset="0"/>
              </a:rPr>
              <a:t>=&gt;“</a:t>
            </a:r>
            <a:r>
              <a:rPr lang="en-US" altLang="en-US" sz="2800" b="1" dirty="0" err="1">
                <a:solidFill>
                  <a:prstClr val="black"/>
                </a:solidFill>
                <a:latin typeface="Times New Roman" panose="02020603050405020304" pitchFamily="18" charset="0"/>
                <a:cs typeface="Times New Roman" panose="02020603050405020304" pitchFamily="18" charset="0"/>
              </a:rPr>
              <a:t>Tôi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và</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em</a:t>
            </a:r>
            <a:r>
              <a:rPr lang="en-US" altLang="en-US" sz="2800" b="1" dirty="0">
                <a:solidFill>
                  <a:prstClr val="black"/>
                </a:solidFill>
                <a:latin typeface="Times New Roman" panose="02020603050405020304" pitchFamily="18" charset="0"/>
                <a:cs typeface="Times New Roman" panose="02020603050405020304" pitchFamily="18" charset="0"/>
              </a:rPr>
              <a:t>” (ê – min) </a:t>
            </a:r>
            <a:r>
              <a:rPr lang="en-US" altLang="en-US" sz="2800" b="1" dirty="0" err="1">
                <a:solidFill>
                  <a:prstClr val="black"/>
                </a:solidFill>
                <a:latin typeface="Times New Roman" panose="02020603050405020304" pitchFamily="18" charset="0"/>
                <a:cs typeface="Times New Roman" panose="02020603050405020304" pitchFamily="18" charset="0"/>
              </a:rPr>
              <a:t>có</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thể</a:t>
            </a:r>
            <a:r>
              <a:rPr lang="en-US" altLang="en-US" sz="2800" b="1" dirty="0">
                <a:solidFill>
                  <a:prstClr val="black"/>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US" altLang="en-US" sz="2800" b="1" dirty="0" err="1">
                <a:solidFill>
                  <a:prstClr val="black"/>
                </a:solidFill>
                <a:latin typeface="Times New Roman" panose="02020603050405020304" pitchFamily="18" charset="0"/>
                <a:cs typeface="Times New Roman" panose="02020603050405020304" pitchFamily="18" charset="0"/>
              </a:rPr>
              <a:t>khắc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phục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mọi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trở</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ngại</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cxnSp>
        <p:nvCxnSpPr>
          <p:cNvPr id="3" name="Straight Connector 2"/>
          <p:cNvCxnSpPr/>
          <p:nvPr/>
        </p:nvCxnSpPr>
        <p:spPr>
          <a:xfrm>
            <a:off x="6037263" y="931069"/>
            <a:ext cx="82551" cy="60696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207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273">
                                            <p:txEl>
                                              <p:pRg st="0" end="0"/>
                                            </p:txEl>
                                          </p:spTgt>
                                        </p:tgtEl>
                                        <p:attrNameLst>
                                          <p:attrName>style.visibility</p:attrName>
                                        </p:attrNameLst>
                                      </p:cBhvr>
                                      <p:to>
                                        <p:strVal val="visible"/>
                                      </p:to>
                                    </p:set>
                                    <p:animEffect transition="in" filter="wipe(down)">
                                      <p:cBhvr>
                                        <p:cTn id="7" dur="500"/>
                                        <p:tgtEl>
                                          <p:spTgt spid="112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275">
                                            <p:txEl>
                                              <p:pRg st="0" end="0"/>
                                            </p:txEl>
                                          </p:spTgt>
                                        </p:tgtEl>
                                        <p:attrNameLst>
                                          <p:attrName>style.visibility</p:attrName>
                                        </p:attrNameLst>
                                      </p:cBhvr>
                                      <p:to>
                                        <p:strVal val="visible"/>
                                      </p:to>
                                    </p:set>
                                    <p:animEffect transition="in" filter="circle(in)">
                                      <p:cBhvr>
                                        <p:cTn id="12" dur="2000"/>
                                        <p:tgtEl>
                                          <p:spTgt spid="112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278">
                                            <p:txEl>
                                              <p:pRg st="0" end="0"/>
                                            </p:txEl>
                                          </p:spTgt>
                                        </p:tgtEl>
                                        <p:attrNameLst>
                                          <p:attrName>style.visibility</p:attrName>
                                        </p:attrNameLst>
                                      </p:cBhvr>
                                      <p:to>
                                        <p:strVal val="visible"/>
                                      </p:to>
                                    </p:set>
                                    <p:animEffect transition="in" filter="wipe(down)">
                                      <p:cBhvr>
                                        <p:cTn id="17" dur="500"/>
                                        <p:tgtEl>
                                          <p:spTgt spid="112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1281">
                                            <p:txEl>
                                              <p:pRg st="0" end="0"/>
                                            </p:txEl>
                                          </p:spTgt>
                                        </p:tgtEl>
                                        <p:attrNameLst>
                                          <p:attrName>style.visibility</p:attrName>
                                        </p:attrNameLst>
                                      </p:cBhvr>
                                      <p:to>
                                        <p:strVal val="visible"/>
                                      </p:to>
                                    </p:set>
                                    <p:animEffect transition="in" filter="wipe(down)">
                                      <p:cBhvr>
                                        <p:cTn id="22" dur="500"/>
                                        <p:tgtEl>
                                          <p:spTgt spid="1128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1274">
                                            <p:txEl>
                                              <p:pRg st="0" end="0"/>
                                            </p:txEl>
                                          </p:spTgt>
                                        </p:tgtEl>
                                        <p:attrNameLst>
                                          <p:attrName>style.visibility</p:attrName>
                                        </p:attrNameLst>
                                      </p:cBhvr>
                                      <p:to>
                                        <p:strVal val="visible"/>
                                      </p:to>
                                    </p:set>
                                    <p:animEffect transition="in" filter="circle(in)">
                                      <p:cBhvr>
                                        <p:cTn id="27" dur="2000"/>
                                        <p:tgtEl>
                                          <p:spTgt spid="1127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11277">
                                            <p:txEl>
                                              <p:pRg st="0" end="0"/>
                                            </p:txEl>
                                          </p:spTgt>
                                        </p:tgtEl>
                                        <p:attrNameLst>
                                          <p:attrName>style.visibility</p:attrName>
                                        </p:attrNameLst>
                                      </p:cBhvr>
                                      <p:to>
                                        <p:strVal val="visible"/>
                                      </p:to>
                                    </p:set>
                                    <p:animEffect transition="in" filter="circle(in)">
                                      <p:cBhvr>
                                        <p:cTn id="37" dur="2000"/>
                                        <p:tgtEl>
                                          <p:spTgt spid="11277">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nodeType="clickEffect">
                                  <p:stCondLst>
                                    <p:cond delay="0"/>
                                  </p:stCondLst>
                                  <p:childTnLst>
                                    <p:set>
                                      <p:cBhvr>
                                        <p:cTn id="46" dur="1" fill="hold">
                                          <p:stCondLst>
                                            <p:cond delay="0"/>
                                          </p:stCondLst>
                                        </p:cTn>
                                        <p:tgtEl>
                                          <p:spTgt spid="11280">
                                            <p:txEl>
                                              <p:pRg st="0" end="0"/>
                                            </p:txEl>
                                          </p:spTgt>
                                        </p:tgtEl>
                                        <p:attrNameLst>
                                          <p:attrName>style.visibility</p:attrName>
                                        </p:attrNameLst>
                                      </p:cBhvr>
                                      <p:to>
                                        <p:strVal val="visible"/>
                                      </p:to>
                                    </p:set>
                                    <p:animEffect transition="in" filter="circle(in)">
                                      <p:cBhvr>
                                        <p:cTn id="47" dur="2000"/>
                                        <p:tgtEl>
                                          <p:spTgt spid="11280">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11280">
                                            <p:txEl>
                                              <p:pRg st="1" end="1"/>
                                            </p:txEl>
                                          </p:spTgt>
                                        </p:tgtEl>
                                        <p:attrNameLst>
                                          <p:attrName>style.visibility</p:attrName>
                                        </p:attrNameLst>
                                      </p:cBhvr>
                                      <p:to>
                                        <p:strVal val="visible"/>
                                      </p:to>
                                    </p:set>
                                    <p:animEffect transition="in" filter="circle(in)">
                                      <p:cBhvr>
                                        <p:cTn id="52" dur="2000"/>
                                        <p:tgtEl>
                                          <p:spTgt spid="11280">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2000"/>
                                        <p:tgtEl>
                                          <p:spTgt spid="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1283">
                                            <p:txEl>
                                              <p:pRg st="0" end="0"/>
                                            </p:txEl>
                                          </p:spTgt>
                                        </p:tgtEl>
                                        <p:attrNameLst>
                                          <p:attrName>style.visibility</p:attrName>
                                        </p:attrNameLst>
                                      </p:cBhvr>
                                      <p:to>
                                        <p:strVal val="visible"/>
                                      </p:to>
                                    </p:set>
                                    <p:animEffect transition="in" filter="wipe(down)">
                                      <p:cBhvr>
                                        <p:cTn id="62" dur="500"/>
                                        <p:tgtEl>
                                          <p:spTgt spid="11283">
                                            <p:txEl>
                                              <p:pRg st="0" end="0"/>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11283">
                                            <p:txEl>
                                              <p:pRg st="1" end="1"/>
                                            </p:txEl>
                                          </p:spTgt>
                                        </p:tgtEl>
                                        <p:attrNameLst>
                                          <p:attrName>style.visibility</p:attrName>
                                        </p:attrNameLst>
                                      </p:cBhvr>
                                      <p:to>
                                        <p:strVal val="visible"/>
                                      </p:to>
                                    </p:set>
                                    <p:animEffect transition="in" filter="wipe(down)">
                                      <p:cBhvr>
                                        <p:cTn id="65" dur="500"/>
                                        <p:tgtEl>
                                          <p:spTgt spid="11283">
                                            <p:txEl>
                                              <p:pRg st="1" end="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11284">
                                            <p:txEl>
                                              <p:pRg st="0" end="0"/>
                                            </p:txEl>
                                          </p:spTgt>
                                        </p:tgtEl>
                                        <p:attrNameLst>
                                          <p:attrName>style.visibility</p:attrName>
                                        </p:attrNameLst>
                                      </p:cBhvr>
                                      <p:to>
                                        <p:strVal val="visible"/>
                                      </p:to>
                                    </p:set>
                                    <p:animEffect transition="in" filter="wipe(down)">
                                      <p:cBhvr>
                                        <p:cTn id="70" dur="500"/>
                                        <p:tgtEl>
                                          <p:spTgt spid="11284">
                                            <p:txEl>
                                              <p:pRg st="0" end="0"/>
                                            </p:txEl>
                                          </p:spTgt>
                                        </p:tgtEl>
                                      </p:cBhvr>
                                    </p:animEffect>
                                  </p:childTnLst>
                                </p:cTn>
                              </p:par>
                              <p:par>
                                <p:cTn id="71" presetID="22" presetClass="entr" presetSubtype="4" fill="hold" nodeType="withEffect">
                                  <p:stCondLst>
                                    <p:cond delay="0"/>
                                  </p:stCondLst>
                                  <p:childTnLst>
                                    <p:set>
                                      <p:cBhvr>
                                        <p:cTn id="72" dur="1" fill="hold">
                                          <p:stCondLst>
                                            <p:cond delay="0"/>
                                          </p:stCondLst>
                                        </p:cTn>
                                        <p:tgtEl>
                                          <p:spTgt spid="11284">
                                            <p:txEl>
                                              <p:pRg st="1" end="1"/>
                                            </p:txEl>
                                          </p:spTgt>
                                        </p:tgtEl>
                                        <p:attrNameLst>
                                          <p:attrName>style.visibility</p:attrName>
                                        </p:attrNameLst>
                                      </p:cBhvr>
                                      <p:to>
                                        <p:strVal val="visible"/>
                                      </p:to>
                                    </p:set>
                                    <p:animEffect transition="in" filter="wipe(down)">
                                      <p:cBhvr>
                                        <p:cTn id="73" dur="500"/>
                                        <p:tgtEl>
                                          <p:spTgt spid="11284">
                                            <p:txEl>
                                              <p:pRg st="1" end="1"/>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4" fill="hold" nodeType="clickEffect">
                                  <p:stCondLst>
                                    <p:cond delay="0"/>
                                  </p:stCondLst>
                                  <p:childTnLst>
                                    <p:set>
                                      <p:cBhvr>
                                        <p:cTn id="77" dur="1" fill="hold">
                                          <p:stCondLst>
                                            <p:cond delay="0"/>
                                          </p:stCondLst>
                                        </p:cTn>
                                        <p:tgtEl>
                                          <p:spTgt spid="11272">
                                            <p:txEl>
                                              <p:pRg st="5" end="5"/>
                                            </p:txEl>
                                          </p:spTgt>
                                        </p:tgtEl>
                                        <p:attrNameLst>
                                          <p:attrName>style.visibility</p:attrName>
                                        </p:attrNameLst>
                                      </p:cBhvr>
                                      <p:to>
                                        <p:strVal val="visible"/>
                                      </p:to>
                                    </p:set>
                                    <p:animEffect transition="in" filter="wipe(down)">
                                      <p:cBhvr>
                                        <p:cTn id="78" dur="500"/>
                                        <p:tgtEl>
                                          <p:spTgt spid="11272">
                                            <p:txEl>
                                              <p:pRg st="5" end="5"/>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6" presetClass="entr" presetSubtype="21" fill="hold" nodeType="clickEffect">
                                  <p:stCondLst>
                                    <p:cond delay="0"/>
                                  </p:stCondLst>
                                  <p:childTnLst>
                                    <p:set>
                                      <p:cBhvr>
                                        <p:cTn id="82" dur="1" fill="hold">
                                          <p:stCondLst>
                                            <p:cond delay="0"/>
                                          </p:stCondLst>
                                        </p:cTn>
                                        <p:tgtEl>
                                          <p:spTgt spid="11272">
                                            <p:txEl>
                                              <p:pRg st="6" end="6"/>
                                            </p:txEl>
                                          </p:spTgt>
                                        </p:tgtEl>
                                        <p:attrNameLst>
                                          <p:attrName>style.visibility</p:attrName>
                                        </p:attrNameLst>
                                      </p:cBhvr>
                                      <p:to>
                                        <p:strVal val="visible"/>
                                      </p:to>
                                    </p:set>
                                    <p:animEffect transition="in" filter="barn(inVertical)">
                                      <p:cBhvr>
                                        <p:cTn id="83" dur="500"/>
                                        <p:tgtEl>
                                          <p:spTgt spid="112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5">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199" name="Rectangle: Rounded Corners 3">
            <a:extLst>
              <a:ext uri="{FF2B5EF4-FFF2-40B4-BE49-F238E27FC236}">
                <a16:creationId xmlns:a16="http://schemas.microsoft.com/office/drawing/2014/main" id="{4303BB96-E468-4FF9-973A-AD6A9412E80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THỜI GIAN</a:t>
            </a:r>
          </a:p>
        </p:txBody>
      </p:sp>
      <p:sp>
        <p:nvSpPr>
          <p:cNvPr id="200" name="Rectangle: Rounded Corners 4">
            <a:extLst>
              <a:ext uri="{FF2B5EF4-FFF2-40B4-BE49-F238E27FC236}">
                <a16:creationId xmlns:a16="http://schemas.microsoft.com/office/drawing/2014/main" id="{E79F4EBB-0073-4010-B3C4-119E813FE84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3 : 00</a:t>
            </a:r>
          </a:p>
        </p:txBody>
      </p:sp>
      <p:sp>
        <p:nvSpPr>
          <p:cNvPr id="201" name="Rectangle: Rounded Corners 5">
            <a:extLst>
              <a:ext uri="{FF2B5EF4-FFF2-40B4-BE49-F238E27FC236}">
                <a16:creationId xmlns:a16="http://schemas.microsoft.com/office/drawing/2014/main" id="{A1079E4D-0C54-4CD5-BDFD-51133071ECD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59</a:t>
            </a:r>
          </a:p>
        </p:txBody>
      </p:sp>
      <p:sp>
        <p:nvSpPr>
          <p:cNvPr id="202" name="Rectangle: Rounded Corners 6">
            <a:extLst>
              <a:ext uri="{FF2B5EF4-FFF2-40B4-BE49-F238E27FC236}">
                <a16:creationId xmlns:a16="http://schemas.microsoft.com/office/drawing/2014/main" id="{84CEB1CA-51DF-430A-B071-3D3A40A3A768}"/>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58</a:t>
            </a:r>
          </a:p>
        </p:txBody>
      </p:sp>
      <p:sp>
        <p:nvSpPr>
          <p:cNvPr id="203" name="Rectangle: Rounded Corners 7">
            <a:extLst>
              <a:ext uri="{FF2B5EF4-FFF2-40B4-BE49-F238E27FC236}">
                <a16:creationId xmlns:a16="http://schemas.microsoft.com/office/drawing/2014/main" id="{7839CB1A-6491-470B-A66F-824A62FC628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57</a:t>
            </a:r>
          </a:p>
        </p:txBody>
      </p:sp>
      <p:sp>
        <p:nvSpPr>
          <p:cNvPr id="204" name="Rectangle: Rounded Corners 8">
            <a:extLst>
              <a:ext uri="{FF2B5EF4-FFF2-40B4-BE49-F238E27FC236}">
                <a16:creationId xmlns:a16="http://schemas.microsoft.com/office/drawing/2014/main" id="{04DA1610-745E-438A-B4A8-7F07298AA4B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56</a:t>
            </a:r>
          </a:p>
        </p:txBody>
      </p:sp>
      <p:sp>
        <p:nvSpPr>
          <p:cNvPr id="205" name="Rectangle: Rounded Corners 9">
            <a:extLst>
              <a:ext uri="{FF2B5EF4-FFF2-40B4-BE49-F238E27FC236}">
                <a16:creationId xmlns:a16="http://schemas.microsoft.com/office/drawing/2014/main" id="{8003A147-A1F1-4192-A52C-FC4E45734A9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55</a:t>
            </a:r>
          </a:p>
        </p:txBody>
      </p:sp>
      <p:sp>
        <p:nvSpPr>
          <p:cNvPr id="206" name="Rectangle: Rounded Corners 10">
            <a:extLst>
              <a:ext uri="{FF2B5EF4-FFF2-40B4-BE49-F238E27FC236}">
                <a16:creationId xmlns:a16="http://schemas.microsoft.com/office/drawing/2014/main" id="{3377B584-E84F-4BAF-A318-7CCA72C1F3B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54</a:t>
            </a:r>
          </a:p>
        </p:txBody>
      </p:sp>
      <p:sp>
        <p:nvSpPr>
          <p:cNvPr id="207" name="Rectangle: Rounded Corners 11">
            <a:extLst>
              <a:ext uri="{FF2B5EF4-FFF2-40B4-BE49-F238E27FC236}">
                <a16:creationId xmlns:a16="http://schemas.microsoft.com/office/drawing/2014/main" id="{130A73BE-A3B2-4033-92BB-14E5241D6D9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53</a:t>
            </a:r>
          </a:p>
        </p:txBody>
      </p:sp>
      <p:sp>
        <p:nvSpPr>
          <p:cNvPr id="208" name="Rectangle: Rounded Corners 12">
            <a:extLst>
              <a:ext uri="{FF2B5EF4-FFF2-40B4-BE49-F238E27FC236}">
                <a16:creationId xmlns:a16="http://schemas.microsoft.com/office/drawing/2014/main" id="{9D68A425-5A38-4265-A37E-525D18C4796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52</a:t>
            </a:r>
          </a:p>
        </p:txBody>
      </p:sp>
      <p:sp>
        <p:nvSpPr>
          <p:cNvPr id="209" name="Rectangle: Rounded Corners 13">
            <a:extLst>
              <a:ext uri="{FF2B5EF4-FFF2-40B4-BE49-F238E27FC236}">
                <a16:creationId xmlns:a16="http://schemas.microsoft.com/office/drawing/2014/main" id="{118BC643-AC02-4FC3-8AFC-7AD08089A13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51</a:t>
            </a:r>
          </a:p>
        </p:txBody>
      </p:sp>
      <p:sp>
        <p:nvSpPr>
          <p:cNvPr id="210" name="Rectangle: Rounded Corners 14">
            <a:extLst>
              <a:ext uri="{FF2B5EF4-FFF2-40B4-BE49-F238E27FC236}">
                <a16:creationId xmlns:a16="http://schemas.microsoft.com/office/drawing/2014/main" id="{E0376578-7023-480B-AA1A-CA7A3C0A580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50</a:t>
            </a:r>
          </a:p>
        </p:txBody>
      </p:sp>
      <p:sp>
        <p:nvSpPr>
          <p:cNvPr id="211" name="Rectangle: Rounded Corners 15">
            <a:extLst>
              <a:ext uri="{FF2B5EF4-FFF2-40B4-BE49-F238E27FC236}">
                <a16:creationId xmlns:a16="http://schemas.microsoft.com/office/drawing/2014/main" id="{5C6BCC16-F474-4382-8093-BD9673D5A9B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49</a:t>
            </a:r>
          </a:p>
        </p:txBody>
      </p:sp>
      <p:sp>
        <p:nvSpPr>
          <p:cNvPr id="212" name="Rectangle: Rounded Corners 16">
            <a:extLst>
              <a:ext uri="{FF2B5EF4-FFF2-40B4-BE49-F238E27FC236}">
                <a16:creationId xmlns:a16="http://schemas.microsoft.com/office/drawing/2014/main" id="{B1639DDC-E393-420C-83DC-65E86EE2593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48</a:t>
            </a:r>
          </a:p>
        </p:txBody>
      </p:sp>
      <p:sp>
        <p:nvSpPr>
          <p:cNvPr id="213" name="Rectangle: Rounded Corners 17">
            <a:extLst>
              <a:ext uri="{FF2B5EF4-FFF2-40B4-BE49-F238E27FC236}">
                <a16:creationId xmlns:a16="http://schemas.microsoft.com/office/drawing/2014/main" id="{23F5F057-567B-4CE7-9431-5FDE6B1857E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47</a:t>
            </a:r>
          </a:p>
        </p:txBody>
      </p:sp>
      <p:sp>
        <p:nvSpPr>
          <p:cNvPr id="214" name="Rectangle: Rounded Corners 18">
            <a:extLst>
              <a:ext uri="{FF2B5EF4-FFF2-40B4-BE49-F238E27FC236}">
                <a16:creationId xmlns:a16="http://schemas.microsoft.com/office/drawing/2014/main" id="{81995952-35BB-4C59-B33E-9C9EC3CBD84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46</a:t>
            </a:r>
          </a:p>
        </p:txBody>
      </p:sp>
      <p:sp>
        <p:nvSpPr>
          <p:cNvPr id="215" name="Rectangle: Rounded Corners 19">
            <a:extLst>
              <a:ext uri="{FF2B5EF4-FFF2-40B4-BE49-F238E27FC236}">
                <a16:creationId xmlns:a16="http://schemas.microsoft.com/office/drawing/2014/main" id="{D1672D6D-FA6A-46F6-8F37-D8A8CB276FF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45</a:t>
            </a:r>
          </a:p>
        </p:txBody>
      </p:sp>
      <p:sp>
        <p:nvSpPr>
          <p:cNvPr id="216" name="Rectangle: Rounded Corners 20">
            <a:extLst>
              <a:ext uri="{FF2B5EF4-FFF2-40B4-BE49-F238E27FC236}">
                <a16:creationId xmlns:a16="http://schemas.microsoft.com/office/drawing/2014/main" id="{6F945539-E4C5-4587-9DAE-DEFCD68E267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44</a:t>
            </a:r>
          </a:p>
        </p:txBody>
      </p:sp>
      <p:sp>
        <p:nvSpPr>
          <p:cNvPr id="217" name="Rectangle: Rounded Corners 21">
            <a:extLst>
              <a:ext uri="{FF2B5EF4-FFF2-40B4-BE49-F238E27FC236}">
                <a16:creationId xmlns:a16="http://schemas.microsoft.com/office/drawing/2014/main" id="{73E6785C-BFB2-47FA-876F-21C270B291D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43</a:t>
            </a:r>
          </a:p>
        </p:txBody>
      </p:sp>
      <p:sp>
        <p:nvSpPr>
          <p:cNvPr id="218" name="Rectangle: Rounded Corners 22">
            <a:extLst>
              <a:ext uri="{FF2B5EF4-FFF2-40B4-BE49-F238E27FC236}">
                <a16:creationId xmlns:a16="http://schemas.microsoft.com/office/drawing/2014/main" id="{4B6AAD2B-5ABF-40B5-8B7C-38A0E5A45CF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42</a:t>
            </a:r>
          </a:p>
        </p:txBody>
      </p:sp>
      <p:sp>
        <p:nvSpPr>
          <p:cNvPr id="219" name="Rectangle: Rounded Corners 23">
            <a:extLst>
              <a:ext uri="{FF2B5EF4-FFF2-40B4-BE49-F238E27FC236}">
                <a16:creationId xmlns:a16="http://schemas.microsoft.com/office/drawing/2014/main" id="{3FB03384-0C0C-4766-B715-FEECE35AB48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41</a:t>
            </a:r>
          </a:p>
        </p:txBody>
      </p:sp>
      <p:sp>
        <p:nvSpPr>
          <p:cNvPr id="220" name="Rectangle: Rounded Corners 24">
            <a:extLst>
              <a:ext uri="{FF2B5EF4-FFF2-40B4-BE49-F238E27FC236}">
                <a16:creationId xmlns:a16="http://schemas.microsoft.com/office/drawing/2014/main" id="{FE5755F3-12E4-4B24-B6F1-2F224732298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40</a:t>
            </a:r>
          </a:p>
        </p:txBody>
      </p:sp>
      <p:sp>
        <p:nvSpPr>
          <p:cNvPr id="221" name="Rectangle: Rounded Corners 25">
            <a:extLst>
              <a:ext uri="{FF2B5EF4-FFF2-40B4-BE49-F238E27FC236}">
                <a16:creationId xmlns:a16="http://schemas.microsoft.com/office/drawing/2014/main" id="{F21D6146-CE51-4E66-9EC9-C6A5BCA73FD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39</a:t>
            </a:r>
          </a:p>
        </p:txBody>
      </p:sp>
      <p:sp>
        <p:nvSpPr>
          <p:cNvPr id="222" name="Rectangle: Rounded Corners 26">
            <a:extLst>
              <a:ext uri="{FF2B5EF4-FFF2-40B4-BE49-F238E27FC236}">
                <a16:creationId xmlns:a16="http://schemas.microsoft.com/office/drawing/2014/main" id="{BC607689-1E2F-42AB-8999-6AE59E26275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38</a:t>
            </a:r>
          </a:p>
        </p:txBody>
      </p:sp>
      <p:sp>
        <p:nvSpPr>
          <p:cNvPr id="223" name="Rectangle: Rounded Corners 27">
            <a:extLst>
              <a:ext uri="{FF2B5EF4-FFF2-40B4-BE49-F238E27FC236}">
                <a16:creationId xmlns:a16="http://schemas.microsoft.com/office/drawing/2014/main" id="{1D1A52C2-882F-496D-B055-518B1F94D93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37</a:t>
            </a:r>
          </a:p>
        </p:txBody>
      </p:sp>
      <p:sp>
        <p:nvSpPr>
          <p:cNvPr id="224" name="Rectangle: Rounded Corners 28">
            <a:extLst>
              <a:ext uri="{FF2B5EF4-FFF2-40B4-BE49-F238E27FC236}">
                <a16:creationId xmlns:a16="http://schemas.microsoft.com/office/drawing/2014/main" id="{C5E81D2A-4E23-466E-8962-FDDDEFBAF6A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36</a:t>
            </a:r>
          </a:p>
        </p:txBody>
      </p:sp>
      <p:sp>
        <p:nvSpPr>
          <p:cNvPr id="225" name="Rectangle: Rounded Corners 29">
            <a:extLst>
              <a:ext uri="{FF2B5EF4-FFF2-40B4-BE49-F238E27FC236}">
                <a16:creationId xmlns:a16="http://schemas.microsoft.com/office/drawing/2014/main" id="{4FF7426F-B567-4F5A-8A1C-BE35901DC4C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35</a:t>
            </a:r>
          </a:p>
        </p:txBody>
      </p:sp>
      <p:sp>
        <p:nvSpPr>
          <p:cNvPr id="226" name="Rectangle: Rounded Corners 30">
            <a:extLst>
              <a:ext uri="{FF2B5EF4-FFF2-40B4-BE49-F238E27FC236}">
                <a16:creationId xmlns:a16="http://schemas.microsoft.com/office/drawing/2014/main" id="{4ACE2B46-860A-4AFC-B6C7-C1D8B417B84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34</a:t>
            </a:r>
          </a:p>
        </p:txBody>
      </p:sp>
      <p:sp>
        <p:nvSpPr>
          <p:cNvPr id="227" name="Rectangle: Rounded Corners 31">
            <a:extLst>
              <a:ext uri="{FF2B5EF4-FFF2-40B4-BE49-F238E27FC236}">
                <a16:creationId xmlns:a16="http://schemas.microsoft.com/office/drawing/2014/main" id="{B3F29373-C379-4789-87A1-C700F1D94AF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43</a:t>
            </a:r>
          </a:p>
        </p:txBody>
      </p:sp>
      <p:sp>
        <p:nvSpPr>
          <p:cNvPr id="228" name="Rectangle: Rounded Corners 32">
            <a:extLst>
              <a:ext uri="{FF2B5EF4-FFF2-40B4-BE49-F238E27FC236}">
                <a16:creationId xmlns:a16="http://schemas.microsoft.com/office/drawing/2014/main" id="{93DF765C-11E0-45C9-84AA-1FB3BDC35E1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32</a:t>
            </a:r>
          </a:p>
        </p:txBody>
      </p:sp>
      <p:sp>
        <p:nvSpPr>
          <p:cNvPr id="229" name="Rectangle: Rounded Corners 33">
            <a:extLst>
              <a:ext uri="{FF2B5EF4-FFF2-40B4-BE49-F238E27FC236}">
                <a16:creationId xmlns:a16="http://schemas.microsoft.com/office/drawing/2014/main" id="{C56F2A80-FC7E-48C6-A6DD-A158DB92ECB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31</a:t>
            </a:r>
          </a:p>
        </p:txBody>
      </p:sp>
      <p:sp>
        <p:nvSpPr>
          <p:cNvPr id="230" name="Rectangle: Rounded Corners 34">
            <a:extLst>
              <a:ext uri="{FF2B5EF4-FFF2-40B4-BE49-F238E27FC236}">
                <a16:creationId xmlns:a16="http://schemas.microsoft.com/office/drawing/2014/main" id="{0154261C-3B76-409C-ACBB-0611C8A8B6B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30</a:t>
            </a:r>
          </a:p>
        </p:txBody>
      </p:sp>
      <p:sp>
        <p:nvSpPr>
          <p:cNvPr id="231" name="Rectangle: Rounded Corners 35">
            <a:extLst>
              <a:ext uri="{FF2B5EF4-FFF2-40B4-BE49-F238E27FC236}">
                <a16:creationId xmlns:a16="http://schemas.microsoft.com/office/drawing/2014/main" id="{C952DA2C-09E8-476C-B99F-E8168004D9C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29</a:t>
            </a:r>
          </a:p>
        </p:txBody>
      </p:sp>
      <p:sp>
        <p:nvSpPr>
          <p:cNvPr id="232" name="Rectangle: Rounded Corners 36">
            <a:extLst>
              <a:ext uri="{FF2B5EF4-FFF2-40B4-BE49-F238E27FC236}">
                <a16:creationId xmlns:a16="http://schemas.microsoft.com/office/drawing/2014/main" id="{3DA37226-FD0D-47D7-BA75-A812A80A54C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28</a:t>
            </a:r>
          </a:p>
        </p:txBody>
      </p:sp>
      <p:sp>
        <p:nvSpPr>
          <p:cNvPr id="233" name="Rectangle: Rounded Corners 37">
            <a:extLst>
              <a:ext uri="{FF2B5EF4-FFF2-40B4-BE49-F238E27FC236}">
                <a16:creationId xmlns:a16="http://schemas.microsoft.com/office/drawing/2014/main" id="{A01B6D1C-6C94-4EBB-BC2F-F97ECD48DF4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27</a:t>
            </a:r>
          </a:p>
        </p:txBody>
      </p:sp>
      <p:sp>
        <p:nvSpPr>
          <p:cNvPr id="234" name="Rectangle: Rounded Corners 38">
            <a:extLst>
              <a:ext uri="{FF2B5EF4-FFF2-40B4-BE49-F238E27FC236}">
                <a16:creationId xmlns:a16="http://schemas.microsoft.com/office/drawing/2014/main" id="{F163AEE1-A868-4384-B315-17A00ED92BE8}"/>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26</a:t>
            </a:r>
          </a:p>
        </p:txBody>
      </p:sp>
      <p:sp>
        <p:nvSpPr>
          <p:cNvPr id="235" name="Rectangle: Rounded Corners 39">
            <a:extLst>
              <a:ext uri="{FF2B5EF4-FFF2-40B4-BE49-F238E27FC236}">
                <a16:creationId xmlns:a16="http://schemas.microsoft.com/office/drawing/2014/main" id="{674A5960-4145-4D29-B3BE-FD8A89F25F4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25</a:t>
            </a:r>
          </a:p>
        </p:txBody>
      </p:sp>
      <p:sp>
        <p:nvSpPr>
          <p:cNvPr id="236" name="Rectangle: Rounded Corners 40">
            <a:extLst>
              <a:ext uri="{FF2B5EF4-FFF2-40B4-BE49-F238E27FC236}">
                <a16:creationId xmlns:a16="http://schemas.microsoft.com/office/drawing/2014/main" id="{174495D0-884A-4B06-BB3A-8301A59B082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24</a:t>
            </a:r>
          </a:p>
        </p:txBody>
      </p:sp>
      <p:sp>
        <p:nvSpPr>
          <p:cNvPr id="237" name="Rectangle: Rounded Corners 41">
            <a:extLst>
              <a:ext uri="{FF2B5EF4-FFF2-40B4-BE49-F238E27FC236}">
                <a16:creationId xmlns:a16="http://schemas.microsoft.com/office/drawing/2014/main" id="{9D910EF1-0E6D-46DB-B80A-C401846842F8}"/>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23</a:t>
            </a:r>
          </a:p>
        </p:txBody>
      </p:sp>
      <p:sp>
        <p:nvSpPr>
          <p:cNvPr id="238" name="Rectangle: Rounded Corners 42">
            <a:extLst>
              <a:ext uri="{FF2B5EF4-FFF2-40B4-BE49-F238E27FC236}">
                <a16:creationId xmlns:a16="http://schemas.microsoft.com/office/drawing/2014/main" id="{9EDE2903-DD65-4AF0-850A-06250385EC18}"/>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22</a:t>
            </a:r>
          </a:p>
        </p:txBody>
      </p:sp>
      <p:sp>
        <p:nvSpPr>
          <p:cNvPr id="239" name="Rectangle: Rounded Corners 43">
            <a:extLst>
              <a:ext uri="{FF2B5EF4-FFF2-40B4-BE49-F238E27FC236}">
                <a16:creationId xmlns:a16="http://schemas.microsoft.com/office/drawing/2014/main" id="{C5715AA8-76FA-4021-ADB9-CBF2AAB0637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21</a:t>
            </a:r>
          </a:p>
        </p:txBody>
      </p:sp>
      <p:sp>
        <p:nvSpPr>
          <p:cNvPr id="240" name="Rectangle: Rounded Corners 44">
            <a:extLst>
              <a:ext uri="{FF2B5EF4-FFF2-40B4-BE49-F238E27FC236}">
                <a16:creationId xmlns:a16="http://schemas.microsoft.com/office/drawing/2014/main" id="{911945F6-A9A0-434B-813E-62D3BA2139F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20</a:t>
            </a:r>
          </a:p>
        </p:txBody>
      </p:sp>
      <p:sp>
        <p:nvSpPr>
          <p:cNvPr id="241" name="Rectangle: Rounded Corners 45">
            <a:extLst>
              <a:ext uri="{FF2B5EF4-FFF2-40B4-BE49-F238E27FC236}">
                <a16:creationId xmlns:a16="http://schemas.microsoft.com/office/drawing/2014/main" id="{91866033-ED23-4E8C-A601-E9EBFD4E505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19</a:t>
            </a:r>
          </a:p>
        </p:txBody>
      </p:sp>
      <p:sp>
        <p:nvSpPr>
          <p:cNvPr id="242" name="Rectangle: Rounded Corners 46">
            <a:extLst>
              <a:ext uri="{FF2B5EF4-FFF2-40B4-BE49-F238E27FC236}">
                <a16:creationId xmlns:a16="http://schemas.microsoft.com/office/drawing/2014/main" id="{593555A8-2E8A-4554-B1C7-1779D9F6874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18</a:t>
            </a:r>
          </a:p>
        </p:txBody>
      </p:sp>
      <p:sp>
        <p:nvSpPr>
          <p:cNvPr id="243" name="Rectangle: Rounded Corners 47">
            <a:extLst>
              <a:ext uri="{FF2B5EF4-FFF2-40B4-BE49-F238E27FC236}">
                <a16:creationId xmlns:a16="http://schemas.microsoft.com/office/drawing/2014/main" id="{84022D71-505D-4FA7-8185-7EDCFB7FCAE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17</a:t>
            </a:r>
          </a:p>
        </p:txBody>
      </p:sp>
      <p:sp>
        <p:nvSpPr>
          <p:cNvPr id="244" name="Rectangle: Rounded Corners 48">
            <a:extLst>
              <a:ext uri="{FF2B5EF4-FFF2-40B4-BE49-F238E27FC236}">
                <a16:creationId xmlns:a16="http://schemas.microsoft.com/office/drawing/2014/main" id="{EA4ADCA6-2A0F-47FE-84B4-8CCCE3B5FA2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16</a:t>
            </a:r>
          </a:p>
        </p:txBody>
      </p:sp>
      <p:sp>
        <p:nvSpPr>
          <p:cNvPr id="245" name="Rectangle: Rounded Corners 49">
            <a:extLst>
              <a:ext uri="{FF2B5EF4-FFF2-40B4-BE49-F238E27FC236}">
                <a16:creationId xmlns:a16="http://schemas.microsoft.com/office/drawing/2014/main" id="{193134E0-A875-49D1-9F3B-02CF9056EAF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15</a:t>
            </a:r>
          </a:p>
        </p:txBody>
      </p:sp>
      <p:sp>
        <p:nvSpPr>
          <p:cNvPr id="246" name="Rectangle: Rounded Corners 50">
            <a:extLst>
              <a:ext uri="{FF2B5EF4-FFF2-40B4-BE49-F238E27FC236}">
                <a16:creationId xmlns:a16="http://schemas.microsoft.com/office/drawing/2014/main" id="{E3A04A43-518D-42B5-834D-766DB3ABFC4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14</a:t>
            </a:r>
          </a:p>
        </p:txBody>
      </p:sp>
      <p:sp>
        <p:nvSpPr>
          <p:cNvPr id="247" name="Rectangle: Rounded Corners 51">
            <a:extLst>
              <a:ext uri="{FF2B5EF4-FFF2-40B4-BE49-F238E27FC236}">
                <a16:creationId xmlns:a16="http://schemas.microsoft.com/office/drawing/2014/main" id="{90AABA55-84D8-42C0-9A81-E85564EDFCC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13</a:t>
            </a:r>
          </a:p>
        </p:txBody>
      </p:sp>
      <p:sp>
        <p:nvSpPr>
          <p:cNvPr id="248" name="Rectangle: Rounded Corners 52">
            <a:extLst>
              <a:ext uri="{FF2B5EF4-FFF2-40B4-BE49-F238E27FC236}">
                <a16:creationId xmlns:a16="http://schemas.microsoft.com/office/drawing/2014/main" id="{0E08BD61-7D06-4AE1-B10B-30FB2AE46CD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12</a:t>
            </a:r>
          </a:p>
        </p:txBody>
      </p:sp>
      <p:sp>
        <p:nvSpPr>
          <p:cNvPr id="249" name="Rectangle: Rounded Corners 53">
            <a:extLst>
              <a:ext uri="{FF2B5EF4-FFF2-40B4-BE49-F238E27FC236}">
                <a16:creationId xmlns:a16="http://schemas.microsoft.com/office/drawing/2014/main" id="{E063C502-CA0A-470F-A073-1EBD53ACAE3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11</a:t>
            </a:r>
          </a:p>
        </p:txBody>
      </p:sp>
      <p:sp>
        <p:nvSpPr>
          <p:cNvPr id="250" name="Rectangle: Rounded Corners 54">
            <a:extLst>
              <a:ext uri="{FF2B5EF4-FFF2-40B4-BE49-F238E27FC236}">
                <a16:creationId xmlns:a16="http://schemas.microsoft.com/office/drawing/2014/main" id="{E21F0227-42DA-4B70-801F-87615814AA3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10</a:t>
            </a:r>
          </a:p>
        </p:txBody>
      </p:sp>
      <p:sp>
        <p:nvSpPr>
          <p:cNvPr id="251" name="Rectangle: Rounded Corners 55">
            <a:extLst>
              <a:ext uri="{FF2B5EF4-FFF2-40B4-BE49-F238E27FC236}">
                <a16:creationId xmlns:a16="http://schemas.microsoft.com/office/drawing/2014/main" id="{25F14F28-4843-4D7D-95EA-F5EE5686EE0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09</a:t>
            </a:r>
          </a:p>
        </p:txBody>
      </p:sp>
      <p:sp>
        <p:nvSpPr>
          <p:cNvPr id="252" name="Rectangle: Rounded Corners 56">
            <a:extLst>
              <a:ext uri="{FF2B5EF4-FFF2-40B4-BE49-F238E27FC236}">
                <a16:creationId xmlns:a16="http://schemas.microsoft.com/office/drawing/2014/main" id="{E1F8214C-7426-4AD6-919E-532283B1018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08</a:t>
            </a:r>
          </a:p>
        </p:txBody>
      </p:sp>
      <p:sp>
        <p:nvSpPr>
          <p:cNvPr id="253" name="Rectangle: Rounded Corners 57">
            <a:extLst>
              <a:ext uri="{FF2B5EF4-FFF2-40B4-BE49-F238E27FC236}">
                <a16:creationId xmlns:a16="http://schemas.microsoft.com/office/drawing/2014/main" id="{A24AF0D4-7F74-479B-93FD-11C02092665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07</a:t>
            </a:r>
          </a:p>
        </p:txBody>
      </p:sp>
      <p:sp>
        <p:nvSpPr>
          <p:cNvPr id="254" name="Rectangle: Rounded Corners 58">
            <a:extLst>
              <a:ext uri="{FF2B5EF4-FFF2-40B4-BE49-F238E27FC236}">
                <a16:creationId xmlns:a16="http://schemas.microsoft.com/office/drawing/2014/main" id="{8F4CA04D-F046-4366-B5C6-C1C25208482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06</a:t>
            </a:r>
          </a:p>
        </p:txBody>
      </p:sp>
      <p:sp>
        <p:nvSpPr>
          <p:cNvPr id="255" name="Rectangle: Rounded Corners 59">
            <a:extLst>
              <a:ext uri="{FF2B5EF4-FFF2-40B4-BE49-F238E27FC236}">
                <a16:creationId xmlns:a16="http://schemas.microsoft.com/office/drawing/2014/main" id="{801948C3-720A-4236-A493-C8453FA4417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05</a:t>
            </a:r>
          </a:p>
        </p:txBody>
      </p:sp>
      <p:sp>
        <p:nvSpPr>
          <p:cNvPr id="256" name="Rectangle: Rounded Corners 60">
            <a:extLst>
              <a:ext uri="{FF2B5EF4-FFF2-40B4-BE49-F238E27FC236}">
                <a16:creationId xmlns:a16="http://schemas.microsoft.com/office/drawing/2014/main" id="{E0409599-545F-45D9-8161-6BBC4CA03D4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04</a:t>
            </a:r>
          </a:p>
        </p:txBody>
      </p:sp>
      <p:sp>
        <p:nvSpPr>
          <p:cNvPr id="257" name="Rectangle: Rounded Corners 61">
            <a:extLst>
              <a:ext uri="{FF2B5EF4-FFF2-40B4-BE49-F238E27FC236}">
                <a16:creationId xmlns:a16="http://schemas.microsoft.com/office/drawing/2014/main" id="{32074099-AD00-4B66-A0D5-F019C1AF5D8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03</a:t>
            </a:r>
          </a:p>
        </p:txBody>
      </p:sp>
      <p:sp>
        <p:nvSpPr>
          <p:cNvPr id="258" name="Rectangle: Rounded Corners 62">
            <a:extLst>
              <a:ext uri="{FF2B5EF4-FFF2-40B4-BE49-F238E27FC236}">
                <a16:creationId xmlns:a16="http://schemas.microsoft.com/office/drawing/2014/main" id="{F0D54F0D-1F1E-4EE1-A1B8-03A7994BA73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02</a:t>
            </a:r>
          </a:p>
        </p:txBody>
      </p:sp>
      <p:sp>
        <p:nvSpPr>
          <p:cNvPr id="259" name="Rectangle: Rounded Corners 63">
            <a:extLst>
              <a:ext uri="{FF2B5EF4-FFF2-40B4-BE49-F238E27FC236}">
                <a16:creationId xmlns:a16="http://schemas.microsoft.com/office/drawing/2014/main" id="{84284F80-CE4A-4377-9690-51F37C3BD4E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01</a:t>
            </a:r>
          </a:p>
        </p:txBody>
      </p:sp>
      <p:sp>
        <p:nvSpPr>
          <p:cNvPr id="260" name="Rectangle: Rounded Corners 64">
            <a:extLst>
              <a:ext uri="{FF2B5EF4-FFF2-40B4-BE49-F238E27FC236}">
                <a16:creationId xmlns:a16="http://schemas.microsoft.com/office/drawing/2014/main" id="{7A5B0E33-3262-4457-AA6D-BF58D4E5BC3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2 : 00</a:t>
            </a:r>
          </a:p>
        </p:txBody>
      </p:sp>
      <p:sp>
        <p:nvSpPr>
          <p:cNvPr id="261" name="Rectangle: Rounded Corners 65">
            <a:extLst>
              <a:ext uri="{FF2B5EF4-FFF2-40B4-BE49-F238E27FC236}">
                <a16:creationId xmlns:a16="http://schemas.microsoft.com/office/drawing/2014/main" id="{2714492A-1420-4772-A683-7D92EBD9669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59</a:t>
            </a:r>
          </a:p>
        </p:txBody>
      </p:sp>
      <p:sp>
        <p:nvSpPr>
          <p:cNvPr id="262" name="Rectangle: Rounded Corners 66">
            <a:extLst>
              <a:ext uri="{FF2B5EF4-FFF2-40B4-BE49-F238E27FC236}">
                <a16:creationId xmlns:a16="http://schemas.microsoft.com/office/drawing/2014/main" id="{340B2935-9CE3-49E3-BFDA-0C250EE081F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58</a:t>
            </a:r>
          </a:p>
        </p:txBody>
      </p:sp>
      <p:sp>
        <p:nvSpPr>
          <p:cNvPr id="263" name="Rectangle: Rounded Corners 67">
            <a:extLst>
              <a:ext uri="{FF2B5EF4-FFF2-40B4-BE49-F238E27FC236}">
                <a16:creationId xmlns:a16="http://schemas.microsoft.com/office/drawing/2014/main" id="{1FCE88C4-E661-48BB-BAE3-469B0922E6F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57</a:t>
            </a:r>
          </a:p>
        </p:txBody>
      </p:sp>
      <p:sp>
        <p:nvSpPr>
          <p:cNvPr id="264" name="Rectangle: Rounded Corners 68">
            <a:extLst>
              <a:ext uri="{FF2B5EF4-FFF2-40B4-BE49-F238E27FC236}">
                <a16:creationId xmlns:a16="http://schemas.microsoft.com/office/drawing/2014/main" id="{720AE6EC-FEF0-4B42-897D-D7FCA6EDE0C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56</a:t>
            </a:r>
          </a:p>
        </p:txBody>
      </p:sp>
      <p:sp>
        <p:nvSpPr>
          <p:cNvPr id="265" name="Rectangle: Rounded Corners 69">
            <a:extLst>
              <a:ext uri="{FF2B5EF4-FFF2-40B4-BE49-F238E27FC236}">
                <a16:creationId xmlns:a16="http://schemas.microsoft.com/office/drawing/2014/main" id="{19428F19-7DEA-4B42-813A-48B6DAC0D8E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55</a:t>
            </a:r>
          </a:p>
        </p:txBody>
      </p:sp>
      <p:sp>
        <p:nvSpPr>
          <p:cNvPr id="266" name="Rectangle: Rounded Corners 70">
            <a:extLst>
              <a:ext uri="{FF2B5EF4-FFF2-40B4-BE49-F238E27FC236}">
                <a16:creationId xmlns:a16="http://schemas.microsoft.com/office/drawing/2014/main" id="{275AC1DB-1F5C-4F5C-9F66-E5A0A602F81D}"/>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54</a:t>
            </a:r>
          </a:p>
        </p:txBody>
      </p:sp>
      <p:sp>
        <p:nvSpPr>
          <p:cNvPr id="267" name="Rectangle: Rounded Corners 71">
            <a:extLst>
              <a:ext uri="{FF2B5EF4-FFF2-40B4-BE49-F238E27FC236}">
                <a16:creationId xmlns:a16="http://schemas.microsoft.com/office/drawing/2014/main" id="{DDD7923C-F91D-4B7D-9BFE-C9F38264739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53</a:t>
            </a:r>
          </a:p>
        </p:txBody>
      </p:sp>
      <p:sp>
        <p:nvSpPr>
          <p:cNvPr id="268" name="Rectangle: Rounded Corners 72">
            <a:extLst>
              <a:ext uri="{FF2B5EF4-FFF2-40B4-BE49-F238E27FC236}">
                <a16:creationId xmlns:a16="http://schemas.microsoft.com/office/drawing/2014/main" id="{5291E4A7-3B12-4B5F-B8F4-2B01C4F449A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52</a:t>
            </a:r>
          </a:p>
        </p:txBody>
      </p:sp>
      <p:sp>
        <p:nvSpPr>
          <p:cNvPr id="269" name="Rectangle: Rounded Corners 73">
            <a:extLst>
              <a:ext uri="{FF2B5EF4-FFF2-40B4-BE49-F238E27FC236}">
                <a16:creationId xmlns:a16="http://schemas.microsoft.com/office/drawing/2014/main" id="{0DD2865F-99BC-4A41-AC04-0EB534084D0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51</a:t>
            </a:r>
          </a:p>
        </p:txBody>
      </p:sp>
      <p:sp>
        <p:nvSpPr>
          <p:cNvPr id="270" name="Rectangle: Rounded Corners 74">
            <a:extLst>
              <a:ext uri="{FF2B5EF4-FFF2-40B4-BE49-F238E27FC236}">
                <a16:creationId xmlns:a16="http://schemas.microsoft.com/office/drawing/2014/main" id="{F94F86B1-1ABD-446F-B4A2-FB34F803862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50</a:t>
            </a:r>
          </a:p>
        </p:txBody>
      </p:sp>
      <p:sp>
        <p:nvSpPr>
          <p:cNvPr id="271" name="Rectangle: Rounded Corners 75">
            <a:extLst>
              <a:ext uri="{FF2B5EF4-FFF2-40B4-BE49-F238E27FC236}">
                <a16:creationId xmlns:a16="http://schemas.microsoft.com/office/drawing/2014/main" id="{E17E13E0-31FF-460A-80C1-88C95976B17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49</a:t>
            </a:r>
          </a:p>
        </p:txBody>
      </p:sp>
      <p:sp>
        <p:nvSpPr>
          <p:cNvPr id="272" name="Rectangle: Rounded Corners 76">
            <a:extLst>
              <a:ext uri="{FF2B5EF4-FFF2-40B4-BE49-F238E27FC236}">
                <a16:creationId xmlns:a16="http://schemas.microsoft.com/office/drawing/2014/main" id="{0E8834AE-AB54-442E-B75A-649F89D6DBD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48</a:t>
            </a:r>
          </a:p>
        </p:txBody>
      </p:sp>
      <p:sp>
        <p:nvSpPr>
          <p:cNvPr id="273" name="Rectangle: Rounded Corners 77">
            <a:extLst>
              <a:ext uri="{FF2B5EF4-FFF2-40B4-BE49-F238E27FC236}">
                <a16:creationId xmlns:a16="http://schemas.microsoft.com/office/drawing/2014/main" id="{EF961AA6-B693-4367-B2CB-C5A0E7DC0AE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47</a:t>
            </a:r>
          </a:p>
        </p:txBody>
      </p:sp>
      <p:sp>
        <p:nvSpPr>
          <p:cNvPr id="274" name="Rectangle: Rounded Corners 78">
            <a:extLst>
              <a:ext uri="{FF2B5EF4-FFF2-40B4-BE49-F238E27FC236}">
                <a16:creationId xmlns:a16="http://schemas.microsoft.com/office/drawing/2014/main" id="{7F600EF4-4543-4C6C-8374-EE1F646BD33D}"/>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46</a:t>
            </a:r>
          </a:p>
        </p:txBody>
      </p:sp>
      <p:sp>
        <p:nvSpPr>
          <p:cNvPr id="275" name="Rectangle: Rounded Corners 79">
            <a:extLst>
              <a:ext uri="{FF2B5EF4-FFF2-40B4-BE49-F238E27FC236}">
                <a16:creationId xmlns:a16="http://schemas.microsoft.com/office/drawing/2014/main" id="{AFCB6EC1-25F9-4A78-9639-2D746F1A1E7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45</a:t>
            </a:r>
          </a:p>
        </p:txBody>
      </p:sp>
      <p:sp>
        <p:nvSpPr>
          <p:cNvPr id="276" name="Rectangle: Rounded Corners 80">
            <a:extLst>
              <a:ext uri="{FF2B5EF4-FFF2-40B4-BE49-F238E27FC236}">
                <a16:creationId xmlns:a16="http://schemas.microsoft.com/office/drawing/2014/main" id="{E39CD754-0F77-4266-90C5-DF5EB86620D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44</a:t>
            </a:r>
          </a:p>
        </p:txBody>
      </p:sp>
      <p:sp>
        <p:nvSpPr>
          <p:cNvPr id="277" name="Rectangle: Rounded Corners 81">
            <a:extLst>
              <a:ext uri="{FF2B5EF4-FFF2-40B4-BE49-F238E27FC236}">
                <a16:creationId xmlns:a16="http://schemas.microsoft.com/office/drawing/2014/main" id="{83B89D81-8EC1-4EFB-9A7F-93D0B9ECAF9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43</a:t>
            </a:r>
          </a:p>
        </p:txBody>
      </p:sp>
      <p:sp>
        <p:nvSpPr>
          <p:cNvPr id="278" name="Rectangle: Rounded Corners 82">
            <a:extLst>
              <a:ext uri="{FF2B5EF4-FFF2-40B4-BE49-F238E27FC236}">
                <a16:creationId xmlns:a16="http://schemas.microsoft.com/office/drawing/2014/main" id="{98EE7F9B-4FA1-4FCC-8515-B8E1AF68FBB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42</a:t>
            </a:r>
          </a:p>
        </p:txBody>
      </p:sp>
      <p:sp>
        <p:nvSpPr>
          <p:cNvPr id="279" name="Rectangle: Rounded Corners 83">
            <a:extLst>
              <a:ext uri="{FF2B5EF4-FFF2-40B4-BE49-F238E27FC236}">
                <a16:creationId xmlns:a16="http://schemas.microsoft.com/office/drawing/2014/main" id="{5A13486C-058F-4660-B696-6EA0B6E4C10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41</a:t>
            </a:r>
          </a:p>
        </p:txBody>
      </p:sp>
      <p:sp>
        <p:nvSpPr>
          <p:cNvPr id="280" name="Rectangle: Rounded Corners 84">
            <a:extLst>
              <a:ext uri="{FF2B5EF4-FFF2-40B4-BE49-F238E27FC236}">
                <a16:creationId xmlns:a16="http://schemas.microsoft.com/office/drawing/2014/main" id="{A4C944CD-3A33-4CF6-813F-762A23F58C3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40</a:t>
            </a:r>
          </a:p>
        </p:txBody>
      </p:sp>
      <p:sp>
        <p:nvSpPr>
          <p:cNvPr id="281" name="Rectangle: Rounded Corners 85">
            <a:extLst>
              <a:ext uri="{FF2B5EF4-FFF2-40B4-BE49-F238E27FC236}">
                <a16:creationId xmlns:a16="http://schemas.microsoft.com/office/drawing/2014/main" id="{16462FB6-4297-4F0B-985C-A20A20FFA6C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39</a:t>
            </a:r>
          </a:p>
        </p:txBody>
      </p:sp>
      <p:sp>
        <p:nvSpPr>
          <p:cNvPr id="282" name="Rectangle: Rounded Corners 86">
            <a:extLst>
              <a:ext uri="{FF2B5EF4-FFF2-40B4-BE49-F238E27FC236}">
                <a16:creationId xmlns:a16="http://schemas.microsoft.com/office/drawing/2014/main" id="{2C5A4AE4-75DE-48F0-AEBA-00899F139D8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38</a:t>
            </a:r>
          </a:p>
        </p:txBody>
      </p:sp>
      <p:sp>
        <p:nvSpPr>
          <p:cNvPr id="283" name="Rectangle: Rounded Corners 87">
            <a:extLst>
              <a:ext uri="{FF2B5EF4-FFF2-40B4-BE49-F238E27FC236}">
                <a16:creationId xmlns:a16="http://schemas.microsoft.com/office/drawing/2014/main" id="{0EEC99C7-F0C3-49F7-B147-E88E3ADBE6B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37</a:t>
            </a:r>
          </a:p>
        </p:txBody>
      </p:sp>
      <p:sp>
        <p:nvSpPr>
          <p:cNvPr id="284" name="Rectangle: Rounded Corners 88">
            <a:extLst>
              <a:ext uri="{FF2B5EF4-FFF2-40B4-BE49-F238E27FC236}">
                <a16:creationId xmlns:a16="http://schemas.microsoft.com/office/drawing/2014/main" id="{CC742F3F-A637-46F7-8CFC-BB76860A34C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36</a:t>
            </a:r>
          </a:p>
        </p:txBody>
      </p:sp>
      <p:sp>
        <p:nvSpPr>
          <p:cNvPr id="285" name="Rectangle: Rounded Corners 89">
            <a:extLst>
              <a:ext uri="{FF2B5EF4-FFF2-40B4-BE49-F238E27FC236}">
                <a16:creationId xmlns:a16="http://schemas.microsoft.com/office/drawing/2014/main" id="{C9D01B6E-0E1D-4B85-A587-CE51D6FB6D1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35</a:t>
            </a:r>
          </a:p>
        </p:txBody>
      </p:sp>
      <p:sp>
        <p:nvSpPr>
          <p:cNvPr id="286" name="Rectangle: Rounded Corners 90">
            <a:extLst>
              <a:ext uri="{FF2B5EF4-FFF2-40B4-BE49-F238E27FC236}">
                <a16:creationId xmlns:a16="http://schemas.microsoft.com/office/drawing/2014/main" id="{EBF1371E-9F15-4FCB-9430-EE2AFA3C8D1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34</a:t>
            </a:r>
          </a:p>
        </p:txBody>
      </p:sp>
      <p:sp>
        <p:nvSpPr>
          <p:cNvPr id="287" name="Rectangle: Rounded Corners 91">
            <a:extLst>
              <a:ext uri="{FF2B5EF4-FFF2-40B4-BE49-F238E27FC236}">
                <a16:creationId xmlns:a16="http://schemas.microsoft.com/office/drawing/2014/main" id="{1235F28E-1FE9-4609-9197-BDB44E34AA7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33</a:t>
            </a:r>
          </a:p>
        </p:txBody>
      </p:sp>
      <p:sp>
        <p:nvSpPr>
          <p:cNvPr id="288" name="Rectangle: Rounded Corners 92">
            <a:extLst>
              <a:ext uri="{FF2B5EF4-FFF2-40B4-BE49-F238E27FC236}">
                <a16:creationId xmlns:a16="http://schemas.microsoft.com/office/drawing/2014/main" id="{7663402F-F095-4CB0-8E55-C8911D07D1E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32</a:t>
            </a:r>
          </a:p>
        </p:txBody>
      </p:sp>
      <p:sp>
        <p:nvSpPr>
          <p:cNvPr id="289" name="Rectangle: Rounded Corners 93">
            <a:extLst>
              <a:ext uri="{FF2B5EF4-FFF2-40B4-BE49-F238E27FC236}">
                <a16:creationId xmlns:a16="http://schemas.microsoft.com/office/drawing/2014/main" id="{6AAAE16D-A965-46F2-9469-32FFD35CCC6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31</a:t>
            </a:r>
          </a:p>
        </p:txBody>
      </p:sp>
      <p:sp>
        <p:nvSpPr>
          <p:cNvPr id="290" name="Rectangle: Rounded Corners 94">
            <a:extLst>
              <a:ext uri="{FF2B5EF4-FFF2-40B4-BE49-F238E27FC236}">
                <a16:creationId xmlns:a16="http://schemas.microsoft.com/office/drawing/2014/main" id="{56B66775-BAD0-4F02-8BF5-011B33BC01F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30</a:t>
            </a:r>
          </a:p>
        </p:txBody>
      </p:sp>
      <p:sp>
        <p:nvSpPr>
          <p:cNvPr id="291" name="Rectangle: Rounded Corners 95">
            <a:extLst>
              <a:ext uri="{FF2B5EF4-FFF2-40B4-BE49-F238E27FC236}">
                <a16:creationId xmlns:a16="http://schemas.microsoft.com/office/drawing/2014/main" id="{2DD28BD2-70EF-4140-9EE0-7A88BAD177F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29</a:t>
            </a:r>
          </a:p>
        </p:txBody>
      </p:sp>
      <p:sp>
        <p:nvSpPr>
          <p:cNvPr id="292" name="Rectangle: Rounded Corners 96">
            <a:extLst>
              <a:ext uri="{FF2B5EF4-FFF2-40B4-BE49-F238E27FC236}">
                <a16:creationId xmlns:a16="http://schemas.microsoft.com/office/drawing/2014/main" id="{4BCD449D-ADEC-46B7-A749-B10C07CB9C8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28</a:t>
            </a:r>
          </a:p>
        </p:txBody>
      </p:sp>
      <p:sp>
        <p:nvSpPr>
          <p:cNvPr id="293" name="Rectangle: Rounded Corners 97">
            <a:extLst>
              <a:ext uri="{FF2B5EF4-FFF2-40B4-BE49-F238E27FC236}">
                <a16:creationId xmlns:a16="http://schemas.microsoft.com/office/drawing/2014/main" id="{8BFD0B61-3A69-4A69-B6A3-92533F7A5BC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27</a:t>
            </a:r>
          </a:p>
        </p:txBody>
      </p:sp>
      <p:sp>
        <p:nvSpPr>
          <p:cNvPr id="294" name="Rectangle: Rounded Corners 98">
            <a:extLst>
              <a:ext uri="{FF2B5EF4-FFF2-40B4-BE49-F238E27FC236}">
                <a16:creationId xmlns:a16="http://schemas.microsoft.com/office/drawing/2014/main" id="{DADC6DA3-036B-42E4-B4DC-70BC0A5BBE9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26</a:t>
            </a:r>
          </a:p>
        </p:txBody>
      </p:sp>
      <p:sp>
        <p:nvSpPr>
          <p:cNvPr id="295" name="Rectangle: Rounded Corners 99">
            <a:extLst>
              <a:ext uri="{FF2B5EF4-FFF2-40B4-BE49-F238E27FC236}">
                <a16:creationId xmlns:a16="http://schemas.microsoft.com/office/drawing/2014/main" id="{425B2372-7157-4333-B60D-07DED6F9C5C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25</a:t>
            </a:r>
          </a:p>
        </p:txBody>
      </p:sp>
      <p:sp>
        <p:nvSpPr>
          <p:cNvPr id="296" name="Rectangle: Rounded Corners 100">
            <a:extLst>
              <a:ext uri="{FF2B5EF4-FFF2-40B4-BE49-F238E27FC236}">
                <a16:creationId xmlns:a16="http://schemas.microsoft.com/office/drawing/2014/main" id="{979AC170-B0A5-4475-961E-7F567EDF0FF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24</a:t>
            </a:r>
          </a:p>
        </p:txBody>
      </p:sp>
      <p:sp>
        <p:nvSpPr>
          <p:cNvPr id="297" name="Rectangle: Rounded Corners 101">
            <a:extLst>
              <a:ext uri="{FF2B5EF4-FFF2-40B4-BE49-F238E27FC236}">
                <a16:creationId xmlns:a16="http://schemas.microsoft.com/office/drawing/2014/main" id="{B93A3DBD-A6B8-464F-8225-A5F69424D56D}"/>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23</a:t>
            </a:r>
          </a:p>
        </p:txBody>
      </p:sp>
      <p:sp>
        <p:nvSpPr>
          <p:cNvPr id="298" name="Rectangle: Rounded Corners 102">
            <a:extLst>
              <a:ext uri="{FF2B5EF4-FFF2-40B4-BE49-F238E27FC236}">
                <a16:creationId xmlns:a16="http://schemas.microsoft.com/office/drawing/2014/main" id="{6DBBCA6F-8B92-47B1-A4EC-A73AC72249F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22</a:t>
            </a:r>
          </a:p>
        </p:txBody>
      </p:sp>
      <p:sp>
        <p:nvSpPr>
          <p:cNvPr id="299" name="Rectangle: Rounded Corners 103">
            <a:extLst>
              <a:ext uri="{FF2B5EF4-FFF2-40B4-BE49-F238E27FC236}">
                <a16:creationId xmlns:a16="http://schemas.microsoft.com/office/drawing/2014/main" id="{6F16E111-ED6D-4B2C-804C-61091CB2B52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21</a:t>
            </a:r>
          </a:p>
        </p:txBody>
      </p:sp>
      <p:sp>
        <p:nvSpPr>
          <p:cNvPr id="300" name="Rectangle: Rounded Corners 104">
            <a:extLst>
              <a:ext uri="{FF2B5EF4-FFF2-40B4-BE49-F238E27FC236}">
                <a16:creationId xmlns:a16="http://schemas.microsoft.com/office/drawing/2014/main" id="{581AFCFC-4478-46B5-8467-3239E5480F9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20</a:t>
            </a:r>
          </a:p>
        </p:txBody>
      </p:sp>
      <p:sp>
        <p:nvSpPr>
          <p:cNvPr id="301" name="Rectangle: Rounded Corners 105">
            <a:extLst>
              <a:ext uri="{FF2B5EF4-FFF2-40B4-BE49-F238E27FC236}">
                <a16:creationId xmlns:a16="http://schemas.microsoft.com/office/drawing/2014/main" id="{E7D6436C-14D6-48D7-A5E6-C56563FFC26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19</a:t>
            </a:r>
          </a:p>
        </p:txBody>
      </p:sp>
      <p:sp>
        <p:nvSpPr>
          <p:cNvPr id="302" name="Rectangle: Rounded Corners 106">
            <a:extLst>
              <a:ext uri="{FF2B5EF4-FFF2-40B4-BE49-F238E27FC236}">
                <a16:creationId xmlns:a16="http://schemas.microsoft.com/office/drawing/2014/main" id="{0A6832B7-5DE1-41CA-A9CF-792249944CA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18</a:t>
            </a:r>
          </a:p>
        </p:txBody>
      </p:sp>
      <p:sp>
        <p:nvSpPr>
          <p:cNvPr id="303" name="Rectangle: Rounded Corners 107">
            <a:extLst>
              <a:ext uri="{FF2B5EF4-FFF2-40B4-BE49-F238E27FC236}">
                <a16:creationId xmlns:a16="http://schemas.microsoft.com/office/drawing/2014/main" id="{9520D2E0-738F-4D09-91E2-6BFECF7D39B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17</a:t>
            </a:r>
          </a:p>
        </p:txBody>
      </p:sp>
      <p:sp>
        <p:nvSpPr>
          <p:cNvPr id="304" name="Rectangle: Rounded Corners 108">
            <a:extLst>
              <a:ext uri="{FF2B5EF4-FFF2-40B4-BE49-F238E27FC236}">
                <a16:creationId xmlns:a16="http://schemas.microsoft.com/office/drawing/2014/main" id="{9854B76B-FE58-41E1-8FC8-EEC39A8425B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16</a:t>
            </a:r>
          </a:p>
        </p:txBody>
      </p:sp>
      <p:sp>
        <p:nvSpPr>
          <p:cNvPr id="305" name="Rectangle: Rounded Corners 109">
            <a:extLst>
              <a:ext uri="{FF2B5EF4-FFF2-40B4-BE49-F238E27FC236}">
                <a16:creationId xmlns:a16="http://schemas.microsoft.com/office/drawing/2014/main" id="{6EF475BF-1F06-4F35-A10F-F23234CB897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15</a:t>
            </a:r>
          </a:p>
        </p:txBody>
      </p:sp>
      <p:sp>
        <p:nvSpPr>
          <p:cNvPr id="306" name="Rectangle: Rounded Corners 110">
            <a:extLst>
              <a:ext uri="{FF2B5EF4-FFF2-40B4-BE49-F238E27FC236}">
                <a16:creationId xmlns:a16="http://schemas.microsoft.com/office/drawing/2014/main" id="{F38CAC2B-0FBD-49DA-9A8A-6031CA567B4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14</a:t>
            </a:r>
          </a:p>
        </p:txBody>
      </p:sp>
      <p:sp>
        <p:nvSpPr>
          <p:cNvPr id="307" name="Rectangle: Rounded Corners 111">
            <a:extLst>
              <a:ext uri="{FF2B5EF4-FFF2-40B4-BE49-F238E27FC236}">
                <a16:creationId xmlns:a16="http://schemas.microsoft.com/office/drawing/2014/main" id="{7ABE033D-126B-41C1-B1E5-FE94F28DD93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13</a:t>
            </a:r>
          </a:p>
        </p:txBody>
      </p:sp>
      <p:sp>
        <p:nvSpPr>
          <p:cNvPr id="308" name="Rectangle: Rounded Corners 112">
            <a:extLst>
              <a:ext uri="{FF2B5EF4-FFF2-40B4-BE49-F238E27FC236}">
                <a16:creationId xmlns:a16="http://schemas.microsoft.com/office/drawing/2014/main" id="{5AD3546E-39F9-4CCF-87BD-E03C83359FA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12</a:t>
            </a:r>
          </a:p>
        </p:txBody>
      </p:sp>
      <p:sp>
        <p:nvSpPr>
          <p:cNvPr id="309" name="Rectangle: Rounded Corners 113">
            <a:extLst>
              <a:ext uri="{FF2B5EF4-FFF2-40B4-BE49-F238E27FC236}">
                <a16:creationId xmlns:a16="http://schemas.microsoft.com/office/drawing/2014/main" id="{E36FCB8F-D24C-4BE6-8BA0-7C2AB472C0E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11</a:t>
            </a:r>
          </a:p>
        </p:txBody>
      </p:sp>
      <p:sp>
        <p:nvSpPr>
          <p:cNvPr id="310" name="Rectangle: Rounded Corners 114">
            <a:extLst>
              <a:ext uri="{FF2B5EF4-FFF2-40B4-BE49-F238E27FC236}">
                <a16:creationId xmlns:a16="http://schemas.microsoft.com/office/drawing/2014/main" id="{47850E9D-0D34-4F37-A117-24B164992AF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10</a:t>
            </a:r>
          </a:p>
        </p:txBody>
      </p:sp>
      <p:sp>
        <p:nvSpPr>
          <p:cNvPr id="311" name="Rectangle: Rounded Corners 115">
            <a:extLst>
              <a:ext uri="{FF2B5EF4-FFF2-40B4-BE49-F238E27FC236}">
                <a16:creationId xmlns:a16="http://schemas.microsoft.com/office/drawing/2014/main" id="{0C839A7C-BFD7-48F1-9E84-D79F865810A8}"/>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09</a:t>
            </a:r>
          </a:p>
        </p:txBody>
      </p:sp>
      <p:sp>
        <p:nvSpPr>
          <p:cNvPr id="312" name="Rectangle: Rounded Corners 116">
            <a:extLst>
              <a:ext uri="{FF2B5EF4-FFF2-40B4-BE49-F238E27FC236}">
                <a16:creationId xmlns:a16="http://schemas.microsoft.com/office/drawing/2014/main" id="{D09F946D-26C7-4C0C-A9EF-379011192D6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08</a:t>
            </a:r>
          </a:p>
        </p:txBody>
      </p:sp>
      <p:sp>
        <p:nvSpPr>
          <p:cNvPr id="313" name="Rectangle: Rounded Corners 117">
            <a:extLst>
              <a:ext uri="{FF2B5EF4-FFF2-40B4-BE49-F238E27FC236}">
                <a16:creationId xmlns:a16="http://schemas.microsoft.com/office/drawing/2014/main" id="{D8B5A074-3E9E-413D-A5EE-4191B4AFCE1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07</a:t>
            </a:r>
          </a:p>
        </p:txBody>
      </p:sp>
      <p:sp>
        <p:nvSpPr>
          <p:cNvPr id="314" name="Rectangle: Rounded Corners 118">
            <a:extLst>
              <a:ext uri="{FF2B5EF4-FFF2-40B4-BE49-F238E27FC236}">
                <a16:creationId xmlns:a16="http://schemas.microsoft.com/office/drawing/2014/main" id="{045F8BD9-09FC-4F31-8615-DF70AA70DEC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06</a:t>
            </a:r>
          </a:p>
        </p:txBody>
      </p:sp>
      <p:sp>
        <p:nvSpPr>
          <p:cNvPr id="315" name="Rectangle: Rounded Corners 119">
            <a:extLst>
              <a:ext uri="{FF2B5EF4-FFF2-40B4-BE49-F238E27FC236}">
                <a16:creationId xmlns:a16="http://schemas.microsoft.com/office/drawing/2014/main" id="{6033B4AF-5A97-4354-A082-60906A7323AD}"/>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05</a:t>
            </a:r>
          </a:p>
        </p:txBody>
      </p:sp>
      <p:sp>
        <p:nvSpPr>
          <p:cNvPr id="316" name="Rectangle: Rounded Corners 120">
            <a:extLst>
              <a:ext uri="{FF2B5EF4-FFF2-40B4-BE49-F238E27FC236}">
                <a16:creationId xmlns:a16="http://schemas.microsoft.com/office/drawing/2014/main" id="{0C47BE9A-3E31-44F9-B8E5-DD96F1D0C95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04</a:t>
            </a:r>
          </a:p>
        </p:txBody>
      </p:sp>
      <p:sp>
        <p:nvSpPr>
          <p:cNvPr id="317" name="Rectangle: Rounded Corners 121">
            <a:extLst>
              <a:ext uri="{FF2B5EF4-FFF2-40B4-BE49-F238E27FC236}">
                <a16:creationId xmlns:a16="http://schemas.microsoft.com/office/drawing/2014/main" id="{59CF9923-AA2A-4FB9-BC25-3092A2789D2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03</a:t>
            </a:r>
          </a:p>
        </p:txBody>
      </p:sp>
      <p:sp>
        <p:nvSpPr>
          <p:cNvPr id="318" name="Rectangle: Rounded Corners 122">
            <a:extLst>
              <a:ext uri="{FF2B5EF4-FFF2-40B4-BE49-F238E27FC236}">
                <a16:creationId xmlns:a16="http://schemas.microsoft.com/office/drawing/2014/main" id="{0BB7749A-F808-4666-89F0-2A87378E7FC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02</a:t>
            </a:r>
          </a:p>
        </p:txBody>
      </p:sp>
      <p:sp>
        <p:nvSpPr>
          <p:cNvPr id="319" name="Rectangle: Rounded Corners 123">
            <a:extLst>
              <a:ext uri="{FF2B5EF4-FFF2-40B4-BE49-F238E27FC236}">
                <a16:creationId xmlns:a16="http://schemas.microsoft.com/office/drawing/2014/main" id="{C745544E-4F5B-4696-8760-C31F052B6CBD}"/>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01</a:t>
            </a:r>
          </a:p>
        </p:txBody>
      </p:sp>
      <p:sp>
        <p:nvSpPr>
          <p:cNvPr id="320" name="Rectangle: Rounded Corners 124">
            <a:extLst>
              <a:ext uri="{FF2B5EF4-FFF2-40B4-BE49-F238E27FC236}">
                <a16:creationId xmlns:a16="http://schemas.microsoft.com/office/drawing/2014/main" id="{7CFD3903-C8DA-4B2F-8842-521D41CD86C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1 : 00</a:t>
            </a:r>
          </a:p>
        </p:txBody>
      </p:sp>
      <p:sp>
        <p:nvSpPr>
          <p:cNvPr id="321" name="Rectangle: Rounded Corners 125">
            <a:extLst>
              <a:ext uri="{FF2B5EF4-FFF2-40B4-BE49-F238E27FC236}">
                <a16:creationId xmlns:a16="http://schemas.microsoft.com/office/drawing/2014/main" id="{9469AECA-7C3A-4DAA-A37F-BEC486AB3E1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59</a:t>
            </a:r>
          </a:p>
        </p:txBody>
      </p:sp>
      <p:sp>
        <p:nvSpPr>
          <p:cNvPr id="322" name="Rectangle: Rounded Corners 126">
            <a:extLst>
              <a:ext uri="{FF2B5EF4-FFF2-40B4-BE49-F238E27FC236}">
                <a16:creationId xmlns:a16="http://schemas.microsoft.com/office/drawing/2014/main" id="{2AACBEEA-41FC-449B-9579-7BE8431678F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58</a:t>
            </a:r>
          </a:p>
        </p:txBody>
      </p:sp>
      <p:sp>
        <p:nvSpPr>
          <p:cNvPr id="323" name="Rectangle: Rounded Corners 127">
            <a:extLst>
              <a:ext uri="{FF2B5EF4-FFF2-40B4-BE49-F238E27FC236}">
                <a16:creationId xmlns:a16="http://schemas.microsoft.com/office/drawing/2014/main" id="{1DA8B4BC-958C-4AC7-A069-A3A5AE75FE5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57</a:t>
            </a:r>
          </a:p>
        </p:txBody>
      </p:sp>
      <p:sp>
        <p:nvSpPr>
          <p:cNvPr id="324" name="Rectangle: Rounded Corners 128">
            <a:extLst>
              <a:ext uri="{FF2B5EF4-FFF2-40B4-BE49-F238E27FC236}">
                <a16:creationId xmlns:a16="http://schemas.microsoft.com/office/drawing/2014/main" id="{C3435C5A-E89F-4488-8E44-EF960205E48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56</a:t>
            </a:r>
          </a:p>
        </p:txBody>
      </p:sp>
      <p:sp>
        <p:nvSpPr>
          <p:cNvPr id="325" name="Rectangle: Rounded Corners 129">
            <a:extLst>
              <a:ext uri="{FF2B5EF4-FFF2-40B4-BE49-F238E27FC236}">
                <a16:creationId xmlns:a16="http://schemas.microsoft.com/office/drawing/2014/main" id="{C5B7E97D-343D-4290-B5BE-8C0E766B1D0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55</a:t>
            </a:r>
          </a:p>
        </p:txBody>
      </p:sp>
      <p:sp>
        <p:nvSpPr>
          <p:cNvPr id="326" name="Rectangle: Rounded Corners 130">
            <a:extLst>
              <a:ext uri="{FF2B5EF4-FFF2-40B4-BE49-F238E27FC236}">
                <a16:creationId xmlns:a16="http://schemas.microsoft.com/office/drawing/2014/main" id="{489E9D00-8E24-486A-90EC-5B538BD38C8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54</a:t>
            </a:r>
          </a:p>
        </p:txBody>
      </p:sp>
      <p:sp>
        <p:nvSpPr>
          <p:cNvPr id="327" name="Rectangle: Rounded Corners 131">
            <a:extLst>
              <a:ext uri="{FF2B5EF4-FFF2-40B4-BE49-F238E27FC236}">
                <a16:creationId xmlns:a16="http://schemas.microsoft.com/office/drawing/2014/main" id="{46A8485B-BB1A-46D4-84D0-8553E186C05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53</a:t>
            </a:r>
          </a:p>
        </p:txBody>
      </p:sp>
      <p:sp>
        <p:nvSpPr>
          <p:cNvPr id="328" name="Rectangle: Rounded Corners 132">
            <a:extLst>
              <a:ext uri="{FF2B5EF4-FFF2-40B4-BE49-F238E27FC236}">
                <a16:creationId xmlns:a16="http://schemas.microsoft.com/office/drawing/2014/main" id="{BF2506A6-948A-4054-964F-CCECFC2BE50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52</a:t>
            </a:r>
          </a:p>
        </p:txBody>
      </p:sp>
      <p:sp>
        <p:nvSpPr>
          <p:cNvPr id="329" name="Rectangle: Rounded Corners 133">
            <a:extLst>
              <a:ext uri="{FF2B5EF4-FFF2-40B4-BE49-F238E27FC236}">
                <a16:creationId xmlns:a16="http://schemas.microsoft.com/office/drawing/2014/main" id="{16E25A96-3EF2-4AB4-B74A-0E22026B494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51</a:t>
            </a:r>
          </a:p>
        </p:txBody>
      </p:sp>
      <p:sp>
        <p:nvSpPr>
          <p:cNvPr id="330" name="Rectangle: Rounded Corners 134">
            <a:extLst>
              <a:ext uri="{FF2B5EF4-FFF2-40B4-BE49-F238E27FC236}">
                <a16:creationId xmlns:a16="http://schemas.microsoft.com/office/drawing/2014/main" id="{9A828F1B-0036-4D71-A052-12110091712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50</a:t>
            </a:r>
          </a:p>
        </p:txBody>
      </p:sp>
      <p:sp>
        <p:nvSpPr>
          <p:cNvPr id="331" name="Rectangle: Rounded Corners 135">
            <a:extLst>
              <a:ext uri="{FF2B5EF4-FFF2-40B4-BE49-F238E27FC236}">
                <a16:creationId xmlns:a16="http://schemas.microsoft.com/office/drawing/2014/main" id="{5C86D274-946D-4BC5-8976-A391DED16B5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49</a:t>
            </a:r>
          </a:p>
        </p:txBody>
      </p:sp>
      <p:sp>
        <p:nvSpPr>
          <p:cNvPr id="332" name="Rectangle: Rounded Corners 136">
            <a:extLst>
              <a:ext uri="{FF2B5EF4-FFF2-40B4-BE49-F238E27FC236}">
                <a16:creationId xmlns:a16="http://schemas.microsoft.com/office/drawing/2014/main" id="{2567616E-784E-4FCC-85C5-C49D60A2AF2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48</a:t>
            </a:r>
          </a:p>
        </p:txBody>
      </p:sp>
      <p:sp>
        <p:nvSpPr>
          <p:cNvPr id="333" name="Rectangle: Rounded Corners 137">
            <a:extLst>
              <a:ext uri="{FF2B5EF4-FFF2-40B4-BE49-F238E27FC236}">
                <a16:creationId xmlns:a16="http://schemas.microsoft.com/office/drawing/2014/main" id="{830A6B62-21C5-4294-8EDA-7F5A374797A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47</a:t>
            </a:r>
          </a:p>
        </p:txBody>
      </p:sp>
      <p:sp>
        <p:nvSpPr>
          <p:cNvPr id="334" name="Rectangle: Rounded Corners 138">
            <a:extLst>
              <a:ext uri="{FF2B5EF4-FFF2-40B4-BE49-F238E27FC236}">
                <a16:creationId xmlns:a16="http://schemas.microsoft.com/office/drawing/2014/main" id="{5ECB8C42-A78A-44EC-BAC8-FEC246B57FF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46</a:t>
            </a:r>
          </a:p>
        </p:txBody>
      </p:sp>
      <p:sp>
        <p:nvSpPr>
          <p:cNvPr id="335" name="Rectangle: Rounded Corners 139">
            <a:extLst>
              <a:ext uri="{FF2B5EF4-FFF2-40B4-BE49-F238E27FC236}">
                <a16:creationId xmlns:a16="http://schemas.microsoft.com/office/drawing/2014/main" id="{7E9FEDD3-D963-4400-8591-5C849A3A78E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45</a:t>
            </a:r>
          </a:p>
        </p:txBody>
      </p:sp>
      <p:sp>
        <p:nvSpPr>
          <p:cNvPr id="336" name="Rectangle: Rounded Corners 140">
            <a:extLst>
              <a:ext uri="{FF2B5EF4-FFF2-40B4-BE49-F238E27FC236}">
                <a16:creationId xmlns:a16="http://schemas.microsoft.com/office/drawing/2014/main" id="{2E0AE397-4337-4357-9CD2-3CF8B2A3950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44</a:t>
            </a:r>
          </a:p>
        </p:txBody>
      </p:sp>
      <p:sp>
        <p:nvSpPr>
          <p:cNvPr id="337" name="Rectangle: Rounded Corners 141">
            <a:extLst>
              <a:ext uri="{FF2B5EF4-FFF2-40B4-BE49-F238E27FC236}">
                <a16:creationId xmlns:a16="http://schemas.microsoft.com/office/drawing/2014/main" id="{04DC9D4A-2A7F-4FF1-A964-1863D6F4274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43</a:t>
            </a:r>
          </a:p>
        </p:txBody>
      </p:sp>
      <p:sp>
        <p:nvSpPr>
          <p:cNvPr id="338" name="Rectangle: Rounded Corners 142">
            <a:extLst>
              <a:ext uri="{FF2B5EF4-FFF2-40B4-BE49-F238E27FC236}">
                <a16:creationId xmlns:a16="http://schemas.microsoft.com/office/drawing/2014/main" id="{C62DE3EA-2071-4762-BCAA-11F2AE2A359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42</a:t>
            </a:r>
          </a:p>
        </p:txBody>
      </p:sp>
      <p:sp>
        <p:nvSpPr>
          <p:cNvPr id="339" name="Rectangle: Rounded Corners 143">
            <a:extLst>
              <a:ext uri="{FF2B5EF4-FFF2-40B4-BE49-F238E27FC236}">
                <a16:creationId xmlns:a16="http://schemas.microsoft.com/office/drawing/2014/main" id="{FF98C424-72B7-4270-BE55-875C31C749E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41</a:t>
            </a:r>
          </a:p>
        </p:txBody>
      </p:sp>
      <p:sp>
        <p:nvSpPr>
          <p:cNvPr id="340" name="Rectangle: Rounded Corners 144">
            <a:extLst>
              <a:ext uri="{FF2B5EF4-FFF2-40B4-BE49-F238E27FC236}">
                <a16:creationId xmlns:a16="http://schemas.microsoft.com/office/drawing/2014/main" id="{EC5557A4-DD93-4F65-903C-3F9FED8FFA69}"/>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40</a:t>
            </a:r>
          </a:p>
        </p:txBody>
      </p:sp>
      <p:sp>
        <p:nvSpPr>
          <p:cNvPr id="341" name="Rectangle: Rounded Corners 145">
            <a:extLst>
              <a:ext uri="{FF2B5EF4-FFF2-40B4-BE49-F238E27FC236}">
                <a16:creationId xmlns:a16="http://schemas.microsoft.com/office/drawing/2014/main" id="{920A8483-E618-44CD-A323-AB00AB749BE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39</a:t>
            </a:r>
          </a:p>
        </p:txBody>
      </p:sp>
      <p:sp>
        <p:nvSpPr>
          <p:cNvPr id="342" name="Rectangle: Rounded Corners 146">
            <a:extLst>
              <a:ext uri="{FF2B5EF4-FFF2-40B4-BE49-F238E27FC236}">
                <a16:creationId xmlns:a16="http://schemas.microsoft.com/office/drawing/2014/main" id="{5347BA59-A685-499B-A3A0-423A8A1FF14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38</a:t>
            </a:r>
          </a:p>
        </p:txBody>
      </p:sp>
      <p:sp>
        <p:nvSpPr>
          <p:cNvPr id="343" name="Rectangle: Rounded Corners 147">
            <a:extLst>
              <a:ext uri="{FF2B5EF4-FFF2-40B4-BE49-F238E27FC236}">
                <a16:creationId xmlns:a16="http://schemas.microsoft.com/office/drawing/2014/main" id="{0D0F3284-250B-4DB0-BECE-07568308485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37</a:t>
            </a:r>
          </a:p>
        </p:txBody>
      </p:sp>
      <p:sp>
        <p:nvSpPr>
          <p:cNvPr id="344" name="Rectangle: Rounded Corners 148">
            <a:extLst>
              <a:ext uri="{FF2B5EF4-FFF2-40B4-BE49-F238E27FC236}">
                <a16:creationId xmlns:a16="http://schemas.microsoft.com/office/drawing/2014/main" id="{7F7FEBF4-A581-42CC-BE08-C1F563FBCB0F}"/>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36</a:t>
            </a:r>
          </a:p>
        </p:txBody>
      </p:sp>
      <p:sp>
        <p:nvSpPr>
          <p:cNvPr id="345" name="Rectangle: Rounded Corners 149">
            <a:extLst>
              <a:ext uri="{FF2B5EF4-FFF2-40B4-BE49-F238E27FC236}">
                <a16:creationId xmlns:a16="http://schemas.microsoft.com/office/drawing/2014/main" id="{D86169BE-2383-48F5-9C09-37D04D4731C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35</a:t>
            </a:r>
          </a:p>
        </p:txBody>
      </p:sp>
      <p:sp>
        <p:nvSpPr>
          <p:cNvPr id="346" name="Rectangle: Rounded Corners 150">
            <a:extLst>
              <a:ext uri="{FF2B5EF4-FFF2-40B4-BE49-F238E27FC236}">
                <a16:creationId xmlns:a16="http://schemas.microsoft.com/office/drawing/2014/main" id="{BE771E9C-73F2-453E-A9EF-CDFF3076D17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34</a:t>
            </a:r>
          </a:p>
        </p:txBody>
      </p:sp>
      <p:sp>
        <p:nvSpPr>
          <p:cNvPr id="347" name="Rectangle: Rounded Corners 151">
            <a:extLst>
              <a:ext uri="{FF2B5EF4-FFF2-40B4-BE49-F238E27FC236}">
                <a16:creationId xmlns:a16="http://schemas.microsoft.com/office/drawing/2014/main" id="{968C1B66-28C9-4070-B6AA-4715CBE06B7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43</a:t>
            </a:r>
          </a:p>
        </p:txBody>
      </p:sp>
      <p:sp>
        <p:nvSpPr>
          <p:cNvPr id="348" name="Rectangle: Rounded Corners 152">
            <a:extLst>
              <a:ext uri="{FF2B5EF4-FFF2-40B4-BE49-F238E27FC236}">
                <a16:creationId xmlns:a16="http://schemas.microsoft.com/office/drawing/2014/main" id="{8A5001A9-7B40-4F56-959D-755EB293FA0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32</a:t>
            </a:r>
          </a:p>
        </p:txBody>
      </p:sp>
      <p:sp>
        <p:nvSpPr>
          <p:cNvPr id="349" name="Rectangle: Rounded Corners 153">
            <a:extLst>
              <a:ext uri="{FF2B5EF4-FFF2-40B4-BE49-F238E27FC236}">
                <a16:creationId xmlns:a16="http://schemas.microsoft.com/office/drawing/2014/main" id="{814FDA04-0BB1-479F-BD6A-6A3C87494CD8}"/>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31</a:t>
            </a:r>
          </a:p>
        </p:txBody>
      </p:sp>
      <p:sp>
        <p:nvSpPr>
          <p:cNvPr id="350" name="Rectangle: Rounded Corners 154">
            <a:extLst>
              <a:ext uri="{FF2B5EF4-FFF2-40B4-BE49-F238E27FC236}">
                <a16:creationId xmlns:a16="http://schemas.microsoft.com/office/drawing/2014/main" id="{5DEE4CEB-E13F-4E54-9CAB-8082B7CE536A}"/>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30</a:t>
            </a:r>
          </a:p>
        </p:txBody>
      </p:sp>
      <p:sp>
        <p:nvSpPr>
          <p:cNvPr id="351" name="Rectangle: Rounded Corners 155">
            <a:extLst>
              <a:ext uri="{FF2B5EF4-FFF2-40B4-BE49-F238E27FC236}">
                <a16:creationId xmlns:a16="http://schemas.microsoft.com/office/drawing/2014/main" id="{B341448D-0B2C-4AFD-AA4E-8CC6050E422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29</a:t>
            </a:r>
          </a:p>
        </p:txBody>
      </p:sp>
      <p:sp>
        <p:nvSpPr>
          <p:cNvPr id="352" name="Rectangle: Rounded Corners 156">
            <a:extLst>
              <a:ext uri="{FF2B5EF4-FFF2-40B4-BE49-F238E27FC236}">
                <a16:creationId xmlns:a16="http://schemas.microsoft.com/office/drawing/2014/main" id="{0D7F1BF5-CF44-4984-93AE-4CFF6E88603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28</a:t>
            </a:r>
          </a:p>
        </p:txBody>
      </p:sp>
      <p:sp>
        <p:nvSpPr>
          <p:cNvPr id="353" name="Rectangle: Rounded Corners 157">
            <a:extLst>
              <a:ext uri="{FF2B5EF4-FFF2-40B4-BE49-F238E27FC236}">
                <a16:creationId xmlns:a16="http://schemas.microsoft.com/office/drawing/2014/main" id="{6E3BC4C4-823B-441E-A0BB-9E7E2B27260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27</a:t>
            </a:r>
          </a:p>
        </p:txBody>
      </p:sp>
      <p:sp>
        <p:nvSpPr>
          <p:cNvPr id="354" name="Rectangle: Rounded Corners 158">
            <a:extLst>
              <a:ext uri="{FF2B5EF4-FFF2-40B4-BE49-F238E27FC236}">
                <a16:creationId xmlns:a16="http://schemas.microsoft.com/office/drawing/2014/main" id="{88793236-B96A-4072-BE01-1AD05643F33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26</a:t>
            </a:r>
          </a:p>
        </p:txBody>
      </p:sp>
      <p:sp>
        <p:nvSpPr>
          <p:cNvPr id="355" name="Rectangle: Rounded Corners 159">
            <a:extLst>
              <a:ext uri="{FF2B5EF4-FFF2-40B4-BE49-F238E27FC236}">
                <a16:creationId xmlns:a16="http://schemas.microsoft.com/office/drawing/2014/main" id="{BC8857BE-A132-4784-AC9E-DAF6C404D9C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25</a:t>
            </a:r>
          </a:p>
        </p:txBody>
      </p:sp>
      <p:sp>
        <p:nvSpPr>
          <p:cNvPr id="356" name="Rectangle: Rounded Corners 160">
            <a:extLst>
              <a:ext uri="{FF2B5EF4-FFF2-40B4-BE49-F238E27FC236}">
                <a16:creationId xmlns:a16="http://schemas.microsoft.com/office/drawing/2014/main" id="{686B9027-29E9-4024-938E-43D222270C95}"/>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24</a:t>
            </a:r>
          </a:p>
        </p:txBody>
      </p:sp>
      <p:sp>
        <p:nvSpPr>
          <p:cNvPr id="357" name="Rectangle: Rounded Corners 161">
            <a:extLst>
              <a:ext uri="{FF2B5EF4-FFF2-40B4-BE49-F238E27FC236}">
                <a16:creationId xmlns:a16="http://schemas.microsoft.com/office/drawing/2014/main" id="{113214FA-CCEC-44B9-AB7B-04B9495DBC8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23</a:t>
            </a:r>
          </a:p>
        </p:txBody>
      </p:sp>
      <p:sp>
        <p:nvSpPr>
          <p:cNvPr id="358" name="Rectangle: Rounded Corners 162">
            <a:extLst>
              <a:ext uri="{FF2B5EF4-FFF2-40B4-BE49-F238E27FC236}">
                <a16:creationId xmlns:a16="http://schemas.microsoft.com/office/drawing/2014/main" id="{C0B71CE7-26B1-4AB8-8849-F5D19A608F6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22</a:t>
            </a:r>
          </a:p>
        </p:txBody>
      </p:sp>
      <p:sp>
        <p:nvSpPr>
          <p:cNvPr id="359" name="Rectangle: Rounded Corners 163">
            <a:extLst>
              <a:ext uri="{FF2B5EF4-FFF2-40B4-BE49-F238E27FC236}">
                <a16:creationId xmlns:a16="http://schemas.microsoft.com/office/drawing/2014/main" id="{4F517DE3-294F-4F4B-B100-095C056E80E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21</a:t>
            </a:r>
          </a:p>
        </p:txBody>
      </p:sp>
      <p:sp>
        <p:nvSpPr>
          <p:cNvPr id="360" name="Rectangle: Rounded Corners 164">
            <a:extLst>
              <a:ext uri="{FF2B5EF4-FFF2-40B4-BE49-F238E27FC236}">
                <a16:creationId xmlns:a16="http://schemas.microsoft.com/office/drawing/2014/main" id="{56EE57BA-F071-465B-A36D-330D9653E571}"/>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20</a:t>
            </a:r>
          </a:p>
        </p:txBody>
      </p:sp>
      <p:sp>
        <p:nvSpPr>
          <p:cNvPr id="361" name="Rectangle: Rounded Corners 165">
            <a:extLst>
              <a:ext uri="{FF2B5EF4-FFF2-40B4-BE49-F238E27FC236}">
                <a16:creationId xmlns:a16="http://schemas.microsoft.com/office/drawing/2014/main" id="{DBA8F11A-01F2-42AE-B4C7-224205CFE01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19</a:t>
            </a:r>
          </a:p>
        </p:txBody>
      </p:sp>
      <p:sp>
        <p:nvSpPr>
          <p:cNvPr id="362" name="Rectangle: Rounded Corners 166">
            <a:extLst>
              <a:ext uri="{FF2B5EF4-FFF2-40B4-BE49-F238E27FC236}">
                <a16:creationId xmlns:a16="http://schemas.microsoft.com/office/drawing/2014/main" id="{68F97C3A-BC6D-4838-AA2E-B8D4EA0DD16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18</a:t>
            </a:r>
          </a:p>
        </p:txBody>
      </p:sp>
      <p:sp>
        <p:nvSpPr>
          <p:cNvPr id="363" name="Rectangle: Rounded Corners 167">
            <a:extLst>
              <a:ext uri="{FF2B5EF4-FFF2-40B4-BE49-F238E27FC236}">
                <a16:creationId xmlns:a16="http://schemas.microsoft.com/office/drawing/2014/main" id="{499B0D9E-C4E4-46EF-9FE6-463564972FF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17</a:t>
            </a:r>
          </a:p>
        </p:txBody>
      </p:sp>
      <p:sp>
        <p:nvSpPr>
          <p:cNvPr id="364" name="Rectangle: Rounded Corners 168">
            <a:extLst>
              <a:ext uri="{FF2B5EF4-FFF2-40B4-BE49-F238E27FC236}">
                <a16:creationId xmlns:a16="http://schemas.microsoft.com/office/drawing/2014/main" id="{1231150D-3145-4F76-B57B-BC7C636068D6}"/>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16</a:t>
            </a:r>
          </a:p>
        </p:txBody>
      </p:sp>
      <p:sp>
        <p:nvSpPr>
          <p:cNvPr id="365" name="Rectangle: Rounded Corners 169">
            <a:extLst>
              <a:ext uri="{FF2B5EF4-FFF2-40B4-BE49-F238E27FC236}">
                <a16:creationId xmlns:a16="http://schemas.microsoft.com/office/drawing/2014/main" id="{0B91E6A0-8D6E-49C5-B10B-BB1CF37B81AD}"/>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15</a:t>
            </a:r>
          </a:p>
        </p:txBody>
      </p:sp>
      <p:sp>
        <p:nvSpPr>
          <p:cNvPr id="366" name="Rectangle: Rounded Corners 170">
            <a:extLst>
              <a:ext uri="{FF2B5EF4-FFF2-40B4-BE49-F238E27FC236}">
                <a16:creationId xmlns:a16="http://schemas.microsoft.com/office/drawing/2014/main" id="{38026127-711B-435B-94DE-DB6E149DC71C}"/>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14</a:t>
            </a:r>
          </a:p>
        </p:txBody>
      </p:sp>
      <p:sp>
        <p:nvSpPr>
          <p:cNvPr id="367" name="Rectangle: Rounded Corners 171">
            <a:extLst>
              <a:ext uri="{FF2B5EF4-FFF2-40B4-BE49-F238E27FC236}">
                <a16:creationId xmlns:a16="http://schemas.microsoft.com/office/drawing/2014/main" id="{C14C8319-0B3A-487C-9EE4-F983C356254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13</a:t>
            </a:r>
          </a:p>
        </p:txBody>
      </p:sp>
      <p:sp>
        <p:nvSpPr>
          <p:cNvPr id="368" name="Rectangle: Rounded Corners 172">
            <a:extLst>
              <a:ext uri="{FF2B5EF4-FFF2-40B4-BE49-F238E27FC236}">
                <a16:creationId xmlns:a16="http://schemas.microsoft.com/office/drawing/2014/main" id="{E9E2E2C0-B1DF-479D-9546-086E854B4CDE}"/>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12</a:t>
            </a:r>
          </a:p>
        </p:txBody>
      </p:sp>
      <p:sp>
        <p:nvSpPr>
          <p:cNvPr id="369" name="Rectangle: Rounded Corners 173">
            <a:extLst>
              <a:ext uri="{FF2B5EF4-FFF2-40B4-BE49-F238E27FC236}">
                <a16:creationId xmlns:a16="http://schemas.microsoft.com/office/drawing/2014/main" id="{9C4BF873-A821-4628-97A8-D059937CAAF3}"/>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11</a:t>
            </a:r>
          </a:p>
        </p:txBody>
      </p:sp>
      <p:sp>
        <p:nvSpPr>
          <p:cNvPr id="370" name="Rectangle: Rounded Corners 174">
            <a:extLst>
              <a:ext uri="{FF2B5EF4-FFF2-40B4-BE49-F238E27FC236}">
                <a16:creationId xmlns:a16="http://schemas.microsoft.com/office/drawing/2014/main" id="{52691D40-8C0E-4667-A610-1C54EA7D9EE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10</a:t>
            </a:r>
          </a:p>
        </p:txBody>
      </p:sp>
      <p:sp>
        <p:nvSpPr>
          <p:cNvPr id="371" name="Rectangle: Rounded Corners 175">
            <a:extLst>
              <a:ext uri="{FF2B5EF4-FFF2-40B4-BE49-F238E27FC236}">
                <a16:creationId xmlns:a16="http://schemas.microsoft.com/office/drawing/2014/main" id="{93E9F58F-BEA1-46C8-883A-2E2D092369E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09</a:t>
            </a:r>
          </a:p>
        </p:txBody>
      </p:sp>
      <p:sp>
        <p:nvSpPr>
          <p:cNvPr id="372" name="Rectangle: Rounded Corners 176">
            <a:extLst>
              <a:ext uri="{FF2B5EF4-FFF2-40B4-BE49-F238E27FC236}">
                <a16:creationId xmlns:a16="http://schemas.microsoft.com/office/drawing/2014/main" id="{23D056EC-DD40-48B3-8FE2-2B7113C71C14}"/>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08</a:t>
            </a:r>
          </a:p>
        </p:txBody>
      </p:sp>
      <p:sp>
        <p:nvSpPr>
          <p:cNvPr id="373" name="Rectangle: Rounded Corners 177">
            <a:extLst>
              <a:ext uri="{FF2B5EF4-FFF2-40B4-BE49-F238E27FC236}">
                <a16:creationId xmlns:a16="http://schemas.microsoft.com/office/drawing/2014/main" id="{90370E08-2678-4A2F-B297-15FB23DDD29B}"/>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07</a:t>
            </a:r>
          </a:p>
        </p:txBody>
      </p:sp>
      <p:sp>
        <p:nvSpPr>
          <p:cNvPr id="374" name="Rectangle: Rounded Corners 178">
            <a:extLst>
              <a:ext uri="{FF2B5EF4-FFF2-40B4-BE49-F238E27FC236}">
                <a16:creationId xmlns:a16="http://schemas.microsoft.com/office/drawing/2014/main" id="{68B8FE45-45C7-4981-AAA5-E349D81F3027}"/>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06</a:t>
            </a:r>
          </a:p>
        </p:txBody>
      </p:sp>
      <p:sp>
        <p:nvSpPr>
          <p:cNvPr id="375" name="Rectangle: Rounded Corners 179">
            <a:extLst>
              <a:ext uri="{FF2B5EF4-FFF2-40B4-BE49-F238E27FC236}">
                <a16:creationId xmlns:a16="http://schemas.microsoft.com/office/drawing/2014/main" id="{3F153729-FDBD-4EB4-AE34-FE8FDA2B9D22}"/>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05</a:t>
            </a:r>
          </a:p>
        </p:txBody>
      </p:sp>
      <p:sp>
        <p:nvSpPr>
          <p:cNvPr id="376" name="Rectangle: Rounded Corners 180">
            <a:extLst>
              <a:ext uri="{FF2B5EF4-FFF2-40B4-BE49-F238E27FC236}">
                <a16:creationId xmlns:a16="http://schemas.microsoft.com/office/drawing/2014/main" id="{C504947B-95BA-4E4E-806B-E6908ED53E70}"/>
              </a:ext>
            </a:extLst>
          </p:cNvPr>
          <p:cNvSpPr/>
          <p:nvPr/>
        </p:nvSpPr>
        <p:spPr>
          <a:xfrm>
            <a:off x="361950" y="31432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0 : 04</a:t>
            </a:r>
          </a:p>
        </p:txBody>
      </p:sp>
      <p:sp>
        <p:nvSpPr>
          <p:cNvPr id="377" name="Rectangle: Rounded Corners 181">
            <a:extLst>
              <a:ext uri="{FF2B5EF4-FFF2-40B4-BE49-F238E27FC236}">
                <a16:creationId xmlns:a16="http://schemas.microsoft.com/office/drawing/2014/main" id="{FA2AE9AA-DF6C-4198-8070-BE28C33BC93B}"/>
              </a:ext>
            </a:extLst>
          </p:cNvPr>
          <p:cNvSpPr/>
          <p:nvPr/>
        </p:nvSpPr>
        <p:spPr>
          <a:xfrm>
            <a:off x="361950" y="31432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Times New Roman" panose="02020603050405020304" pitchFamily="18" charset="0"/>
                <a:ea typeface="微软雅黑"/>
                <a:cs typeface="Times New Roman" panose="02020603050405020304" pitchFamily="18" charset="0"/>
              </a:rPr>
              <a:t>0 : 03</a:t>
            </a:r>
          </a:p>
        </p:txBody>
      </p:sp>
      <p:sp>
        <p:nvSpPr>
          <p:cNvPr id="378" name="Rectangle: Rounded Corners 182">
            <a:extLst>
              <a:ext uri="{FF2B5EF4-FFF2-40B4-BE49-F238E27FC236}">
                <a16:creationId xmlns:a16="http://schemas.microsoft.com/office/drawing/2014/main" id="{5574E918-FCCF-4F5A-8338-F0195D48D322}"/>
              </a:ext>
            </a:extLst>
          </p:cNvPr>
          <p:cNvSpPr/>
          <p:nvPr/>
        </p:nvSpPr>
        <p:spPr>
          <a:xfrm>
            <a:off x="361950" y="31432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Times New Roman" panose="02020603050405020304" pitchFamily="18" charset="0"/>
                <a:ea typeface="微软雅黑"/>
                <a:cs typeface="Times New Roman" panose="02020603050405020304" pitchFamily="18" charset="0"/>
              </a:rPr>
              <a:t>0 : 02</a:t>
            </a:r>
          </a:p>
        </p:txBody>
      </p:sp>
      <p:sp>
        <p:nvSpPr>
          <p:cNvPr id="379" name="Rectangle: Rounded Corners 183">
            <a:extLst>
              <a:ext uri="{FF2B5EF4-FFF2-40B4-BE49-F238E27FC236}">
                <a16:creationId xmlns:a16="http://schemas.microsoft.com/office/drawing/2014/main" id="{84498586-260B-44AC-9119-279CD8106F7A}"/>
              </a:ext>
            </a:extLst>
          </p:cNvPr>
          <p:cNvSpPr/>
          <p:nvPr/>
        </p:nvSpPr>
        <p:spPr>
          <a:xfrm>
            <a:off x="361950" y="31432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Times New Roman" panose="02020603050405020304" pitchFamily="18" charset="0"/>
                <a:ea typeface="微软雅黑"/>
                <a:cs typeface="Times New Roman" panose="02020603050405020304" pitchFamily="18" charset="0"/>
              </a:rPr>
              <a:t>0 : 01</a:t>
            </a:r>
          </a:p>
        </p:txBody>
      </p:sp>
      <p:sp>
        <p:nvSpPr>
          <p:cNvPr id="380" name="Rectangle: Rounded Corners 184">
            <a:extLst>
              <a:ext uri="{FF2B5EF4-FFF2-40B4-BE49-F238E27FC236}">
                <a16:creationId xmlns:a16="http://schemas.microsoft.com/office/drawing/2014/main" id="{07059D34-D489-4C48-9C01-029A2E8240D4}"/>
              </a:ext>
            </a:extLst>
          </p:cNvPr>
          <p:cNvSpPr/>
          <p:nvPr/>
        </p:nvSpPr>
        <p:spPr>
          <a:xfrm>
            <a:off x="361950" y="31432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0 : 00</a:t>
            </a:r>
          </a:p>
        </p:txBody>
      </p:sp>
      <p:sp>
        <p:nvSpPr>
          <p:cNvPr id="381" name="Rectangle: Rounded Corners 186">
            <a:extLst>
              <a:ext uri="{FF2B5EF4-FFF2-40B4-BE49-F238E27FC236}">
                <a16:creationId xmlns:a16="http://schemas.microsoft.com/office/drawing/2014/main" id="{09BD8570-F3EE-4550-91DC-3636FF64E440}"/>
              </a:ext>
            </a:extLst>
          </p:cNvPr>
          <p:cNvSpPr/>
          <p:nvPr/>
        </p:nvSpPr>
        <p:spPr>
          <a:xfrm>
            <a:off x="361949" y="344386"/>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HẾT GIỜ</a:t>
            </a:r>
          </a:p>
        </p:txBody>
      </p:sp>
      <p:pic>
        <p:nvPicPr>
          <p:cNvPr id="192" name="图片 16">
            <a:extLst>
              <a:ext uri="{FF2B5EF4-FFF2-40B4-BE49-F238E27FC236}">
                <a16:creationId xmlns:a16="http://schemas.microsoft.com/office/drawing/2014/main" id="{6944DADB-678B-4B09-BD57-E10269B580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594" y="977025"/>
            <a:ext cx="6542499" cy="4903948"/>
          </a:xfrm>
          <a:prstGeom prst="rect">
            <a:avLst/>
          </a:prstGeom>
        </p:spPr>
      </p:pic>
      <p:sp>
        <p:nvSpPr>
          <p:cNvPr id="193" name="TextBox 192">
            <a:extLst>
              <a:ext uri="{FF2B5EF4-FFF2-40B4-BE49-F238E27FC236}">
                <a16:creationId xmlns:a16="http://schemas.microsoft.com/office/drawing/2014/main" id="{71CA3FD9-6332-40CC-9B0A-4A6E582E1590}"/>
              </a:ext>
            </a:extLst>
          </p:cNvPr>
          <p:cNvSpPr txBox="1"/>
          <p:nvPr/>
        </p:nvSpPr>
        <p:spPr>
          <a:xfrm rot="21389131">
            <a:off x="1339220" y="1931596"/>
            <a:ext cx="6171003" cy="3170099"/>
          </a:xfrm>
          <a:prstGeom prst="rect">
            <a:avLst/>
          </a:prstGeom>
          <a:noFill/>
        </p:spPr>
        <p:txBody>
          <a:bodyPr wrap="square" rtlCol="0">
            <a:spAutoFit/>
          </a:bodyPr>
          <a:lstStyle/>
          <a:p>
            <a:pPr algn="ctr" defTabSz="457200"/>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Trong</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3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phút</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2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nhóm</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sẽ</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ghi</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những</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tác</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dụng</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của</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việc</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đi</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bộ</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Mỗi</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thành</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viên</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trong</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nhóm</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chỉ</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được</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viết</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1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đap</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err="1"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án</a:t>
            </a:r>
            <a:r>
              <a:rPr lang="en-SG" sz="4000" dirty="0" smtClean="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en-SG" sz="4000"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p>
        </p:txBody>
      </p:sp>
      <p:pic>
        <p:nvPicPr>
          <p:cNvPr id="194" name="playful-1409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0" y="5793509"/>
            <a:ext cx="406400" cy="406400"/>
          </a:xfrm>
          <a:prstGeom prst="rect">
            <a:avLst/>
          </a:prstGeom>
        </p:spPr>
      </p:pic>
    </p:spTree>
    <p:extLst>
      <p:ext uri="{BB962C8B-B14F-4D97-AF65-F5344CB8AC3E}">
        <p14:creationId xmlns:p14="http://schemas.microsoft.com/office/powerpoint/2010/main" val="1946823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anim calcmode="lin" valueType="num">
                                      <p:cBhvr>
                                        <p:cTn id="8" dur="1000" fill="hold"/>
                                        <p:tgtEl>
                                          <p:spTgt spid="192"/>
                                        </p:tgtEl>
                                        <p:attrNameLst>
                                          <p:attrName>ppt_x</p:attrName>
                                        </p:attrNameLst>
                                      </p:cBhvr>
                                      <p:tavLst>
                                        <p:tav tm="0">
                                          <p:val>
                                            <p:strVal val="#ppt_x"/>
                                          </p:val>
                                        </p:tav>
                                        <p:tav tm="100000">
                                          <p:val>
                                            <p:strVal val="#ppt_x"/>
                                          </p:val>
                                        </p:tav>
                                      </p:tavLst>
                                    </p:anim>
                                    <p:anim calcmode="lin" valueType="num">
                                      <p:cBhvr>
                                        <p:cTn id="9" dur="1000" fill="hold"/>
                                        <p:tgtEl>
                                          <p:spTgt spid="1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3"/>
                                        </p:tgtEl>
                                        <p:attrNameLst>
                                          <p:attrName>style.visibility</p:attrName>
                                        </p:attrNameLst>
                                      </p:cBhvr>
                                      <p:to>
                                        <p:strVal val="visible"/>
                                      </p:to>
                                    </p:set>
                                    <p:animEffect transition="in" filter="fade">
                                      <p:cBhvr>
                                        <p:cTn id="14" dur="1000"/>
                                        <p:tgtEl>
                                          <p:spTgt spid="193"/>
                                        </p:tgtEl>
                                      </p:cBhvr>
                                    </p:animEffect>
                                    <p:anim calcmode="lin" valueType="num">
                                      <p:cBhvr>
                                        <p:cTn id="15" dur="1000" fill="hold"/>
                                        <p:tgtEl>
                                          <p:spTgt spid="193"/>
                                        </p:tgtEl>
                                        <p:attrNameLst>
                                          <p:attrName>ppt_x</p:attrName>
                                        </p:attrNameLst>
                                      </p:cBhvr>
                                      <p:tavLst>
                                        <p:tav tm="0">
                                          <p:val>
                                            <p:strVal val="#ppt_x"/>
                                          </p:val>
                                        </p:tav>
                                        <p:tav tm="100000">
                                          <p:val>
                                            <p:strVal val="#ppt_x"/>
                                          </p:val>
                                        </p:tav>
                                      </p:tavLst>
                                    </p:anim>
                                    <p:anim calcmode="lin" valueType="num">
                                      <p:cBhvr>
                                        <p:cTn id="16"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9"/>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99"/>
                                        </p:tgtEl>
                                      </p:cBhvr>
                                    </p:animEffect>
                                    <p:animScale>
                                      <p:cBhvr>
                                        <p:cTn id="22" dur="250" autoRev="1" fill="hold"/>
                                        <p:tgtEl>
                                          <p:spTgt spid="199"/>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200"/>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201"/>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202"/>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0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0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20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20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20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20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20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1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1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1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1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1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16"/>
                                        </p:tgtEl>
                                        <p:attrNameLst>
                                          <p:attrName>style.visibility</p:attrName>
                                        </p:attrNameLst>
                                      </p:cBhvr>
                                      <p:to>
                                        <p:strVal val="visible"/>
                                      </p:to>
                                    </p:set>
                                  </p:childTnLst>
                                </p:cTn>
                              </p:par>
                            </p:childTnLst>
                          </p:cTn>
                        </p:par>
                        <p:par>
                          <p:cTn id="74" fill="hold">
                            <p:stCondLst>
                              <p:cond delay="17500"/>
                            </p:stCondLst>
                            <p:childTnLst>
                              <p:par>
                                <p:cTn id="75" presetID="1" presetClass="entr" presetSubtype="0" fill="hold" grpId="0" nodeType="afterEffect">
                                  <p:stCondLst>
                                    <p:cond delay="0"/>
                                  </p:stCondLst>
                                  <p:childTnLst>
                                    <p:set>
                                      <p:cBhvr>
                                        <p:cTn id="76" dur="1" fill="hold">
                                          <p:stCondLst>
                                            <p:cond delay="999"/>
                                          </p:stCondLst>
                                        </p:cTn>
                                        <p:tgtEl>
                                          <p:spTgt spid="217"/>
                                        </p:tgtEl>
                                        <p:attrNameLst>
                                          <p:attrName>style.visibility</p:attrName>
                                        </p:attrNameLst>
                                      </p:cBhvr>
                                      <p:to>
                                        <p:strVal val="visible"/>
                                      </p:to>
                                    </p:set>
                                  </p:childTnLst>
                                </p:cTn>
                              </p:par>
                            </p:childTnLst>
                          </p:cTn>
                        </p:par>
                        <p:par>
                          <p:cTn id="77" fill="hold">
                            <p:stCondLst>
                              <p:cond delay="18500"/>
                            </p:stCondLst>
                            <p:childTnLst>
                              <p:par>
                                <p:cTn id="78" presetID="1" presetClass="entr" presetSubtype="0" fill="hold" grpId="0" nodeType="afterEffect">
                                  <p:stCondLst>
                                    <p:cond delay="0"/>
                                  </p:stCondLst>
                                  <p:childTnLst>
                                    <p:set>
                                      <p:cBhvr>
                                        <p:cTn id="79" dur="1" fill="hold">
                                          <p:stCondLst>
                                            <p:cond delay="999"/>
                                          </p:stCondLst>
                                        </p:cTn>
                                        <p:tgtEl>
                                          <p:spTgt spid="218"/>
                                        </p:tgtEl>
                                        <p:attrNameLst>
                                          <p:attrName>style.visibility</p:attrName>
                                        </p:attrNameLst>
                                      </p:cBhvr>
                                      <p:to>
                                        <p:strVal val="visible"/>
                                      </p:to>
                                    </p:set>
                                  </p:childTnLst>
                                </p:cTn>
                              </p:par>
                            </p:childTnLst>
                          </p:cTn>
                        </p:par>
                        <p:par>
                          <p:cTn id="80" fill="hold">
                            <p:stCondLst>
                              <p:cond delay="19500"/>
                            </p:stCondLst>
                            <p:childTnLst>
                              <p:par>
                                <p:cTn id="81" presetID="1" presetClass="entr" presetSubtype="0" fill="hold" grpId="0" nodeType="afterEffect">
                                  <p:stCondLst>
                                    <p:cond delay="0"/>
                                  </p:stCondLst>
                                  <p:childTnLst>
                                    <p:set>
                                      <p:cBhvr>
                                        <p:cTn id="82" dur="1" fill="hold">
                                          <p:stCondLst>
                                            <p:cond delay="999"/>
                                          </p:stCondLst>
                                        </p:cTn>
                                        <p:tgtEl>
                                          <p:spTgt spid="219"/>
                                        </p:tgtEl>
                                        <p:attrNameLst>
                                          <p:attrName>style.visibility</p:attrName>
                                        </p:attrNameLst>
                                      </p:cBhvr>
                                      <p:to>
                                        <p:strVal val="visible"/>
                                      </p:to>
                                    </p:set>
                                  </p:childTnLst>
                                </p:cTn>
                              </p:par>
                            </p:childTnLst>
                          </p:cTn>
                        </p:par>
                        <p:par>
                          <p:cTn id="83" fill="hold">
                            <p:stCondLst>
                              <p:cond delay="20500"/>
                            </p:stCondLst>
                            <p:childTnLst>
                              <p:par>
                                <p:cTn id="84" presetID="1" presetClass="entr" presetSubtype="0" fill="hold" grpId="0" nodeType="afterEffect">
                                  <p:stCondLst>
                                    <p:cond delay="0"/>
                                  </p:stCondLst>
                                  <p:childTnLst>
                                    <p:set>
                                      <p:cBhvr>
                                        <p:cTn id="85" dur="1" fill="hold">
                                          <p:stCondLst>
                                            <p:cond delay="999"/>
                                          </p:stCondLst>
                                        </p:cTn>
                                        <p:tgtEl>
                                          <p:spTgt spid="220"/>
                                        </p:tgtEl>
                                        <p:attrNameLst>
                                          <p:attrName>style.visibility</p:attrName>
                                        </p:attrNameLst>
                                      </p:cBhvr>
                                      <p:to>
                                        <p:strVal val="visible"/>
                                      </p:to>
                                    </p:set>
                                  </p:childTnLst>
                                </p:cTn>
                              </p:par>
                            </p:childTnLst>
                          </p:cTn>
                        </p:par>
                        <p:par>
                          <p:cTn id="86" fill="hold">
                            <p:stCondLst>
                              <p:cond delay="21500"/>
                            </p:stCondLst>
                            <p:childTnLst>
                              <p:par>
                                <p:cTn id="87" presetID="1" presetClass="entr" presetSubtype="0" fill="hold" grpId="0" nodeType="afterEffect">
                                  <p:stCondLst>
                                    <p:cond delay="0"/>
                                  </p:stCondLst>
                                  <p:childTnLst>
                                    <p:set>
                                      <p:cBhvr>
                                        <p:cTn id="88" dur="1" fill="hold">
                                          <p:stCondLst>
                                            <p:cond delay="999"/>
                                          </p:stCondLst>
                                        </p:cTn>
                                        <p:tgtEl>
                                          <p:spTgt spid="221"/>
                                        </p:tgtEl>
                                        <p:attrNameLst>
                                          <p:attrName>style.visibility</p:attrName>
                                        </p:attrNameLst>
                                      </p:cBhvr>
                                      <p:to>
                                        <p:strVal val="visible"/>
                                      </p:to>
                                    </p:set>
                                  </p:childTnLst>
                                </p:cTn>
                              </p:par>
                            </p:childTnLst>
                          </p:cTn>
                        </p:par>
                        <p:par>
                          <p:cTn id="89" fill="hold">
                            <p:stCondLst>
                              <p:cond delay="22500"/>
                            </p:stCondLst>
                            <p:childTnLst>
                              <p:par>
                                <p:cTn id="90" presetID="1" presetClass="entr" presetSubtype="0" fill="hold" grpId="0" nodeType="afterEffect">
                                  <p:stCondLst>
                                    <p:cond delay="0"/>
                                  </p:stCondLst>
                                  <p:childTnLst>
                                    <p:set>
                                      <p:cBhvr>
                                        <p:cTn id="91" dur="1" fill="hold">
                                          <p:stCondLst>
                                            <p:cond delay="999"/>
                                          </p:stCondLst>
                                        </p:cTn>
                                        <p:tgtEl>
                                          <p:spTgt spid="222"/>
                                        </p:tgtEl>
                                        <p:attrNameLst>
                                          <p:attrName>style.visibility</p:attrName>
                                        </p:attrNameLst>
                                      </p:cBhvr>
                                      <p:to>
                                        <p:strVal val="visible"/>
                                      </p:to>
                                    </p:set>
                                  </p:childTnLst>
                                </p:cTn>
                              </p:par>
                            </p:childTnLst>
                          </p:cTn>
                        </p:par>
                        <p:par>
                          <p:cTn id="92" fill="hold">
                            <p:stCondLst>
                              <p:cond delay="23500"/>
                            </p:stCondLst>
                            <p:childTnLst>
                              <p:par>
                                <p:cTn id="93" presetID="1" presetClass="entr" presetSubtype="0" fill="hold" grpId="0" nodeType="afterEffect">
                                  <p:stCondLst>
                                    <p:cond delay="0"/>
                                  </p:stCondLst>
                                  <p:childTnLst>
                                    <p:set>
                                      <p:cBhvr>
                                        <p:cTn id="94" dur="1" fill="hold">
                                          <p:stCondLst>
                                            <p:cond delay="999"/>
                                          </p:stCondLst>
                                        </p:cTn>
                                        <p:tgtEl>
                                          <p:spTgt spid="223"/>
                                        </p:tgtEl>
                                        <p:attrNameLst>
                                          <p:attrName>style.visibility</p:attrName>
                                        </p:attrNameLst>
                                      </p:cBhvr>
                                      <p:to>
                                        <p:strVal val="visible"/>
                                      </p:to>
                                    </p:set>
                                  </p:childTnLst>
                                </p:cTn>
                              </p:par>
                            </p:childTnLst>
                          </p:cTn>
                        </p:par>
                        <p:par>
                          <p:cTn id="95" fill="hold">
                            <p:stCondLst>
                              <p:cond delay="24500"/>
                            </p:stCondLst>
                            <p:childTnLst>
                              <p:par>
                                <p:cTn id="96" presetID="1" presetClass="entr" presetSubtype="0" fill="hold" grpId="0" nodeType="afterEffect">
                                  <p:stCondLst>
                                    <p:cond delay="0"/>
                                  </p:stCondLst>
                                  <p:childTnLst>
                                    <p:set>
                                      <p:cBhvr>
                                        <p:cTn id="97" dur="1" fill="hold">
                                          <p:stCondLst>
                                            <p:cond delay="999"/>
                                          </p:stCondLst>
                                        </p:cTn>
                                        <p:tgtEl>
                                          <p:spTgt spid="224"/>
                                        </p:tgtEl>
                                        <p:attrNameLst>
                                          <p:attrName>style.visibility</p:attrName>
                                        </p:attrNameLst>
                                      </p:cBhvr>
                                      <p:to>
                                        <p:strVal val="visible"/>
                                      </p:to>
                                    </p:set>
                                  </p:childTnLst>
                                </p:cTn>
                              </p:par>
                            </p:childTnLst>
                          </p:cTn>
                        </p:par>
                        <p:par>
                          <p:cTn id="98" fill="hold">
                            <p:stCondLst>
                              <p:cond delay="25500"/>
                            </p:stCondLst>
                            <p:childTnLst>
                              <p:par>
                                <p:cTn id="99" presetID="1" presetClass="entr" presetSubtype="0" fill="hold" grpId="0" nodeType="afterEffect">
                                  <p:stCondLst>
                                    <p:cond delay="0"/>
                                  </p:stCondLst>
                                  <p:childTnLst>
                                    <p:set>
                                      <p:cBhvr>
                                        <p:cTn id="100" dur="1" fill="hold">
                                          <p:stCondLst>
                                            <p:cond delay="999"/>
                                          </p:stCondLst>
                                        </p:cTn>
                                        <p:tgtEl>
                                          <p:spTgt spid="225"/>
                                        </p:tgtEl>
                                        <p:attrNameLst>
                                          <p:attrName>style.visibility</p:attrName>
                                        </p:attrNameLst>
                                      </p:cBhvr>
                                      <p:to>
                                        <p:strVal val="visible"/>
                                      </p:to>
                                    </p:set>
                                  </p:childTnLst>
                                </p:cTn>
                              </p:par>
                            </p:childTnLst>
                          </p:cTn>
                        </p:par>
                        <p:par>
                          <p:cTn id="101" fill="hold">
                            <p:stCondLst>
                              <p:cond delay="26500"/>
                            </p:stCondLst>
                            <p:childTnLst>
                              <p:par>
                                <p:cTn id="102" presetID="1" presetClass="entr" presetSubtype="0" fill="hold" grpId="0" nodeType="afterEffect">
                                  <p:stCondLst>
                                    <p:cond delay="0"/>
                                  </p:stCondLst>
                                  <p:childTnLst>
                                    <p:set>
                                      <p:cBhvr>
                                        <p:cTn id="103" dur="1" fill="hold">
                                          <p:stCondLst>
                                            <p:cond delay="999"/>
                                          </p:stCondLst>
                                        </p:cTn>
                                        <p:tgtEl>
                                          <p:spTgt spid="226"/>
                                        </p:tgtEl>
                                        <p:attrNameLst>
                                          <p:attrName>style.visibility</p:attrName>
                                        </p:attrNameLst>
                                      </p:cBhvr>
                                      <p:to>
                                        <p:strVal val="visible"/>
                                      </p:to>
                                    </p:set>
                                  </p:childTnLst>
                                </p:cTn>
                              </p:par>
                            </p:childTnLst>
                          </p:cTn>
                        </p:par>
                        <p:par>
                          <p:cTn id="104" fill="hold">
                            <p:stCondLst>
                              <p:cond delay="27500"/>
                            </p:stCondLst>
                            <p:childTnLst>
                              <p:par>
                                <p:cTn id="105" presetID="1" presetClass="entr" presetSubtype="0" fill="hold" grpId="0" nodeType="afterEffect">
                                  <p:stCondLst>
                                    <p:cond delay="0"/>
                                  </p:stCondLst>
                                  <p:childTnLst>
                                    <p:set>
                                      <p:cBhvr>
                                        <p:cTn id="106" dur="1" fill="hold">
                                          <p:stCondLst>
                                            <p:cond delay="999"/>
                                          </p:stCondLst>
                                        </p:cTn>
                                        <p:tgtEl>
                                          <p:spTgt spid="227"/>
                                        </p:tgtEl>
                                        <p:attrNameLst>
                                          <p:attrName>style.visibility</p:attrName>
                                        </p:attrNameLst>
                                      </p:cBhvr>
                                      <p:to>
                                        <p:strVal val="visible"/>
                                      </p:to>
                                    </p:set>
                                  </p:childTnLst>
                                </p:cTn>
                              </p:par>
                            </p:childTnLst>
                          </p:cTn>
                        </p:par>
                        <p:par>
                          <p:cTn id="107" fill="hold">
                            <p:stCondLst>
                              <p:cond delay="28500"/>
                            </p:stCondLst>
                            <p:childTnLst>
                              <p:par>
                                <p:cTn id="108" presetID="1" presetClass="entr" presetSubtype="0" fill="hold" grpId="0" nodeType="afterEffect">
                                  <p:stCondLst>
                                    <p:cond delay="0"/>
                                  </p:stCondLst>
                                  <p:childTnLst>
                                    <p:set>
                                      <p:cBhvr>
                                        <p:cTn id="109" dur="1" fill="hold">
                                          <p:stCondLst>
                                            <p:cond delay="999"/>
                                          </p:stCondLst>
                                        </p:cTn>
                                        <p:tgtEl>
                                          <p:spTgt spid="228"/>
                                        </p:tgtEl>
                                        <p:attrNameLst>
                                          <p:attrName>style.visibility</p:attrName>
                                        </p:attrNameLst>
                                      </p:cBhvr>
                                      <p:to>
                                        <p:strVal val="visible"/>
                                      </p:to>
                                    </p:set>
                                  </p:childTnLst>
                                </p:cTn>
                              </p:par>
                            </p:childTnLst>
                          </p:cTn>
                        </p:par>
                        <p:par>
                          <p:cTn id="110" fill="hold">
                            <p:stCondLst>
                              <p:cond delay="29500"/>
                            </p:stCondLst>
                            <p:childTnLst>
                              <p:par>
                                <p:cTn id="111" presetID="1" presetClass="entr" presetSubtype="0" fill="hold" grpId="0" nodeType="afterEffect">
                                  <p:stCondLst>
                                    <p:cond delay="0"/>
                                  </p:stCondLst>
                                  <p:childTnLst>
                                    <p:set>
                                      <p:cBhvr>
                                        <p:cTn id="112" dur="1" fill="hold">
                                          <p:stCondLst>
                                            <p:cond delay="999"/>
                                          </p:stCondLst>
                                        </p:cTn>
                                        <p:tgtEl>
                                          <p:spTgt spid="229"/>
                                        </p:tgtEl>
                                        <p:attrNameLst>
                                          <p:attrName>style.visibility</p:attrName>
                                        </p:attrNameLst>
                                      </p:cBhvr>
                                      <p:to>
                                        <p:strVal val="visible"/>
                                      </p:to>
                                    </p:set>
                                  </p:childTnLst>
                                </p:cTn>
                              </p:par>
                            </p:childTnLst>
                          </p:cTn>
                        </p:par>
                        <p:par>
                          <p:cTn id="113" fill="hold">
                            <p:stCondLst>
                              <p:cond delay="30500"/>
                            </p:stCondLst>
                            <p:childTnLst>
                              <p:par>
                                <p:cTn id="114" presetID="1" presetClass="entr" presetSubtype="0" fill="hold" grpId="0" nodeType="afterEffect">
                                  <p:stCondLst>
                                    <p:cond delay="0"/>
                                  </p:stCondLst>
                                  <p:childTnLst>
                                    <p:set>
                                      <p:cBhvr>
                                        <p:cTn id="115" dur="1" fill="hold">
                                          <p:stCondLst>
                                            <p:cond delay="999"/>
                                          </p:stCondLst>
                                        </p:cTn>
                                        <p:tgtEl>
                                          <p:spTgt spid="230"/>
                                        </p:tgtEl>
                                        <p:attrNameLst>
                                          <p:attrName>style.visibility</p:attrName>
                                        </p:attrNameLst>
                                      </p:cBhvr>
                                      <p:to>
                                        <p:strVal val="visible"/>
                                      </p:to>
                                    </p:set>
                                  </p:childTnLst>
                                </p:cTn>
                              </p:par>
                            </p:childTnLst>
                          </p:cTn>
                        </p:par>
                        <p:par>
                          <p:cTn id="116" fill="hold">
                            <p:stCondLst>
                              <p:cond delay="31500"/>
                            </p:stCondLst>
                            <p:childTnLst>
                              <p:par>
                                <p:cTn id="117" presetID="1" presetClass="entr" presetSubtype="0" fill="hold" grpId="0" nodeType="afterEffect">
                                  <p:stCondLst>
                                    <p:cond delay="0"/>
                                  </p:stCondLst>
                                  <p:childTnLst>
                                    <p:set>
                                      <p:cBhvr>
                                        <p:cTn id="118" dur="1" fill="hold">
                                          <p:stCondLst>
                                            <p:cond delay="999"/>
                                          </p:stCondLst>
                                        </p:cTn>
                                        <p:tgtEl>
                                          <p:spTgt spid="231"/>
                                        </p:tgtEl>
                                        <p:attrNameLst>
                                          <p:attrName>style.visibility</p:attrName>
                                        </p:attrNameLst>
                                      </p:cBhvr>
                                      <p:to>
                                        <p:strVal val="visible"/>
                                      </p:to>
                                    </p:set>
                                  </p:childTnLst>
                                </p:cTn>
                              </p:par>
                            </p:childTnLst>
                          </p:cTn>
                        </p:par>
                        <p:par>
                          <p:cTn id="119" fill="hold">
                            <p:stCondLst>
                              <p:cond delay="32500"/>
                            </p:stCondLst>
                            <p:childTnLst>
                              <p:par>
                                <p:cTn id="120" presetID="1" presetClass="entr" presetSubtype="0" fill="hold" grpId="0" nodeType="afterEffect">
                                  <p:stCondLst>
                                    <p:cond delay="0"/>
                                  </p:stCondLst>
                                  <p:childTnLst>
                                    <p:set>
                                      <p:cBhvr>
                                        <p:cTn id="121" dur="1" fill="hold">
                                          <p:stCondLst>
                                            <p:cond delay="999"/>
                                          </p:stCondLst>
                                        </p:cTn>
                                        <p:tgtEl>
                                          <p:spTgt spid="232"/>
                                        </p:tgtEl>
                                        <p:attrNameLst>
                                          <p:attrName>style.visibility</p:attrName>
                                        </p:attrNameLst>
                                      </p:cBhvr>
                                      <p:to>
                                        <p:strVal val="visible"/>
                                      </p:to>
                                    </p:set>
                                  </p:childTnLst>
                                </p:cTn>
                              </p:par>
                            </p:childTnLst>
                          </p:cTn>
                        </p:par>
                        <p:par>
                          <p:cTn id="122" fill="hold">
                            <p:stCondLst>
                              <p:cond delay="33500"/>
                            </p:stCondLst>
                            <p:childTnLst>
                              <p:par>
                                <p:cTn id="123" presetID="1" presetClass="entr" presetSubtype="0" fill="hold" grpId="0" nodeType="afterEffect">
                                  <p:stCondLst>
                                    <p:cond delay="0"/>
                                  </p:stCondLst>
                                  <p:childTnLst>
                                    <p:set>
                                      <p:cBhvr>
                                        <p:cTn id="124" dur="1" fill="hold">
                                          <p:stCondLst>
                                            <p:cond delay="999"/>
                                          </p:stCondLst>
                                        </p:cTn>
                                        <p:tgtEl>
                                          <p:spTgt spid="233"/>
                                        </p:tgtEl>
                                        <p:attrNameLst>
                                          <p:attrName>style.visibility</p:attrName>
                                        </p:attrNameLst>
                                      </p:cBhvr>
                                      <p:to>
                                        <p:strVal val="visible"/>
                                      </p:to>
                                    </p:set>
                                  </p:childTnLst>
                                </p:cTn>
                              </p:par>
                            </p:childTnLst>
                          </p:cTn>
                        </p:par>
                        <p:par>
                          <p:cTn id="125" fill="hold">
                            <p:stCondLst>
                              <p:cond delay="34500"/>
                            </p:stCondLst>
                            <p:childTnLst>
                              <p:par>
                                <p:cTn id="126" presetID="1" presetClass="entr" presetSubtype="0" fill="hold" grpId="0" nodeType="afterEffect">
                                  <p:stCondLst>
                                    <p:cond delay="0"/>
                                  </p:stCondLst>
                                  <p:childTnLst>
                                    <p:set>
                                      <p:cBhvr>
                                        <p:cTn id="127" dur="1" fill="hold">
                                          <p:stCondLst>
                                            <p:cond delay="999"/>
                                          </p:stCondLst>
                                        </p:cTn>
                                        <p:tgtEl>
                                          <p:spTgt spid="234"/>
                                        </p:tgtEl>
                                        <p:attrNameLst>
                                          <p:attrName>style.visibility</p:attrName>
                                        </p:attrNameLst>
                                      </p:cBhvr>
                                      <p:to>
                                        <p:strVal val="visible"/>
                                      </p:to>
                                    </p:set>
                                  </p:childTnLst>
                                </p:cTn>
                              </p:par>
                            </p:childTnLst>
                          </p:cTn>
                        </p:par>
                        <p:par>
                          <p:cTn id="128" fill="hold">
                            <p:stCondLst>
                              <p:cond delay="35500"/>
                            </p:stCondLst>
                            <p:childTnLst>
                              <p:par>
                                <p:cTn id="129" presetID="1" presetClass="entr" presetSubtype="0" fill="hold" grpId="0" nodeType="afterEffect">
                                  <p:stCondLst>
                                    <p:cond delay="0"/>
                                  </p:stCondLst>
                                  <p:childTnLst>
                                    <p:set>
                                      <p:cBhvr>
                                        <p:cTn id="130" dur="1" fill="hold">
                                          <p:stCondLst>
                                            <p:cond delay="999"/>
                                          </p:stCondLst>
                                        </p:cTn>
                                        <p:tgtEl>
                                          <p:spTgt spid="235"/>
                                        </p:tgtEl>
                                        <p:attrNameLst>
                                          <p:attrName>style.visibility</p:attrName>
                                        </p:attrNameLst>
                                      </p:cBhvr>
                                      <p:to>
                                        <p:strVal val="visible"/>
                                      </p:to>
                                    </p:set>
                                  </p:childTnLst>
                                </p:cTn>
                              </p:par>
                            </p:childTnLst>
                          </p:cTn>
                        </p:par>
                        <p:par>
                          <p:cTn id="131" fill="hold">
                            <p:stCondLst>
                              <p:cond delay="36500"/>
                            </p:stCondLst>
                            <p:childTnLst>
                              <p:par>
                                <p:cTn id="132" presetID="1" presetClass="entr" presetSubtype="0" fill="hold" grpId="0" nodeType="afterEffect">
                                  <p:stCondLst>
                                    <p:cond delay="0"/>
                                  </p:stCondLst>
                                  <p:childTnLst>
                                    <p:set>
                                      <p:cBhvr>
                                        <p:cTn id="133" dur="1" fill="hold">
                                          <p:stCondLst>
                                            <p:cond delay="999"/>
                                          </p:stCondLst>
                                        </p:cTn>
                                        <p:tgtEl>
                                          <p:spTgt spid="236"/>
                                        </p:tgtEl>
                                        <p:attrNameLst>
                                          <p:attrName>style.visibility</p:attrName>
                                        </p:attrNameLst>
                                      </p:cBhvr>
                                      <p:to>
                                        <p:strVal val="visible"/>
                                      </p:to>
                                    </p:set>
                                  </p:childTnLst>
                                </p:cTn>
                              </p:par>
                            </p:childTnLst>
                          </p:cTn>
                        </p:par>
                        <p:par>
                          <p:cTn id="134" fill="hold">
                            <p:stCondLst>
                              <p:cond delay="37500"/>
                            </p:stCondLst>
                            <p:childTnLst>
                              <p:par>
                                <p:cTn id="135" presetID="1" presetClass="entr" presetSubtype="0" fill="hold" grpId="0" nodeType="afterEffect">
                                  <p:stCondLst>
                                    <p:cond delay="0"/>
                                  </p:stCondLst>
                                  <p:childTnLst>
                                    <p:set>
                                      <p:cBhvr>
                                        <p:cTn id="136" dur="1" fill="hold">
                                          <p:stCondLst>
                                            <p:cond delay="999"/>
                                          </p:stCondLst>
                                        </p:cTn>
                                        <p:tgtEl>
                                          <p:spTgt spid="237"/>
                                        </p:tgtEl>
                                        <p:attrNameLst>
                                          <p:attrName>style.visibility</p:attrName>
                                        </p:attrNameLst>
                                      </p:cBhvr>
                                      <p:to>
                                        <p:strVal val="visible"/>
                                      </p:to>
                                    </p:set>
                                  </p:childTnLst>
                                </p:cTn>
                              </p:par>
                            </p:childTnLst>
                          </p:cTn>
                        </p:par>
                        <p:par>
                          <p:cTn id="137" fill="hold">
                            <p:stCondLst>
                              <p:cond delay="38500"/>
                            </p:stCondLst>
                            <p:childTnLst>
                              <p:par>
                                <p:cTn id="138" presetID="1" presetClass="entr" presetSubtype="0" fill="hold" grpId="0" nodeType="afterEffect">
                                  <p:stCondLst>
                                    <p:cond delay="0"/>
                                  </p:stCondLst>
                                  <p:childTnLst>
                                    <p:set>
                                      <p:cBhvr>
                                        <p:cTn id="139" dur="1" fill="hold">
                                          <p:stCondLst>
                                            <p:cond delay="999"/>
                                          </p:stCondLst>
                                        </p:cTn>
                                        <p:tgtEl>
                                          <p:spTgt spid="238"/>
                                        </p:tgtEl>
                                        <p:attrNameLst>
                                          <p:attrName>style.visibility</p:attrName>
                                        </p:attrNameLst>
                                      </p:cBhvr>
                                      <p:to>
                                        <p:strVal val="visible"/>
                                      </p:to>
                                    </p:set>
                                  </p:childTnLst>
                                </p:cTn>
                              </p:par>
                            </p:childTnLst>
                          </p:cTn>
                        </p:par>
                        <p:par>
                          <p:cTn id="140" fill="hold">
                            <p:stCondLst>
                              <p:cond delay="39500"/>
                            </p:stCondLst>
                            <p:childTnLst>
                              <p:par>
                                <p:cTn id="141" presetID="1" presetClass="entr" presetSubtype="0" fill="hold" grpId="0" nodeType="afterEffect">
                                  <p:stCondLst>
                                    <p:cond delay="0"/>
                                  </p:stCondLst>
                                  <p:childTnLst>
                                    <p:set>
                                      <p:cBhvr>
                                        <p:cTn id="142" dur="1" fill="hold">
                                          <p:stCondLst>
                                            <p:cond delay="999"/>
                                          </p:stCondLst>
                                        </p:cTn>
                                        <p:tgtEl>
                                          <p:spTgt spid="239"/>
                                        </p:tgtEl>
                                        <p:attrNameLst>
                                          <p:attrName>style.visibility</p:attrName>
                                        </p:attrNameLst>
                                      </p:cBhvr>
                                      <p:to>
                                        <p:strVal val="visible"/>
                                      </p:to>
                                    </p:set>
                                  </p:childTnLst>
                                </p:cTn>
                              </p:par>
                            </p:childTnLst>
                          </p:cTn>
                        </p:par>
                        <p:par>
                          <p:cTn id="143" fill="hold">
                            <p:stCondLst>
                              <p:cond delay="40500"/>
                            </p:stCondLst>
                            <p:childTnLst>
                              <p:par>
                                <p:cTn id="144" presetID="1" presetClass="entr" presetSubtype="0" fill="hold" grpId="0" nodeType="afterEffect">
                                  <p:stCondLst>
                                    <p:cond delay="0"/>
                                  </p:stCondLst>
                                  <p:childTnLst>
                                    <p:set>
                                      <p:cBhvr>
                                        <p:cTn id="145" dur="1" fill="hold">
                                          <p:stCondLst>
                                            <p:cond delay="999"/>
                                          </p:stCondLst>
                                        </p:cTn>
                                        <p:tgtEl>
                                          <p:spTgt spid="240"/>
                                        </p:tgtEl>
                                        <p:attrNameLst>
                                          <p:attrName>style.visibility</p:attrName>
                                        </p:attrNameLst>
                                      </p:cBhvr>
                                      <p:to>
                                        <p:strVal val="visible"/>
                                      </p:to>
                                    </p:set>
                                  </p:childTnLst>
                                </p:cTn>
                              </p:par>
                            </p:childTnLst>
                          </p:cTn>
                        </p:par>
                        <p:par>
                          <p:cTn id="146" fill="hold">
                            <p:stCondLst>
                              <p:cond delay="41500"/>
                            </p:stCondLst>
                            <p:childTnLst>
                              <p:par>
                                <p:cTn id="147" presetID="1" presetClass="entr" presetSubtype="0" fill="hold" grpId="0" nodeType="afterEffect">
                                  <p:stCondLst>
                                    <p:cond delay="0"/>
                                  </p:stCondLst>
                                  <p:childTnLst>
                                    <p:set>
                                      <p:cBhvr>
                                        <p:cTn id="148" dur="1" fill="hold">
                                          <p:stCondLst>
                                            <p:cond delay="999"/>
                                          </p:stCondLst>
                                        </p:cTn>
                                        <p:tgtEl>
                                          <p:spTgt spid="241"/>
                                        </p:tgtEl>
                                        <p:attrNameLst>
                                          <p:attrName>style.visibility</p:attrName>
                                        </p:attrNameLst>
                                      </p:cBhvr>
                                      <p:to>
                                        <p:strVal val="visible"/>
                                      </p:to>
                                    </p:set>
                                  </p:childTnLst>
                                </p:cTn>
                              </p:par>
                            </p:childTnLst>
                          </p:cTn>
                        </p:par>
                        <p:par>
                          <p:cTn id="149" fill="hold">
                            <p:stCondLst>
                              <p:cond delay="42500"/>
                            </p:stCondLst>
                            <p:childTnLst>
                              <p:par>
                                <p:cTn id="150" presetID="1" presetClass="entr" presetSubtype="0" fill="hold" grpId="0" nodeType="afterEffect">
                                  <p:stCondLst>
                                    <p:cond delay="0"/>
                                  </p:stCondLst>
                                  <p:childTnLst>
                                    <p:set>
                                      <p:cBhvr>
                                        <p:cTn id="151" dur="1" fill="hold">
                                          <p:stCondLst>
                                            <p:cond delay="999"/>
                                          </p:stCondLst>
                                        </p:cTn>
                                        <p:tgtEl>
                                          <p:spTgt spid="242"/>
                                        </p:tgtEl>
                                        <p:attrNameLst>
                                          <p:attrName>style.visibility</p:attrName>
                                        </p:attrNameLst>
                                      </p:cBhvr>
                                      <p:to>
                                        <p:strVal val="visible"/>
                                      </p:to>
                                    </p:set>
                                  </p:childTnLst>
                                </p:cTn>
                              </p:par>
                            </p:childTnLst>
                          </p:cTn>
                        </p:par>
                        <p:par>
                          <p:cTn id="152" fill="hold">
                            <p:stCondLst>
                              <p:cond delay="43500"/>
                            </p:stCondLst>
                            <p:childTnLst>
                              <p:par>
                                <p:cTn id="153" presetID="1" presetClass="entr" presetSubtype="0" fill="hold" grpId="0" nodeType="afterEffect">
                                  <p:stCondLst>
                                    <p:cond delay="0"/>
                                  </p:stCondLst>
                                  <p:childTnLst>
                                    <p:set>
                                      <p:cBhvr>
                                        <p:cTn id="154" dur="1" fill="hold">
                                          <p:stCondLst>
                                            <p:cond delay="999"/>
                                          </p:stCondLst>
                                        </p:cTn>
                                        <p:tgtEl>
                                          <p:spTgt spid="243"/>
                                        </p:tgtEl>
                                        <p:attrNameLst>
                                          <p:attrName>style.visibility</p:attrName>
                                        </p:attrNameLst>
                                      </p:cBhvr>
                                      <p:to>
                                        <p:strVal val="visible"/>
                                      </p:to>
                                    </p:set>
                                  </p:childTnLst>
                                </p:cTn>
                              </p:par>
                            </p:childTnLst>
                          </p:cTn>
                        </p:par>
                        <p:par>
                          <p:cTn id="155" fill="hold">
                            <p:stCondLst>
                              <p:cond delay="44500"/>
                            </p:stCondLst>
                            <p:childTnLst>
                              <p:par>
                                <p:cTn id="156" presetID="1" presetClass="entr" presetSubtype="0" fill="hold" grpId="0" nodeType="afterEffect">
                                  <p:stCondLst>
                                    <p:cond delay="0"/>
                                  </p:stCondLst>
                                  <p:childTnLst>
                                    <p:set>
                                      <p:cBhvr>
                                        <p:cTn id="157" dur="1" fill="hold">
                                          <p:stCondLst>
                                            <p:cond delay="999"/>
                                          </p:stCondLst>
                                        </p:cTn>
                                        <p:tgtEl>
                                          <p:spTgt spid="244"/>
                                        </p:tgtEl>
                                        <p:attrNameLst>
                                          <p:attrName>style.visibility</p:attrName>
                                        </p:attrNameLst>
                                      </p:cBhvr>
                                      <p:to>
                                        <p:strVal val="visible"/>
                                      </p:to>
                                    </p:set>
                                  </p:childTnLst>
                                </p:cTn>
                              </p:par>
                            </p:childTnLst>
                          </p:cTn>
                        </p:par>
                        <p:par>
                          <p:cTn id="158" fill="hold">
                            <p:stCondLst>
                              <p:cond delay="45500"/>
                            </p:stCondLst>
                            <p:childTnLst>
                              <p:par>
                                <p:cTn id="159" presetID="1" presetClass="entr" presetSubtype="0" fill="hold" grpId="0" nodeType="afterEffect">
                                  <p:stCondLst>
                                    <p:cond delay="0"/>
                                  </p:stCondLst>
                                  <p:childTnLst>
                                    <p:set>
                                      <p:cBhvr>
                                        <p:cTn id="160" dur="1" fill="hold">
                                          <p:stCondLst>
                                            <p:cond delay="999"/>
                                          </p:stCondLst>
                                        </p:cTn>
                                        <p:tgtEl>
                                          <p:spTgt spid="245"/>
                                        </p:tgtEl>
                                        <p:attrNameLst>
                                          <p:attrName>style.visibility</p:attrName>
                                        </p:attrNameLst>
                                      </p:cBhvr>
                                      <p:to>
                                        <p:strVal val="visible"/>
                                      </p:to>
                                    </p:set>
                                  </p:childTnLst>
                                </p:cTn>
                              </p:par>
                            </p:childTnLst>
                          </p:cTn>
                        </p:par>
                        <p:par>
                          <p:cTn id="161" fill="hold">
                            <p:stCondLst>
                              <p:cond delay="46500"/>
                            </p:stCondLst>
                            <p:childTnLst>
                              <p:par>
                                <p:cTn id="162" presetID="1" presetClass="entr" presetSubtype="0" fill="hold" grpId="0" nodeType="afterEffect">
                                  <p:stCondLst>
                                    <p:cond delay="0"/>
                                  </p:stCondLst>
                                  <p:childTnLst>
                                    <p:set>
                                      <p:cBhvr>
                                        <p:cTn id="163" dur="1" fill="hold">
                                          <p:stCondLst>
                                            <p:cond delay="999"/>
                                          </p:stCondLst>
                                        </p:cTn>
                                        <p:tgtEl>
                                          <p:spTgt spid="246"/>
                                        </p:tgtEl>
                                        <p:attrNameLst>
                                          <p:attrName>style.visibility</p:attrName>
                                        </p:attrNameLst>
                                      </p:cBhvr>
                                      <p:to>
                                        <p:strVal val="visible"/>
                                      </p:to>
                                    </p:set>
                                  </p:childTnLst>
                                </p:cTn>
                              </p:par>
                            </p:childTnLst>
                          </p:cTn>
                        </p:par>
                        <p:par>
                          <p:cTn id="164" fill="hold">
                            <p:stCondLst>
                              <p:cond delay="47500"/>
                            </p:stCondLst>
                            <p:childTnLst>
                              <p:par>
                                <p:cTn id="165" presetID="1" presetClass="entr" presetSubtype="0" fill="hold" grpId="0" nodeType="afterEffect">
                                  <p:stCondLst>
                                    <p:cond delay="0"/>
                                  </p:stCondLst>
                                  <p:childTnLst>
                                    <p:set>
                                      <p:cBhvr>
                                        <p:cTn id="166" dur="1" fill="hold">
                                          <p:stCondLst>
                                            <p:cond delay="999"/>
                                          </p:stCondLst>
                                        </p:cTn>
                                        <p:tgtEl>
                                          <p:spTgt spid="247"/>
                                        </p:tgtEl>
                                        <p:attrNameLst>
                                          <p:attrName>style.visibility</p:attrName>
                                        </p:attrNameLst>
                                      </p:cBhvr>
                                      <p:to>
                                        <p:strVal val="visible"/>
                                      </p:to>
                                    </p:set>
                                  </p:childTnLst>
                                </p:cTn>
                              </p:par>
                            </p:childTnLst>
                          </p:cTn>
                        </p:par>
                        <p:par>
                          <p:cTn id="167" fill="hold">
                            <p:stCondLst>
                              <p:cond delay="48500"/>
                            </p:stCondLst>
                            <p:childTnLst>
                              <p:par>
                                <p:cTn id="168" presetID="1" presetClass="entr" presetSubtype="0" fill="hold" grpId="0" nodeType="afterEffect">
                                  <p:stCondLst>
                                    <p:cond delay="0"/>
                                  </p:stCondLst>
                                  <p:childTnLst>
                                    <p:set>
                                      <p:cBhvr>
                                        <p:cTn id="169" dur="1" fill="hold">
                                          <p:stCondLst>
                                            <p:cond delay="999"/>
                                          </p:stCondLst>
                                        </p:cTn>
                                        <p:tgtEl>
                                          <p:spTgt spid="248"/>
                                        </p:tgtEl>
                                        <p:attrNameLst>
                                          <p:attrName>style.visibility</p:attrName>
                                        </p:attrNameLst>
                                      </p:cBhvr>
                                      <p:to>
                                        <p:strVal val="visible"/>
                                      </p:to>
                                    </p:set>
                                  </p:childTnLst>
                                </p:cTn>
                              </p:par>
                            </p:childTnLst>
                          </p:cTn>
                        </p:par>
                        <p:par>
                          <p:cTn id="170" fill="hold">
                            <p:stCondLst>
                              <p:cond delay="49500"/>
                            </p:stCondLst>
                            <p:childTnLst>
                              <p:par>
                                <p:cTn id="171" presetID="1" presetClass="entr" presetSubtype="0" fill="hold" grpId="0" nodeType="afterEffect">
                                  <p:stCondLst>
                                    <p:cond delay="0"/>
                                  </p:stCondLst>
                                  <p:childTnLst>
                                    <p:set>
                                      <p:cBhvr>
                                        <p:cTn id="172" dur="1" fill="hold">
                                          <p:stCondLst>
                                            <p:cond delay="999"/>
                                          </p:stCondLst>
                                        </p:cTn>
                                        <p:tgtEl>
                                          <p:spTgt spid="249"/>
                                        </p:tgtEl>
                                        <p:attrNameLst>
                                          <p:attrName>style.visibility</p:attrName>
                                        </p:attrNameLst>
                                      </p:cBhvr>
                                      <p:to>
                                        <p:strVal val="visible"/>
                                      </p:to>
                                    </p:set>
                                  </p:childTnLst>
                                </p:cTn>
                              </p:par>
                            </p:childTnLst>
                          </p:cTn>
                        </p:par>
                        <p:par>
                          <p:cTn id="173" fill="hold">
                            <p:stCondLst>
                              <p:cond delay="50500"/>
                            </p:stCondLst>
                            <p:childTnLst>
                              <p:par>
                                <p:cTn id="174" presetID="1" presetClass="entr" presetSubtype="0" fill="hold" grpId="0" nodeType="afterEffect">
                                  <p:stCondLst>
                                    <p:cond delay="0"/>
                                  </p:stCondLst>
                                  <p:childTnLst>
                                    <p:set>
                                      <p:cBhvr>
                                        <p:cTn id="175" dur="1" fill="hold">
                                          <p:stCondLst>
                                            <p:cond delay="999"/>
                                          </p:stCondLst>
                                        </p:cTn>
                                        <p:tgtEl>
                                          <p:spTgt spid="250"/>
                                        </p:tgtEl>
                                        <p:attrNameLst>
                                          <p:attrName>style.visibility</p:attrName>
                                        </p:attrNameLst>
                                      </p:cBhvr>
                                      <p:to>
                                        <p:strVal val="visible"/>
                                      </p:to>
                                    </p:set>
                                  </p:childTnLst>
                                </p:cTn>
                              </p:par>
                            </p:childTnLst>
                          </p:cTn>
                        </p:par>
                        <p:par>
                          <p:cTn id="176" fill="hold">
                            <p:stCondLst>
                              <p:cond delay="51500"/>
                            </p:stCondLst>
                            <p:childTnLst>
                              <p:par>
                                <p:cTn id="177" presetID="1" presetClass="entr" presetSubtype="0" fill="hold" grpId="0" nodeType="afterEffect">
                                  <p:stCondLst>
                                    <p:cond delay="0"/>
                                  </p:stCondLst>
                                  <p:childTnLst>
                                    <p:set>
                                      <p:cBhvr>
                                        <p:cTn id="178" dur="1" fill="hold">
                                          <p:stCondLst>
                                            <p:cond delay="999"/>
                                          </p:stCondLst>
                                        </p:cTn>
                                        <p:tgtEl>
                                          <p:spTgt spid="251"/>
                                        </p:tgtEl>
                                        <p:attrNameLst>
                                          <p:attrName>style.visibility</p:attrName>
                                        </p:attrNameLst>
                                      </p:cBhvr>
                                      <p:to>
                                        <p:strVal val="visible"/>
                                      </p:to>
                                    </p:set>
                                  </p:childTnLst>
                                </p:cTn>
                              </p:par>
                            </p:childTnLst>
                          </p:cTn>
                        </p:par>
                        <p:par>
                          <p:cTn id="179" fill="hold">
                            <p:stCondLst>
                              <p:cond delay="52500"/>
                            </p:stCondLst>
                            <p:childTnLst>
                              <p:par>
                                <p:cTn id="180" presetID="1" presetClass="entr" presetSubtype="0" fill="hold" grpId="0" nodeType="afterEffect">
                                  <p:stCondLst>
                                    <p:cond delay="0"/>
                                  </p:stCondLst>
                                  <p:childTnLst>
                                    <p:set>
                                      <p:cBhvr>
                                        <p:cTn id="181" dur="1" fill="hold">
                                          <p:stCondLst>
                                            <p:cond delay="999"/>
                                          </p:stCondLst>
                                        </p:cTn>
                                        <p:tgtEl>
                                          <p:spTgt spid="252"/>
                                        </p:tgtEl>
                                        <p:attrNameLst>
                                          <p:attrName>style.visibility</p:attrName>
                                        </p:attrNameLst>
                                      </p:cBhvr>
                                      <p:to>
                                        <p:strVal val="visible"/>
                                      </p:to>
                                    </p:set>
                                  </p:childTnLst>
                                </p:cTn>
                              </p:par>
                            </p:childTnLst>
                          </p:cTn>
                        </p:par>
                        <p:par>
                          <p:cTn id="182" fill="hold">
                            <p:stCondLst>
                              <p:cond delay="53500"/>
                            </p:stCondLst>
                            <p:childTnLst>
                              <p:par>
                                <p:cTn id="183" presetID="1" presetClass="entr" presetSubtype="0" fill="hold" grpId="0" nodeType="afterEffect">
                                  <p:stCondLst>
                                    <p:cond delay="0"/>
                                  </p:stCondLst>
                                  <p:childTnLst>
                                    <p:set>
                                      <p:cBhvr>
                                        <p:cTn id="184" dur="1" fill="hold">
                                          <p:stCondLst>
                                            <p:cond delay="999"/>
                                          </p:stCondLst>
                                        </p:cTn>
                                        <p:tgtEl>
                                          <p:spTgt spid="253"/>
                                        </p:tgtEl>
                                        <p:attrNameLst>
                                          <p:attrName>style.visibility</p:attrName>
                                        </p:attrNameLst>
                                      </p:cBhvr>
                                      <p:to>
                                        <p:strVal val="visible"/>
                                      </p:to>
                                    </p:set>
                                  </p:childTnLst>
                                </p:cTn>
                              </p:par>
                            </p:childTnLst>
                          </p:cTn>
                        </p:par>
                        <p:par>
                          <p:cTn id="185" fill="hold">
                            <p:stCondLst>
                              <p:cond delay="54500"/>
                            </p:stCondLst>
                            <p:childTnLst>
                              <p:par>
                                <p:cTn id="186" presetID="1" presetClass="entr" presetSubtype="0" fill="hold" grpId="0" nodeType="afterEffect">
                                  <p:stCondLst>
                                    <p:cond delay="0"/>
                                  </p:stCondLst>
                                  <p:childTnLst>
                                    <p:set>
                                      <p:cBhvr>
                                        <p:cTn id="187" dur="1" fill="hold">
                                          <p:stCondLst>
                                            <p:cond delay="999"/>
                                          </p:stCondLst>
                                        </p:cTn>
                                        <p:tgtEl>
                                          <p:spTgt spid="254"/>
                                        </p:tgtEl>
                                        <p:attrNameLst>
                                          <p:attrName>style.visibility</p:attrName>
                                        </p:attrNameLst>
                                      </p:cBhvr>
                                      <p:to>
                                        <p:strVal val="visible"/>
                                      </p:to>
                                    </p:set>
                                  </p:childTnLst>
                                </p:cTn>
                              </p:par>
                            </p:childTnLst>
                          </p:cTn>
                        </p:par>
                        <p:par>
                          <p:cTn id="188" fill="hold">
                            <p:stCondLst>
                              <p:cond delay="55500"/>
                            </p:stCondLst>
                            <p:childTnLst>
                              <p:par>
                                <p:cTn id="189" presetID="1" presetClass="entr" presetSubtype="0" fill="hold" grpId="0" nodeType="afterEffect">
                                  <p:stCondLst>
                                    <p:cond delay="0"/>
                                  </p:stCondLst>
                                  <p:childTnLst>
                                    <p:set>
                                      <p:cBhvr>
                                        <p:cTn id="190" dur="1" fill="hold">
                                          <p:stCondLst>
                                            <p:cond delay="999"/>
                                          </p:stCondLst>
                                        </p:cTn>
                                        <p:tgtEl>
                                          <p:spTgt spid="255"/>
                                        </p:tgtEl>
                                        <p:attrNameLst>
                                          <p:attrName>style.visibility</p:attrName>
                                        </p:attrNameLst>
                                      </p:cBhvr>
                                      <p:to>
                                        <p:strVal val="visible"/>
                                      </p:to>
                                    </p:set>
                                  </p:childTnLst>
                                </p:cTn>
                              </p:par>
                            </p:childTnLst>
                          </p:cTn>
                        </p:par>
                        <p:par>
                          <p:cTn id="191" fill="hold">
                            <p:stCondLst>
                              <p:cond delay="56500"/>
                            </p:stCondLst>
                            <p:childTnLst>
                              <p:par>
                                <p:cTn id="192" presetID="1" presetClass="entr" presetSubtype="0" fill="hold" grpId="0" nodeType="afterEffect">
                                  <p:stCondLst>
                                    <p:cond delay="0"/>
                                  </p:stCondLst>
                                  <p:childTnLst>
                                    <p:set>
                                      <p:cBhvr>
                                        <p:cTn id="193" dur="1" fill="hold">
                                          <p:stCondLst>
                                            <p:cond delay="999"/>
                                          </p:stCondLst>
                                        </p:cTn>
                                        <p:tgtEl>
                                          <p:spTgt spid="256"/>
                                        </p:tgtEl>
                                        <p:attrNameLst>
                                          <p:attrName>style.visibility</p:attrName>
                                        </p:attrNameLst>
                                      </p:cBhvr>
                                      <p:to>
                                        <p:strVal val="visible"/>
                                      </p:to>
                                    </p:set>
                                  </p:childTnLst>
                                </p:cTn>
                              </p:par>
                            </p:childTnLst>
                          </p:cTn>
                        </p:par>
                        <p:par>
                          <p:cTn id="194" fill="hold">
                            <p:stCondLst>
                              <p:cond delay="57500"/>
                            </p:stCondLst>
                            <p:childTnLst>
                              <p:par>
                                <p:cTn id="195" presetID="1" presetClass="entr" presetSubtype="0" fill="hold" grpId="0" nodeType="afterEffect">
                                  <p:stCondLst>
                                    <p:cond delay="0"/>
                                  </p:stCondLst>
                                  <p:childTnLst>
                                    <p:set>
                                      <p:cBhvr>
                                        <p:cTn id="196" dur="1" fill="hold">
                                          <p:stCondLst>
                                            <p:cond delay="999"/>
                                          </p:stCondLst>
                                        </p:cTn>
                                        <p:tgtEl>
                                          <p:spTgt spid="257"/>
                                        </p:tgtEl>
                                        <p:attrNameLst>
                                          <p:attrName>style.visibility</p:attrName>
                                        </p:attrNameLst>
                                      </p:cBhvr>
                                      <p:to>
                                        <p:strVal val="visible"/>
                                      </p:to>
                                    </p:set>
                                  </p:childTnLst>
                                </p:cTn>
                              </p:par>
                            </p:childTnLst>
                          </p:cTn>
                        </p:par>
                        <p:par>
                          <p:cTn id="197" fill="hold">
                            <p:stCondLst>
                              <p:cond delay="58500"/>
                            </p:stCondLst>
                            <p:childTnLst>
                              <p:par>
                                <p:cTn id="198" presetID="1" presetClass="entr" presetSubtype="0" fill="hold" grpId="0" nodeType="afterEffect">
                                  <p:stCondLst>
                                    <p:cond delay="0"/>
                                  </p:stCondLst>
                                  <p:childTnLst>
                                    <p:set>
                                      <p:cBhvr>
                                        <p:cTn id="199" dur="1" fill="hold">
                                          <p:stCondLst>
                                            <p:cond delay="999"/>
                                          </p:stCondLst>
                                        </p:cTn>
                                        <p:tgtEl>
                                          <p:spTgt spid="258"/>
                                        </p:tgtEl>
                                        <p:attrNameLst>
                                          <p:attrName>style.visibility</p:attrName>
                                        </p:attrNameLst>
                                      </p:cBhvr>
                                      <p:to>
                                        <p:strVal val="visible"/>
                                      </p:to>
                                    </p:set>
                                  </p:childTnLst>
                                </p:cTn>
                              </p:par>
                            </p:childTnLst>
                          </p:cTn>
                        </p:par>
                        <p:par>
                          <p:cTn id="200" fill="hold">
                            <p:stCondLst>
                              <p:cond delay="59500"/>
                            </p:stCondLst>
                            <p:childTnLst>
                              <p:par>
                                <p:cTn id="201" presetID="1" presetClass="entr" presetSubtype="0" fill="hold" grpId="0" nodeType="afterEffect">
                                  <p:stCondLst>
                                    <p:cond delay="0"/>
                                  </p:stCondLst>
                                  <p:childTnLst>
                                    <p:set>
                                      <p:cBhvr>
                                        <p:cTn id="202" dur="1" fill="hold">
                                          <p:stCondLst>
                                            <p:cond delay="999"/>
                                          </p:stCondLst>
                                        </p:cTn>
                                        <p:tgtEl>
                                          <p:spTgt spid="259"/>
                                        </p:tgtEl>
                                        <p:attrNameLst>
                                          <p:attrName>style.visibility</p:attrName>
                                        </p:attrNameLst>
                                      </p:cBhvr>
                                      <p:to>
                                        <p:strVal val="visible"/>
                                      </p:to>
                                    </p:set>
                                  </p:childTnLst>
                                </p:cTn>
                              </p:par>
                            </p:childTnLst>
                          </p:cTn>
                        </p:par>
                        <p:par>
                          <p:cTn id="203" fill="hold">
                            <p:stCondLst>
                              <p:cond delay="60500"/>
                            </p:stCondLst>
                            <p:childTnLst>
                              <p:par>
                                <p:cTn id="204" presetID="1" presetClass="entr" presetSubtype="0" fill="hold" grpId="0" nodeType="afterEffect">
                                  <p:stCondLst>
                                    <p:cond delay="0"/>
                                  </p:stCondLst>
                                  <p:childTnLst>
                                    <p:set>
                                      <p:cBhvr>
                                        <p:cTn id="205" dur="1" fill="hold">
                                          <p:stCondLst>
                                            <p:cond delay="999"/>
                                          </p:stCondLst>
                                        </p:cTn>
                                        <p:tgtEl>
                                          <p:spTgt spid="260"/>
                                        </p:tgtEl>
                                        <p:attrNameLst>
                                          <p:attrName>style.visibility</p:attrName>
                                        </p:attrNameLst>
                                      </p:cBhvr>
                                      <p:to>
                                        <p:strVal val="visible"/>
                                      </p:to>
                                    </p:set>
                                  </p:childTnLst>
                                </p:cTn>
                              </p:par>
                            </p:childTnLst>
                          </p:cTn>
                        </p:par>
                        <p:par>
                          <p:cTn id="206" fill="hold">
                            <p:stCondLst>
                              <p:cond delay="61500"/>
                            </p:stCondLst>
                            <p:childTnLst>
                              <p:par>
                                <p:cTn id="207" presetID="1" presetClass="entr" presetSubtype="0" fill="hold" grpId="0" nodeType="afterEffect">
                                  <p:stCondLst>
                                    <p:cond delay="0"/>
                                  </p:stCondLst>
                                  <p:childTnLst>
                                    <p:set>
                                      <p:cBhvr>
                                        <p:cTn id="208" dur="1" fill="hold">
                                          <p:stCondLst>
                                            <p:cond delay="999"/>
                                          </p:stCondLst>
                                        </p:cTn>
                                        <p:tgtEl>
                                          <p:spTgt spid="261"/>
                                        </p:tgtEl>
                                        <p:attrNameLst>
                                          <p:attrName>style.visibility</p:attrName>
                                        </p:attrNameLst>
                                      </p:cBhvr>
                                      <p:to>
                                        <p:strVal val="visible"/>
                                      </p:to>
                                    </p:set>
                                  </p:childTnLst>
                                </p:cTn>
                              </p:par>
                            </p:childTnLst>
                          </p:cTn>
                        </p:par>
                        <p:par>
                          <p:cTn id="209" fill="hold">
                            <p:stCondLst>
                              <p:cond delay="62500"/>
                            </p:stCondLst>
                            <p:childTnLst>
                              <p:par>
                                <p:cTn id="210" presetID="1" presetClass="entr" presetSubtype="0" fill="hold" grpId="0" nodeType="afterEffect">
                                  <p:stCondLst>
                                    <p:cond delay="0"/>
                                  </p:stCondLst>
                                  <p:childTnLst>
                                    <p:set>
                                      <p:cBhvr>
                                        <p:cTn id="211" dur="1" fill="hold">
                                          <p:stCondLst>
                                            <p:cond delay="999"/>
                                          </p:stCondLst>
                                        </p:cTn>
                                        <p:tgtEl>
                                          <p:spTgt spid="262"/>
                                        </p:tgtEl>
                                        <p:attrNameLst>
                                          <p:attrName>style.visibility</p:attrName>
                                        </p:attrNameLst>
                                      </p:cBhvr>
                                      <p:to>
                                        <p:strVal val="visible"/>
                                      </p:to>
                                    </p:set>
                                  </p:childTnLst>
                                </p:cTn>
                              </p:par>
                            </p:childTnLst>
                          </p:cTn>
                        </p:par>
                        <p:par>
                          <p:cTn id="212" fill="hold">
                            <p:stCondLst>
                              <p:cond delay="63500"/>
                            </p:stCondLst>
                            <p:childTnLst>
                              <p:par>
                                <p:cTn id="213" presetID="1" presetClass="entr" presetSubtype="0" fill="hold" grpId="0" nodeType="afterEffect">
                                  <p:stCondLst>
                                    <p:cond delay="0"/>
                                  </p:stCondLst>
                                  <p:childTnLst>
                                    <p:set>
                                      <p:cBhvr>
                                        <p:cTn id="214" dur="1" fill="hold">
                                          <p:stCondLst>
                                            <p:cond delay="999"/>
                                          </p:stCondLst>
                                        </p:cTn>
                                        <p:tgtEl>
                                          <p:spTgt spid="263"/>
                                        </p:tgtEl>
                                        <p:attrNameLst>
                                          <p:attrName>style.visibility</p:attrName>
                                        </p:attrNameLst>
                                      </p:cBhvr>
                                      <p:to>
                                        <p:strVal val="visible"/>
                                      </p:to>
                                    </p:set>
                                  </p:childTnLst>
                                </p:cTn>
                              </p:par>
                            </p:childTnLst>
                          </p:cTn>
                        </p:par>
                        <p:par>
                          <p:cTn id="215" fill="hold">
                            <p:stCondLst>
                              <p:cond delay="64500"/>
                            </p:stCondLst>
                            <p:childTnLst>
                              <p:par>
                                <p:cTn id="216" presetID="1" presetClass="entr" presetSubtype="0" fill="hold" grpId="0" nodeType="afterEffect">
                                  <p:stCondLst>
                                    <p:cond delay="0"/>
                                  </p:stCondLst>
                                  <p:childTnLst>
                                    <p:set>
                                      <p:cBhvr>
                                        <p:cTn id="217" dur="1" fill="hold">
                                          <p:stCondLst>
                                            <p:cond delay="999"/>
                                          </p:stCondLst>
                                        </p:cTn>
                                        <p:tgtEl>
                                          <p:spTgt spid="264"/>
                                        </p:tgtEl>
                                        <p:attrNameLst>
                                          <p:attrName>style.visibility</p:attrName>
                                        </p:attrNameLst>
                                      </p:cBhvr>
                                      <p:to>
                                        <p:strVal val="visible"/>
                                      </p:to>
                                    </p:set>
                                  </p:childTnLst>
                                </p:cTn>
                              </p:par>
                            </p:childTnLst>
                          </p:cTn>
                        </p:par>
                        <p:par>
                          <p:cTn id="218" fill="hold">
                            <p:stCondLst>
                              <p:cond delay="65500"/>
                            </p:stCondLst>
                            <p:childTnLst>
                              <p:par>
                                <p:cTn id="219" presetID="1" presetClass="entr" presetSubtype="0" fill="hold" grpId="0" nodeType="afterEffect">
                                  <p:stCondLst>
                                    <p:cond delay="0"/>
                                  </p:stCondLst>
                                  <p:childTnLst>
                                    <p:set>
                                      <p:cBhvr>
                                        <p:cTn id="220" dur="1" fill="hold">
                                          <p:stCondLst>
                                            <p:cond delay="999"/>
                                          </p:stCondLst>
                                        </p:cTn>
                                        <p:tgtEl>
                                          <p:spTgt spid="265"/>
                                        </p:tgtEl>
                                        <p:attrNameLst>
                                          <p:attrName>style.visibility</p:attrName>
                                        </p:attrNameLst>
                                      </p:cBhvr>
                                      <p:to>
                                        <p:strVal val="visible"/>
                                      </p:to>
                                    </p:set>
                                  </p:childTnLst>
                                </p:cTn>
                              </p:par>
                            </p:childTnLst>
                          </p:cTn>
                        </p:par>
                        <p:par>
                          <p:cTn id="221" fill="hold">
                            <p:stCondLst>
                              <p:cond delay="66500"/>
                            </p:stCondLst>
                            <p:childTnLst>
                              <p:par>
                                <p:cTn id="222" presetID="1" presetClass="entr" presetSubtype="0" fill="hold" grpId="0" nodeType="afterEffect">
                                  <p:stCondLst>
                                    <p:cond delay="0"/>
                                  </p:stCondLst>
                                  <p:childTnLst>
                                    <p:set>
                                      <p:cBhvr>
                                        <p:cTn id="223" dur="1" fill="hold">
                                          <p:stCondLst>
                                            <p:cond delay="999"/>
                                          </p:stCondLst>
                                        </p:cTn>
                                        <p:tgtEl>
                                          <p:spTgt spid="266"/>
                                        </p:tgtEl>
                                        <p:attrNameLst>
                                          <p:attrName>style.visibility</p:attrName>
                                        </p:attrNameLst>
                                      </p:cBhvr>
                                      <p:to>
                                        <p:strVal val="visible"/>
                                      </p:to>
                                    </p:set>
                                  </p:childTnLst>
                                </p:cTn>
                              </p:par>
                            </p:childTnLst>
                          </p:cTn>
                        </p:par>
                        <p:par>
                          <p:cTn id="224" fill="hold">
                            <p:stCondLst>
                              <p:cond delay="67500"/>
                            </p:stCondLst>
                            <p:childTnLst>
                              <p:par>
                                <p:cTn id="225" presetID="1" presetClass="entr" presetSubtype="0" fill="hold" grpId="0" nodeType="afterEffect">
                                  <p:stCondLst>
                                    <p:cond delay="0"/>
                                  </p:stCondLst>
                                  <p:childTnLst>
                                    <p:set>
                                      <p:cBhvr>
                                        <p:cTn id="226" dur="1" fill="hold">
                                          <p:stCondLst>
                                            <p:cond delay="999"/>
                                          </p:stCondLst>
                                        </p:cTn>
                                        <p:tgtEl>
                                          <p:spTgt spid="267"/>
                                        </p:tgtEl>
                                        <p:attrNameLst>
                                          <p:attrName>style.visibility</p:attrName>
                                        </p:attrNameLst>
                                      </p:cBhvr>
                                      <p:to>
                                        <p:strVal val="visible"/>
                                      </p:to>
                                    </p:set>
                                  </p:childTnLst>
                                </p:cTn>
                              </p:par>
                            </p:childTnLst>
                          </p:cTn>
                        </p:par>
                        <p:par>
                          <p:cTn id="227" fill="hold">
                            <p:stCondLst>
                              <p:cond delay="68500"/>
                            </p:stCondLst>
                            <p:childTnLst>
                              <p:par>
                                <p:cTn id="228" presetID="1" presetClass="entr" presetSubtype="0" fill="hold" grpId="0" nodeType="afterEffect">
                                  <p:stCondLst>
                                    <p:cond delay="0"/>
                                  </p:stCondLst>
                                  <p:childTnLst>
                                    <p:set>
                                      <p:cBhvr>
                                        <p:cTn id="229" dur="1" fill="hold">
                                          <p:stCondLst>
                                            <p:cond delay="999"/>
                                          </p:stCondLst>
                                        </p:cTn>
                                        <p:tgtEl>
                                          <p:spTgt spid="268"/>
                                        </p:tgtEl>
                                        <p:attrNameLst>
                                          <p:attrName>style.visibility</p:attrName>
                                        </p:attrNameLst>
                                      </p:cBhvr>
                                      <p:to>
                                        <p:strVal val="visible"/>
                                      </p:to>
                                    </p:set>
                                  </p:childTnLst>
                                </p:cTn>
                              </p:par>
                            </p:childTnLst>
                          </p:cTn>
                        </p:par>
                        <p:par>
                          <p:cTn id="230" fill="hold">
                            <p:stCondLst>
                              <p:cond delay="69500"/>
                            </p:stCondLst>
                            <p:childTnLst>
                              <p:par>
                                <p:cTn id="231" presetID="1" presetClass="entr" presetSubtype="0" fill="hold" grpId="0" nodeType="afterEffect">
                                  <p:stCondLst>
                                    <p:cond delay="0"/>
                                  </p:stCondLst>
                                  <p:childTnLst>
                                    <p:set>
                                      <p:cBhvr>
                                        <p:cTn id="232" dur="1" fill="hold">
                                          <p:stCondLst>
                                            <p:cond delay="999"/>
                                          </p:stCondLst>
                                        </p:cTn>
                                        <p:tgtEl>
                                          <p:spTgt spid="269"/>
                                        </p:tgtEl>
                                        <p:attrNameLst>
                                          <p:attrName>style.visibility</p:attrName>
                                        </p:attrNameLst>
                                      </p:cBhvr>
                                      <p:to>
                                        <p:strVal val="visible"/>
                                      </p:to>
                                    </p:set>
                                  </p:childTnLst>
                                </p:cTn>
                              </p:par>
                            </p:childTnLst>
                          </p:cTn>
                        </p:par>
                        <p:par>
                          <p:cTn id="233" fill="hold">
                            <p:stCondLst>
                              <p:cond delay="70500"/>
                            </p:stCondLst>
                            <p:childTnLst>
                              <p:par>
                                <p:cTn id="234" presetID="1" presetClass="entr" presetSubtype="0" fill="hold" grpId="0" nodeType="afterEffect">
                                  <p:stCondLst>
                                    <p:cond delay="0"/>
                                  </p:stCondLst>
                                  <p:childTnLst>
                                    <p:set>
                                      <p:cBhvr>
                                        <p:cTn id="235" dur="1" fill="hold">
                                          <p:stCondLst>
                                            <p:cond delay="999"/>
                                          </p:stCondLst>
                                        </p:cTn>
                                        <p:tgtEl>
                                          <p:spTgt spid="270"/>
                                        </p:tgtEl>
                                        <p:attrNameLst>
                                          <p:attrName>style.visibility</p:attrName>
                                        </p:attrNameLst>
                                      </p:cBhvr>
                                      <p:to>
                                        <p:strVal val="visible"/>
                                      </p:to>
                                    </p:set>
                                  </p:childTnLst>
                                </p:cTn>
                              </p:par>
                            </p:childTnLst>
                          </p:cTn>
                        </p:par>
                        <p:par>
                          <p:cTn id="236" fill="hold">
                            <p:stCondLst>
                              <p:cond delay="71500"/>
                            </p:stCondLst>
                            <p:childTnLst>
                              <p:par>
                                <p:cTn id="237" presetID="1" presetClass="entr" presetSubtype="0" fill="hold" grpId="0" nodeType="afterEffect">
                                  <p:stCondLst>
                                    <p:cond delay="0"/>
                                  </p:stCondLst>
                                  <p:childTnLst>
                                    <p:set>
                                      <p:cBhvr>
                                        <p:cTn id="238" dur="1" fill="hold">
                                          <p:stCondLst>
                                            <p:cond delay="999"/>
                                          </p:stCondLst>
                                        </p:cTn>
                                        <p:tgtEl>
                                          <p:spTgt spid="271"/>
                                        </p:tgtEl>
                                        <p:attrNameLst>
                                          <p:attrName>style.visibility</p:attrName>
                                        </p:attrNameLst>
                                      </p:cBhvr>
                                      <p:to>
                                        <p:strVal val="visible"/>
                                      </p:to>
                                    </p:set>
                                  </p:childTnLst>
                                </p:cTn>
                              </p:par>
                            </p:childTnLst>
                          </p:cTn>
                        </p:par>
                        <p:par>
                          <p:cTn id="239" fill="hold">
                            <p:stCondLst>
                              <p:cond delay="72500"/>
                            </p:stCondLst>
                            <p:childTnLst>
                              <p:par>
                                <p:cTn id="240" presetID="1" presetClass="entr" presetSubtype="0" fill="hold" grpId="0" nodeType="afterEffect">
                                  <p:stCondLst>
                                    <p:cond delay="0"/>
                                  </p:stCondLst>
                                  <p:childTnLst>
                                    <p:set>
                                      <p:cBhvr>
                                        <p:cTn id="241" dur="1" fill="hold">
                                          <p:stCondLst>
                                            <p:cond delay="999"/>
                                          </p:stCondLst>
                                        </p:cTn>
                                        <p:tgtEl>
                                          <p:spTgt spid="272"/>
                                        </p:tgtEl>
                                        <p:attrNameLst>
                                          <p:attrName>style.visibility</p:attrName>
                                        </p:attrNameLst>
                                      </p:cBhvr>
                                      <p:to>
                                        <p:strVal val="visible"/>
                                      </p:to>
                                    </p:set>
                                  </p:childTnLst>
                                </p:cTn>
                              </p:par>
                            </p:childTnLst>
                          </p:cTn>
                        </p:par>
                        <p:par>
                          <p:cTn id="242" fill="hold">
                            <p:stCondLst>
                              <p:cond delay="73500"/>
                            </p:stCondLst>
                            <p:childTnLst>
                              <p:par>
                                <p:cTn id="243" presetID="1" presetClass="entr" presetSubtype="0" fill="hold" grpId="0" nodeType="afterEffect">
                                  <p:stCondLst>
                                    <p:cond delay="0"/>
                                  </p:stCondLst>
                                  <p:childTnLst>
                                    <p:set>
                                      <p:cBhvr>
                                        <p:cTn id="244" dur="1" fill="hold">
                                          <p:stCondLst>
                                            <p:cond delay="999"/>
                                          </p:stCondLst>
                                        </p:cTn>
                                        <p:tgtEl>
                                          <p:spTgt spid="273"/>
                                        </p:tgtEl>
                                        <p:attrNameLst>
                                          <p:attrName>style.visibility</p:attrName>
                                        </p:attrNameLst>
                                      </p:cBhvr>
                                      <p:to>
                                        <p:strVal val="visible"/>
                                      </p:to>
                                    </p:set>
                                  </p:childTnLst>
                                </p:cTn>
                              </p:par>
                            </p:childTnLst>
                          </p:cTn>
                        </p:par>
                        <p:par>
                          <p:cTn id="245" fill="hold">
                            <p:stCondLst>
                              <p:cond delay="74500"/>
                            </p:stCondLst>
                            <p:childTnLst>
                              <p:par>
                                <p:cTn id="246" presetID="1" presetClass="entr" presetSubtype="0" fill="hold" grpId="0" nodeType="afterEffect">
                                  <p:stCondLst>
                                    <p:cond delay="0"/>
                                  </p:stCondLst>
                                  <p:childTnLst>
                                    <p:set>
                                      <p:cBhvr>
                                        <p:cTn id="247" dur="1" fill="hold">
                                          <p:stCondLst>
                                            <p:cond delay="999"/>
                                          </p:stCondLst>
                                        </p:cTn>
                                        <p:tgtEl>
                                          <p:spTgt spid="274"/>
                                        </p:tgtEl>
                                        <p:attrNameLst>
                                          <p:attrName>style.visibility</p:attrName>
                                        </p:attrNameLst>
                                      </p:cBhvr>
                                      <p:to>
                                        <p:strVal val="visible"/>
                                      </p:to>
                                    </p:set>
                                  </p:childTnLst>
                                </p:cTn>
                              </p:par>
                            </p:childTnLst>
                          </p:cTn>
                        </p:par>
                        <p:par>
                          <p:cTn id="248" fill="hold">
                            <p:stCondLst>
                              <p:cond delay="75500"/>
                            </p:stCondLst>
                            <p:childTnLst>
                              <p:par>
                                <p:cTn id="249" presetID="1" presetClass="entr" presetSubtype="0" fill="hold" grpId="0" nodeType="afterEffect">
                                  <p:stCondLst>
                                    <p:cond delay="0"/>
                                  </p:stCondLst>
                                  <p:childTnLst>
                                    <p:set>
                                      <p:cBhvr>
                                        <p:cTn id="250" dur="1" fill="hold">
                                          <p:stCondLst>
                                            <p:cond delay="999"/>
                                          </p:stCondLst>
                                        </p:cTn>
                                        <p:tgtEl>
                                          <p:spTgt spid="275"/>
                                        </p:tgtEl>
                                        <p:attrNameLst>
                                          <p:attrName>style.visibility</p:attrName>
                                        </p:attrNameLst>
                                      </p:cBhvr>
                                      <p:to>
                                        <p:strVal val="visible"/>
                                      </p:to>
                                    </p:set>
                                  </p:childTnLst>
                                </p:cTn>
                              </p:par>
                            </p:childTnLst>
                          </p:cTn>
                        </p:par>
                        <p:par>
                          <p:cTn id="251" fill="hold">
                            <p:stCondLst>
                              <p:cond delay="76500"/>
                            </p:stCondLst>
                            <p:childTnLst>
                              <p:par>
                                <p:cTn id="252" presetID="1" presetClass="entr" presetSubtype="0" fill="hold" grpId="0" nodeType="afterEffect">
                                  <p:stCondLst>
                                    <p:cond delay="0"/>
                                  </p:stCondLst>
                                  <p:childTnLst>
                                    <p:set>
                                      <p:cBhvr>
                                        <p:cTn id="253" dur="1" fill="hold">
                                          <p:stCondLst>
                                            <p:cond delay="999"/>
                                          </p:stCondLst>
                                        </p:cTn>
                                        <p:tgtEl>
                                          <p:spTgt spid="276"/>
                                        </p:tgtEl>
                                        <p:attrNameLst>
                                          <p:attrName>style.visibility</p:attrName>
                                        </p:attrNameLst>
                                      </p:cBhvr>
                                      <p:to>
                                        <p:strVal val="visible"/>
                                      </p:to>
                                    </p:set>
                                  </p:childTnLst>
                                </p:cTn>
                              </p:par>
                            </p:childTnLst>
                          </p:cTn>
                        </p:par>
                        <p:par>
                          <p:cTn id="254" fill="hold">
                            <p:stCondLst>
                              <p:cond delay="77500"/>
                            </p:stCondLst>
                            <p:childTnLst>
                              <p:par>
                                <p:cTn id="255" presetID="1" presetClass="entr" presetSubtype="0" fill="hold" grpId="0" nodeType="afterEffect">
                                  <p:stCondLst>
                                    <p:cond delay="0"/>
                                  </p:stCondLst>
                                  <p:childTnLst>
                                    <p:set>
                                      <p:cBhvr>
                                        <p:cTn id="256" dur="1" fill="hold">
                                          <p:stCondLst>
                                            <p:cond delay="999"/>
                                          </p:stCondLst>
                                        </p:cTn>
                                        <p:tgtEl>
                                          <p:spTgt spid="277"/>
                                        </p:tgtEl>
                                        <p:attrNameLst>
                                          <p:attrName>style.visibility</p:attrName>
                                        </p:attrNameLst>
                                      </p:cBhvr>
                                      <p:to>
                                        <p:strVal val="visible"/>
                                      </p:to>
                                    </p:set>
                                  </p:childTnLst>
                                </p:cTn>
                              </p:par>
                            </p:childTnLst>
                          </p:cTn>
                        </p:par>
                        <p:par>
                          <p:cTn id="257" fill="hold">
                            <p:stCondLst>
                              <p:cond delay="78500"/>
                            </p:stCondLst>
                            <p:childTnLst>
                              <p:par>
                                <p:cTn id="258" presetID="1" presetClass="entr" presetSubtype="0" fill="hold" grpId="0" nodeType="afterEffect">
                                  <p:stCondLst>
                                    <p:cond delay="0"/>
                                  </p:stCondLst>
                                  <p:childTnLst>
                                    <p:set>
                                      <p:cBhvr>
                                        <p:cTn id="259" dur="1" fill="hold">
                                          <p:stCondLst>
                                            <p:cond delay="999"/>
                                          </p:stCondLst>
                                        </p:cTn>
                                        <p:tgtEl>
                                          <p:spTgt spid="278"/>
                                        </p:tgtEl>
                                        <p:attrNameLst>
                                          <p:attrName>style.visibility</p:attrName>
                                        </p:attrNameLst>
                                      </p:cBhvr>
                                      <p:to>
                                        <p:strVal val="visible"/>
                                      </p:to>
                                    </p:set>
                                  </p:childTnLst>
                                </p:cTn>
                              </p:par>
                            </p:childTnLst>
                          </p:cTn>
                        </p:par>
                        <p:par>
                          <p:cTn id="260" fill="hold">
                            <p:stCondLst>
                              <p:cond delay="79500"/>
                            </p:stCondLst>
                            <p:childTnLst>
                              <p:par>
                                <p:cTn id="261" presetID="1" presetClass="entr" presetSubtype="0" fill="hold" grpId="0" nodeType="afterEffect">
                                  <p:stCondLst>
                                    <p:cond delay="0"/>
                                  </p:stCondLst>
                                  <p:childTnLst>
                                    <p:set>
                                      <p:cBhvr>
                                        <p:cTn id="262" dur="1" fill="hold">
                                          <p:stCondLst>
                                            <p:cond delay="999"/>
                                          </p:stCondLst>
                                        </p:cTn>
                                        <p:tgtEl>
                                          <p:spTgt spid="279"/>
                                        </p:tgtEl>
                                        <p:attrNameLst>
                                          <p:attrName>style.visibility</p:attrName>
                                        </p:attrNameLst>
                                      </p:cBhvr>
                                      <p:to>
                                        <p:strVal val="visible"/>
                                      </p:to>
                                    </p:set>
                                  </p:childTnLst>
                                </p:cTn>
                              </p:par>
                            </p:childTnLst>
                          </p:cTn>
                        </p:par>
                        <p:par>
                          <p:cTn id="263" fill="hold">
                            <p:stCondLst>
                              <p:cond delay="80500"/>
                            </p:stCondLst>
                            <p:childTnLst>
                              <p:par>
                                <p:cTn id="264" presetID="1" presetClass="entr" presetSubtype="0" fill="hold" grpId="0" nodeType="afterEffect">
                                  <p:stCondLst>
                                    <p:cond delay="0"/>
                                  </p:stCondLst>
                                  <p:childTnLst>
                                    <p:set>
                                      <p:cBhvr>
                                        <p:cTn id="265" dur="1" fill="hold">
                                          <p:stCondLst>
                                            <p:cond delay="999"/>
                                          </p:stCondLst>
                                        </p:cTn>
                                        <p:tgtEl>
                                          <p:spTgt spid="280"/>
                                        </p:tgtEl>
                                        <p:attrNameLst>
                                          <p:attrName>style.visibility</p:attrName>
                                        </p:attrNameLst>
                                      </p:cBhvr>
                                      <p:to>
                                        <p:strVal val="visible"/>
                                      </p:to>
                                    </p:set>
                                  </p:childTnLst>
                                </p:cTn>
                              </p:par>
                            </p:childTnLst>
                          </p:cTn>
                        </p:par>
                        <p:par>
                          <p:cTn id="266" fill="hold">
                            <p:stCondLst>
                              <p:cond delay="81500"/>
                            </p:stCondLst>
                            <p:childTnLst>
                              <p:par>
                                <p:cTn id="267" presetID="1" presetClass="entr" presetSubtype="0" fill="hold" grpId="0" nodeType="afterEffect">
                                  <p:stCondLst>
                                    <p:cond delay="0"/>
                                  </p:stCondLst>
                                  <p:childTnLst>
                                    <p:set>
                                      <p:cBhvr>
                                        <p:cTn id="268" dur="1" fill="hold">
                                          <p:stCondLst>
                                            <p:cond delay="999"/>
                                          </p:stCondLst>
                                        </p:cTn>
                                        <p:tgtEl>
                                          <p:spTgt spid="281"/>
                                        </p:tgtEl>
                                        <p:attrNameLst>
                                          <p:attrName>style.visibility</p:attrName>
                                        </p:attrNameLst>
                                      </p:cBhvr>
                                      <p:to>
                                        <p:strVal val="visible"/>
                                      </p:to>
                                    </p:set>
                                  </p:childTnLst>
                                </p:cTn>
                              </p:par>
                            </p:childTnLst>
                          </p:cTn>
                        </p:par>
                        <p:par>
                          <p:cTn id="269" fill="hold">
                            <p:stCondLst>
                              <p:cond delay="82500"/>
                            </p:stCondLst>
                            <p:childTnLst>
                              <p:par>
                                <p:cTn id="270" presetID="1" presetClass="entr" presetSubtype="0" fill="hold" grpId="0" nodeType="afterEffect">
                                  <p:stCondLst>
                                    <p:cond delay="0"/>
                                  </p:stCondLst>
                                  <p:childTnLst>
                                    <p:set>
                                      <p:cBhvr>
                                        <p:cTn id="271" dur="1" fill="hold">
                                          <p:stCondLst>
                                            <p:cond delay="999"/>
                                          </p:stCondLst>
                                        </p:cTn>
                                        <p:tgtEl>
                                          <p:spTgt spid="282"/>
                                        </p:tgtEl>
                                        <p:attrNameLst>
                                          <p:attrName>style.visibility</p:attrName>
                                        </p:attrNameLst>
                                      </p:cBhvr>
                                      <p:to>
                                        <p:strVal val="visible"/>
                                      </p:to>
                                    </p:set>
                                  </p:childTnLst>
                                </p:cTn>
                              </p:par>
                            </p:childTnLst>
                          </p:cTn>
                        </p:par>
                        <p:par>
                          <p:cTn id="272" fill="hold">
                            <p:stCondLst>
                              <p:cond delay="83500"/>
                            </p:stCondLst>
                            <p:childTnLst>
                              <p:par>
                                <p:cTn id="273" presetID="1" presetClass="entr" presetSubtype="0" fill="hold" grpId="0" nodeType="afterEffect">
                                  <p:stCondLst>
                                    <p:cond delay="0"/>
                                  </p:stCondLst>
                                  <p:childTnLst>
                                    <p:set>
                                      <p:cBhvr>
                                        <p:cTn id="274" dur="1" fill="hold">
                                          <p:stCondLst>
                                            <p:cond delay="999"/>
                                          </p:stCondLst>
                                        </p:cTn>
                                        <p:tgtEl>
                                          <p:spTgt spid="283"/>
                                        </p:tgtEl>
                                        <p:attrNameLst>
                                          <p:attrName>style.visibility</p:attrName>
                                        </p:attrNameLst>
                                      </p:cBhvr>
                                      <p:to>
                                        <p:strVal val="visible"/>
                                      </p:to>
                                    </p:set>
                                  </p:childTnLst>
                                </p:cTn>
                              </p:par>
                            </p:childTnLst>
                          </p:cTn>
                        </p:par>
                        <p:par>
                          <p:cTn id="275" fill="hold">
                            <p:stCondLst>
                              <p:cond delay="84500"/>
                            </p:stCondLst>
                            <p:childTnLst>
                              <p:par>
                                <p:cTn id="276" presetID="1" presetClass="entr" presetSubtype="0" fill="hold" grpId="0" nodeType="afterEffect">
                                  <p:stCondLst>
                                    <p:cond delay="0"/>
                                  </p:stCondLst>
                                  <p:childTnLst>
                                    <p:set>
                                      <p:cBhvr>
                                        <p:cTn id="277" dur="1" fill="hold">
                                          <p:stCondLst>
                                            <p:cond delay="999"/>
                                          </p:stCondLst>
                                        </p:cTn>
                                        <p:tgtEl>
                                          <p:spTgt spid="284"/>
                                        </p:tgtEl>
                                        <p:attrNameLst>
                                          <p:attrName>style.visibility</p:attrName>
                                        </p:attrNameLst>
                                      </p:cBhvr>
                                      <p:to>
                                        <p:strVal val="visible"/>
                                      </p:to>
                                    </p:set>
                                  </p:childTnLst>
                                </p:cTn>
                              </p:par>
                            </p:childTnLst>
                          </p:cTn>
                        </p:par>
                        <p:par>
                          <p:cTn id="278" fill="hold">
                            <p:stCondLst>
                              <p:cond delay="85500"/>
                            </p:stCondLst>
                            <p:childTnLst>
                              <p:par>
                                <p:cTn id="279" presetID="1" presetClass="entr" presetSubtype="0" fill="hold" grpId="0" nodeType="afterEffect">
                                  <p:stCondLst>
                                    <p:cond delay="0"/>
                                  </p:stCondLst>
                                  <p:childTnLst>
                                    <p:set>
                                      <p:cBhvr>
                                        <p:cTn id="280" dur="1" fill="hold">
                                          <p:stCondLst>
                                            <p:cond delay="999"/>
                                          </p:stCondLst>
                                        </p:cTn>
                                        <p:tgtEl>
                                          <p:spTgt spid="285"/>
                                        </p:tgtEl>
                                        <p:attrNameLst>
                                          <p:attrName>style.visibility</p:attrName>
                                        </p:attrNameLst>
                                      </p:cBhvr>
                                      <p:to>
                                        <p:strVal val="visible"/>
                                      </p:to>
                                    </p:set>
                                  </p:childTnLst>
                                </p:cTn>
                              </p:par>
                            </p:childTnLst>
                          </p:cTn>
                        </p:par>
                        <p:par>
                          <p:cTn id="281" fill="hold">
                            <p:stCondLst>
                              <p:cond delay="86500"/>
                            </p:stCondLst>
                            <p:childTnLst>
                              <p:par>
                                <p:cTn id="282" presetID="1" presetClass="entr" presetSubtype="0" fill="hold" grpId="0" nodeType="afterEffect">
                                  <p:stCondLst>
                                    <p:cond delay="0"/>
                                  </p:stCondLst>
                                  <p:childTnLst>
                                    <p:set>
                                      <p:cBhvr>
                                        <p:cTn id="283" dur="1" fill="hold">
                                          <p:stCondLst>
                                            <p:cond delay="999"/>
                                          </p:stCondLst>
                                        </p:cTn>
                                        <p:tgtEl>
                                          <p:spTgt spid="286"/>
                                        </p:tgtEl>
                                        <p:attrNameLst>
                                          <p:attrName>style.visibility</p:attrName>
                                        </p:attrNameLst>
                                      </p:cBhvr>
                                      <p:to>
                                        <p:strVal val="visible"/>
                                      </p:to>
                                    </p:set>
                                  </p:childTnLst>
                                </p:cTn>
                              </p:par>
                            </p:childTnLst>
                          </p:cTn>
                        </p:par>
                        <p:par>
                          <p:cTn id="284" fill="hold">
                            <p:stCondLst>
                              <p:cond delay="87500"/>
                            </p:stCondLst>
                            <p:childTnLst>
                              <p:par>
                                <p:cTn id="285" presetID="1" presetClass="entr" presetSubtype="0" fill="hold" grpId="0" nodeType="afterEffect">
                                  <p:stCondLst>
                                    <p:cond delay="0"/>
                                  </p:stCondLst>
                                  <p:childTnLst>
                                    <p:set>
                                      <p:cBhvr>
                                        <p:cTn id="286" dur="1" fill="hold">
                                          <p:stCondLst>
                                            <p:cond delay="999"/>
                                          </p:stCondLst>
                                        </p:cTn>
                                        <p:tgtEl>
                                          <p:spTgt spid="287"/>
                                        </p:tgtEl>
                                        <p:attrNameLst>
                                          <p:attrName>style.visibility</p:attrName>
                                        </p:attrNameLst>
                                      </p:cBhvr>
                                      <p:to>
                                        <p:strVal val="visible"/>
                                      </p:to>
                                    </p:set>
                                  </p:childTnLst>
                                </p:cTn>
                              </p:par>
                            </p:childTnLst>
                          </p:cTn>
                        </p:par>
                        <p:par>
                          <p:cTn id="287" fill="hold">
                            <p:stCondLst>
                              <p:cond delay="88500"/>
                            </p:stCondLst>
                            <p:childTnLst>
                              <p:par>
                                <p:cTn id="288" presetID="1" presetClass="entr" presetSubtype="0" fill="hold" grpId="0" nodeType="afterEffect">
                                  <p:stCondLst>
                                    <p:cond delay="0"/>
                                  </p:stCondLst>
                                  <p:childTnLst>
                                    <p:set>
                                      <p:cBhvr>
                                        <p:cTn id="289" dur="1" fill="hold">
                                          <p:stCondLst>
                                            <p:cond delay="999"/>
                                          </p:stCondLst>
                                        </p:cTn>
                                        <p:tgtEl>
                                          <p:spTgt spid="288"/>
                                        </p:tgtEl>
                                        <p:attrNameLst>
                                          <p:attrName>style.visibility</p:attrName>
                                        </p:attrNameLst>
                                      </p:cBhvr>
                                      <p:to>
                                        <p:strVal val="visible"/>
                                      </p:to>
                                    </p:set>
                                  </p:childTnLst>
                                </p:cTn>
                              </p:par>
                            </p:childTnLst>
                          </p:cTn>
                        </p:par>
                        <p:par>
                          <p:cTn id="290" fill="hold">
                            <p:stCondLst>
                              <p:cond delay="89500"/>
                            </p:stCondLst>
                            <p:childTnLst>
                              <p:par>
                                <p:cTn id="291" presetID="1" presetClass="entr" presetSubtype="0" fill="hold" grpId="0" nodeType="afterEffect">
                                  <p:stCondLst>
                                    <p:cond delay="0"/>
                                  </p:stCondLst>
                                  <p:childTnLst>
                                    <p:set>
                                      <p:cBhvr>
                                        <p:cTn id="292" dur="1" fill="hold">
                                          <p:stCondLst>
                                            <p:cond delay="999"/>
                                          </p:stCondLst>
                                        </p:cTn>
                                        <p:tgtEl>
                                          <p:spTgt spid="289"/>
                                        </p:tgtEl>
                                        <p:attrNameLst>
                                          <p:attrName>style.visibility</p:attrName>
                                        </p:attrNameLst>
                                      </p:cBhvr>
                                      <p:to>
                                        <p:strVal val="visible"/>
                                      </p:to>
                                    </p:set>
                                  </p:childTnLst>
                                </p:cTn>
                              </p:par>
                            </p:childTnLst>
                          </p:cTn>
                        </p:par>
                        <p:par>
                          <p:cTn id="293" fill="hold">
                            <p:stCondLst>
                              <p:cond delay="90500"/>
                            </p:stCondLst>
                            <p:childTnLst>
                              <p:par>
                                <p:cTn id="294" presetID="1" presetClass="entr" presetSubtype="0" fill="hold" grpId="0" nodeType="afterEffect">
                                  <p:stCondLst>
                                    <p:cond delay="0"/>
                                  </p:stCondLst>
                                  <p:childTnLst>
                                    <p:set>
                                      <p:cBhvr>
                                        <p:cTn id="295" dur="1" fill="hold">
                                          <p:stCondLst>
                                            <p:cond delay="999"/>
                                          </p:stCondLst>
                                        </p:cTn>
                                        <p:tgtEl>
                                          <p:spTgt spid="290"/>
                                        </p:tgtEl>
                                        <p:attrNameLst>
                                          <p:attrName>style.visibility</p:attrName>
                                        </p:attrNameLst>
                                      </p:cBhvr>
                                      <p:to>
                                        <p:strVal val="visible"/>
                                      </p:to>
                                    </p:set>
                                  </p:childTnLst>
                                </p:cTn>
                              </p:par>
                            </p:childTnLst>
                          </p:cTn>
                        </p:par>
                        <p:par>
                          <p:cTn id="296" fill="hold">
                            <p:stCondLst>
                              <p:cond delay="91500"/>
                            </p:stCondLst>
                            <p:childTnLst>
                              <p:par>
                                <p:cTn id="297" presetID="1" presetClass="entr" presetSubtype="0" fill="hold" grpId="0" nodeType="afterEffect">
                                  <p:stCondLst>
                                    <p:cond delay="0"/>
                                  </p:stCondLst>
                                  <p:childTnLst>
                                    <p:set>
                                      <p:cBhvr>
                                        <p:cTn id="298" dur="1" fill="hold">
                                          <p:stCondLst>
                                            <p:cond delay="999"/>
                                          </p:stCondLst>
                                        </p:cTn>
                                        <p:tgtEl>
                                          <p:spTgt spid="291"/>
                                        </p:tgtEl>
                                        <p:attrNameLst>
                                          <p:attrName>style.visibility</p:attrName>
                                        </p:attrNameLst>
                                      </p:cBhvr>
                                      <p:to>
                                        <p:strVal val="visible"/>
                                      </p:to>
                                    </p:set>
                                  </p:childTnLst>
                                </p:cTn>
                              </p:par>
                            </p:childTnLst>
                          </p:cTn>
                        </p:par>
                        <p:par>
                          <p:cTn id="299" fill="hold">
                            <p:stCondLst>
                              <p:cond delay="92500"/>
                            </p:stCondLst>
                            <p:childTnLst>
                              <p:par>
                                <p:cTn id="300" presetID="1" presetClass="entr" presetSubtype="0" fill="hold" grpId="0" nodeType="afterEffect">
                                  <p:stCondLst>
                                    <p:cond delay="0"/>
                                  </p:stCondLst>
                                  <p:childTnLst>
                                    <p:set>
                                      <p:cBhvr>
                                        <p:cTn id="301" dur="1" fill="hold">
                                          <p:stCondLst>
                                            <p:cond delay="999"/>
                                          </p:stCondLst>
                                        </p:cTn>
                                        <p:tgtEl>
                                          <p:spTgt spid="292"/>
                                        </p:tgtEl>
                                        <p:attrNameLst>
                                          <p:attrName>style.visibility</p:attrName>
                                        </p:attrNameLst>
                                      </p:cBhvr>
                                      <p:to>
                                        <p:strVal val="visible"/>
                                      </p:to>
                                    </p:set>
                                  </p:childTnLst>
                                </p:cTn>
                              </p:par>
                            </p:childTnLst>
                          </p:cTn>
                        </p:par>
                        <p:par>
                          <p:cTn id="302" fill="hold">
                            <p:stCondLst>
                              <p:cond delay="93500"/>
                            </p:stCondLst>
                            <p:childTnLst>
                              <p:par>
                                <p:cTn id="303" presetID="1" presetClass="entr" presetSubtype="0" fill="hold" grpId="0" nodeType="afterEffect">
                                  <p:stCondLst>
                                    <p:cond delay="0"/>
                                  </p:stCondLst>
                                  <p:childTnLst>
                                    <p:set>
                                      <p:cBhvr>
                                        <p:cTn id="304" dur="1" fill="hold">
                                          <p:stCondLst>
                                            <p:cond delay="999"/>
                                          </p:stCondLst>
                                        </p:cTn>
                                        <p:tgtEl>
                                          <p:spTgt spid="293"/>
                                        </p:tgtEl>
                                        <p:attrNameLst>
                                          <p:attrName>style.visibility</p:attrName>
                                        </p:attrNameLst>
                                      </p:cBhvr>
                                      <p:to>
                                        <p:strVal val="visible"/>
                                      </p:to>
                                    </p:set>
                                  </p:childTnLst>
                                </p:cTn>
                              </p:par>
                            </p:childTnLst>
                          </p:cTn>
                        </p:par>
                        <p:par>
                          <p:cTn id="305" fill="hold">
                            <p:stCondLst>
                              <p:cond delay="94500"/>
                            </p:stCondLst>
                            <p:childTnLst>
                              <p:par>
                                <p:cTn id="306" presetID="1" presetClass="entr" presetSubtype="0" fill="hold" grpId="0" nodeType="afterEffect">
                                  <p:stCondLst>
                                    <p:cond delay="0"/>
                                  </p:stCondLst>
                                  <p:childTnLst>
                                    <p:set>
                                      <p:cBhvr>
                                        <p:cTn id="307" dur="1" fill="hold">
                                          <p:stCondLst>
                                            <p:cond delay="999"/>
                                          </p:stCondLst>
                                        </p:cTn>
                                        <p:tgtEl>
                                          <p:spTgt spid="294"/>
                                        </p:tgtEl>
                                        <p:attrNameLst>
                                          <p:attrName>style.visibility</p:attrName>
                                        </p:attrNameLst>
                                      </p:cBhvr>
                                      <p:to>
                                        <p:strVal val="visible"/>
                                      </p:to>
                                    </p:set>
                                  </p:childTnLst>
                                </p:cTn>
                              </p:par>
                            </p:childTnLst>
                          </p:cTn>
                        </p:par>
                        <p:par>
                          <p:cTn id="308" fill="hold">
                            <p:stCondLst>
                              <p:cond delay="95500"/>
                            </p:stCondLst>
                            <p:childTnLst>
                              <p:par>
                                <p:cTn id="309" presetID="1" presetClass="entr" presetSubtype="0" fill="hold" grpId="0" nodeType="afterEffect">
                                  <p:stCondLst>
                                    <p:cond delay="0"/>
                                  </p:stCondLst>
                                  <p:childTnLst>
                                    <p:set>
                                      <p:cBhvr>
                                        <p:cTn id="310" dur="1" fill="hold">
                                          <p:stCondLst>
                                            <p:cond delay="999"/>
                                          </p:stCondLst>
                                        </p:cTn>
                                        <p:tgtEl>
                                          <p:spTgt spid="295"/>
                                        </p:tgtEl>
                                        <p:attrNameLst>
                                          <p:attrName>style.visibility</p:attrName>
                                        </p:attrNameLst>
                                      </p:cBhvr>
                                      <p:to>
                                        <p:strVal val="visible"/>
                                      </p:to>
                                    </p:set>
                                  </p:childTnLst>
                                </p:cTn>
                              </p:par>
                            </p:childTnLst>
                          </p:cTn>
                        </p:par>
                        <p:par>
                          <p:cTn id="311" fill="hold">
                            <p:stCondLst>
                              <p:cond delay="96500"/>
                            </p:stCondLst>
                            <p:childTnLst>
                              <p:par>
                                <p:cTn id="312" presetID="1" presetClass="entr" presetSubtype="0" fill="hold" grpId="0" nodeType="afterEffect">
                                  <p:stCondLst>
                                    <p:cond delay="0"/>
                                  </p:stCondLst>
                                  <p:childTnLst>
                                    <p:set>
                                      <p:cBhvr>
                                        <p:cTn id="313" dur="1" fill="hold">
                                          <p:stCondLst>
                                            <p:cond delay="999"/>
                                          </p:stCondLst>
                                        </p:cTn>
                                        <p:tgtEl>
                                          <p:spTgt spid="296"/>
                                        </p:tgtEl>
                                        <p:attrNameLst>
                                          <p:attrName>style.visibility</p:attrName>
                                        </p:attrNameLst>
                                      </p:cBhvr>
                                      <p:to>
                                        <p:strVal val="visible"/>
                                      </p:to>
                                    </p:set>
                                  </p:childTnLst>
                                </p:cTn>
                              </p:par>
                            </p:childTnLst>
                          </p:cTn>
                        </p:par>
                        <p:par>
                          <p:cTn id="314" fill="hold">
                            <p:stCondLst>
                              <p:cond delay="97500"/>
                            </p:stCondLst>
                            <p:childTnLst>
                              <p:par>
                                <p:cTn id="315" presetID="1" presetClass="entr" presetSubtype="0" fill="hold" grpId="0" nodeType="afterEffect">
                                  <p:stCondLst>
                                    <p:cond delay="0"/>
                                  </p:stCondLst>
                                  <p:childTnLst>
                                    <p:set>
                                      <p:cBhvr>
                                        <p:cTn id="316" dur="1" fill="hold">
                                          <p:stCondLst>
                                            <p:cond delay="999"/>
                                          </p:stCondLst>
                                        </p:cTn>
                                        <p:tgtEl>
                                          <p:spTgt spid="297"/>
                                        </p:tgtEl>
                                        <p:attrNameLst>
                                          <p:attrName>style.visibility</p:attrName>
                                        </p:attrNameLst>
                                      </p:cBhvr>
                                      <p:to>
                                        <p:strVal val="visible"/>
                                      </p:to>
                                    </p:set>
                                  </p:childTnLst>
                                </p:cTn>
                              </p:par>
                            </p:childTnLst>
                          </p:cTn>
                        </p:par>
                        <p:par>
                          <p:cTn id="317" fill="hold">
                            <p:stCondLst>
                              <p:cond delay="98500"/>
                            </p:stCondLst>
                            <p:childTnLst>
                              <p:par>
                                <p:cTn id="318" presetID="1" presetClass="entr" presetSubtype="0" fill="hold" grpId="0" nodeType="afterEffect">
                                  <p:stCondLst>
                                    <p:cond delay="0"/>
                                  </p:stCondLst>
                                  <p:childTnLst>
                                    <p:set>
                                      <p:cBhvr>
                                        <p:cTn id="319" dur="1" fill="hold">
                                          <p:stCondLst>
                                            <p:cond delay="999"/>
                                          </p:stCondLst>
                                        </p:cTn>
                                        <p:tgtEl>
                                          <p:spTgt spid="298"/>
                                        </p:tgtEl>
                                        <p:attrNameLst>
                                          <p:attrName>style.visibility</p:attrName>
                                        </p:attrNameLst>
                                      </p:cBhvr>
                                      <p:to>
                                        <p:strVal val="visible"/>
                                      </p:to>
                                    </p:set>
                                  </p:childTnLst>
                                </p:cTn>
                              </p:par>
                            </p:childTnLst>
                          </p:cTn>
                        </p:par>
                        <p:par>
                          <p:cTn id="320" fill="hold">
                            <p:stCondLst>
                              <p:cond delay="99500"/>
                            </p:stCondLst>
                            <p:childTnLst>
                              <p:par>
                                <p:cTn id="321" presetID="1" presetClass="entr" presetSubtype="0" fill="hold" grpId="0" nodeType="afterEffect">
                                  <p:stCondLst>
                                    <p:cond delay="0"/>
                                  </p:stCondLst>
                                  <p:childTnLst>
                                    <p:set>
                                      <p:cBhvr>
                                        <p:cTn id="322" dur="1" fill="hold">
                                          <p:stCondLst>
                                            <p:cond delay="999"/>
                                          </p:stCondLst>
                                        </p:cTn>
                                        <p:tgtEl>
                                          <p:spTgt spid="299"/>
                                        </p:tgtEl>
                                        <p:attrNameLst>
                                          <p:attrName>style.visibility</p:attrName>
                                        </p:attrNameLst>
                                      </p:cBhvr>
                                      <p:to>
                                        <p:strVal val="visible"/>
                                      </p:to>
                                    </p:set>
                                  </p:childTnLst>
                                </p:cTn>
                              </p:par>
                            </p:childTnLst>
                          </p:cTn>
                        </p:par>
                        <p:par>
                          <p:cTn id="323" fill="hold">
                            <p:stCondLst>
                              <p:cond delay="100500"/>
                            </p:stCondLst>
                            <p:childTnLst>
                              <p:par>
                                <p:cTn id="324" presetID="1" presetClass="entr" presetSubtype="0" fill="hold" grpId="0" nodeType="afterEffect">
                                  <p:stCondLst>
                                    <p:cond delay="0"/>
                                  </p:stCondLst>
                                  <p:childTnLst>
                                    <p:set>
                                      <p:cBhvr>
                                        <p:cTn id="325" dur="1" fill="hold">
                                          <p:stCondLst>
                                            <p:cond delay="999"/>
                                          </p:stCondLst>
                                        </p:cTn>
                                        <p:tgtEl>
                                          <p:spTgt spid="300"/>
                                        </p:tgtEl>
                                        <p:attrNameLst>
                                          <p:attrName>style.visibility</p:attrName>
                                        </p:attrNameLst>
                                      </p:cBhvr>
                                      <p:to>
                                        <p:strVal val="visible"/>
                                      </p:to>
                                    </p:set>
                                  </p:childTnLst>
                                </p:cTn>
                              </p:par>
                            </p:childTnLst>
                          </p:cTn>
                        </p:par>
                        <p:par>
                          <p:cTn id="326" fill="hold">
                            <p:stCondLst>
                              <p:cond delay="101500"/>
                            </p:stCondLst>
                            <p:childTnLst>
                              <p:par>
                                <p:cTn id="327" presetID="1" presetClass="entr" presetSubtype="0" fill="hold" grpId="0" nodeType="afterEffect">
                                  <p:stCondLst>
                                    <p:cond delay="0"/>
                                  </p:stCondLst>
                                  <p:childTnLst>
                                    <p:set>
                                      <p:cBhvr>
                                        <p:cTn id="328" dur="1" fill="hold">
                                          <p:stCondLst>
                                            <p:cond delay="999"/>
                                          </p:stCondLst>
                                        </p:cTn>
                                        <p:tgtEl>
                                          <p:spTgt spid="301"/>
                                        </p:tgtEl>
                                        <p:attrNameLst>
                                          <p:attrName>style.visibility</p:attrName>
                                        </p:attrNameLst>
                                      </p:cBhvr>
                                      <p:to>
                                        <p:strVal val="visible"/>
                                      </p:to>
                                    </p:set>
                                  </p:childTnLst>
                                </p:cTn>
                              </p:par>
                            </p:childTnLst>
                          </p:cTn>
                        </p:par>
                        <p:par>
                          <p:cTn id="329" fill="hold">
                            <p:stCondLst>
                              <p:cond delay="102500"/>
                            </p:stCondLst>
                            <p:childTnLst>
                              <p:par>
                                <p:cTn id="330" presetID="1" presetClass="entr" presetSubtype="0" fill="hold" grpId="0" nodeType="afterEffect">
                                  <p:stCondLst>
                                    <p:cond delay="0"/>
                                  </p:stCondLst>
                                  <p:childTnLst>
                                    <p:set>
                                      <p:cBhvr>
                                        <p:cTn id="331" dur="1" fill="hold">
                                          <p:stCondLst>
                                            <p:cond delay="999"/>
                                          </p:stCondLst>
                                        </p:cTn>
                                        <p:tgtEl>
                                          <p:spTgt spid="302"/>
                                        </p:tgtEl>
                                        <p:attrNameLst>
                                          <p:attrName>style.visibility</p:attrName>
                                        </p:attrNameLst>
                                      </p:cBhvr>
                                      <p:to>
                                        <p:strVal val="visible"/>
                                      </p:to>
                                    </p:set>
                                  </p:childTnLst>
                                </p:cTn>
                              </p:par>
                            </p:childTnLst>
                          </p:cTn>
                        </p:par>
                        <p:par>
                          <p:cTn id="332" fill="hold">
                            <p:stCondLst>
                              <p:cond delay="103500"/>
                            </p:stCondLst>
                            <p:childTnLst>
                              <p:par>
                                <p:cTn id="333" presetID="1" presetClass="entr" presetSubtype="0" fill="hold" grpId="0" nodeType="afterEffect">
                                  <p:stCondLst>
                                    <p:cond delay="0"/>
                                  </p:stCondLst>
                                  <p:childTnLst>
                                    <p:set>
                                      <p:cBhvr>
                                        <p:cTn id="334" dur="1" fill="hold">
                                          <p:stCondLst>
                                            <p:cond delay="999"/>
                                          </p:stCondLst>
                                        </p:cTn>
                                        <p:tgtEl>
                                          <p:spTgt spid="303"/>
                                        </p:tgtEl>
                                        <p:attrNameLst>
                                          <p:attrName>style.visibility</p:attrName>
                                        </p:attrNameLst>
                                      </p:cBhvr>
                                      <p:to>
                                        <p:strVal val="visible"/>
                                      </p:to>
                                    </p:set>
                                  </p:childTnLst>
                                </p:cTn>
                              </p:par>
                            </p:childTnLst>
                          </p:cTn>
                        </p:par>
                        <p:par>
                          <p:cTn id="335" fill="hold">
                            <p:stCondLst>
                              <p:cond delay="104500"/>
                            </p:stCondLst>
                            <p:childTnLst>
                              <p:par>
                                <p:cTn id="336" presetID="1" presetClass="entr" presetSubtype="0" fill="hold" grpId="0" nodeType="afterEffect">
                                  <p:stCondLst>
                                    <p:cond delay="0"/>
                                  </p:stCondLst>
                                  <p:childTnLst>
                                    <p:set>
                                      <p:cBhvr>
                                        <p:cTn id="337" dur="1" fill="hold">
                                          <p:stCondLst>
                                            <p:cond delay="999"/>
                                          </p:stCondLst>
                                        </p:cTn>
                                        <p:tgtEl>
                                          <p:spTgt spid="304"/>
                                        </p:tgtEl>
                                        <p:attrNameLst>
                                          <p:attrName>style.visibility</p:attrName>
                                        </p:attrNameLst>
                                      </p:cBhvr>
                                      <p:to>
                                        <p:strVal val="visible"/>
                                      </p:to>
                                    </p:set>
                                  </p:childTnLst>
                                </p:cTn>
                              </p:par>
                            </p:childTnLst>
                          </p:cTn>
                        </p:par>
                        <p:par>
                          <p:cTn id="338" fill="hold">
                            <p:stCondLst>
                              <p:cond delay="105500"/>
                            </p:stCondLst>
                            <p:childTnLst>
                              <p:par>
                                <p:cTn id="339" presetID="1" presetClass="entr" presetSubtype="0" fill="hold" grpId="0" nodeType="afterEffect">
                                  <p:stCondLst>
                                    <p:cond delay="0"/>
                                  </p:stCondLst>
                                  <p:childTnLst>
                                    <p:set>
                                      <p:cBhvr>
                                        <p:cTn id="340" dur="1" fill="hold">
                                          <p:stCondLst>
                                            <p:cond delay="999"/>
                                          </p:stCondLst>
                                        </p:cTn>
                                        <p:tgtEl>
                                          <p:spTgt spid="305"/>
                                        </p:tgtEl>
                                        <p:attrNameLst>
                                          <p:attrName>style.visibility</p:attrName>
                                        </p:attrNameLst>
                                      </p:cBhvr>
                                      <p:to>
                                        <p:strVal val="visible"/>
                                      </p:to>
                                    </p:set>
                                  </p:childTnLst>
                                </p:cTn>
                              </p:par>
                            </p:childTnLst>
                          </p:cTn>
                        </p:par>
                        <p:par>
                          <p:cTn id="341" fill="hold">
                            <p:stCondLst>
                              <p:cond delay="106500"/>
                            </p:stCondLst>
                            <p:childTnLst>
                              <p:par>
                                <p:cTn id="342" presetID="1" presetClass="entr" presetSubtype="0" fill="hold" grpId="0" nodeType="afterEffect">
                                  <p:stCondLst>
                                    <p:cond delay="0"/>
                                  </p:stCondLst>
                                  <p:childTnLst>
                                    <p:set>
                                      <p:cBhvr>
                                        <p:cTn id="343" dur="1" fill="hold">
                                          <p:stCondLst>
                                            <p:cond delay="999"/>
                                          </p:stCondLst>
                                        </p:cTn>
                                        <p:tgtEl>
                                          <p:spTgt spid="306"/>
                                        </p:tgtEl>
                                        <p:attrNameLst>
                                          <p:attrName>style.visibility</p:attrName>
                                        </p:attrNameLst>
                                      </p:cBhvr>
                                      <p:to>
                                        <p:strVal val="visible"/>
                                      </p:to>
                                    </p:set>
                                  </p:childTnLst>
                                </p:cTn>
                              </p:par>
                            </p:childTnLst>
                          </p:cTn>
                        </p:par>
                        <p:par>
                          <p:cTn id="344" fill="hold">
                            <p:stCondLst>
                              <p:cond delay="107500"/>
                            </p:stCondLst>
                            <p:childTnLst>
                              <p:par>
                                <p:cTn id="345" presetID="1" presetClass="entr" presetSubtype="0" fill="hold" grpId="0" nodeType="afterEffect">
                                  <p:stCondLst>
                                    <p:cond delay="0"/>
                                  </p:stCondLst>
                                  <p:childTnLst>
                                    <p:set>
                                      <p:cBhvr>
                                        <p:cTn id="346" dur="1" fill="hold">
                                          <p:stCondLst>
                                            <p:cond delay="999"/>
                                          </p:stCondLst>
                                        </p:cTn>
                                        <p:tgtEl>
                                          <p:spTgt spid="307"/>
                                        </p:tgtEl>
                                        <p:attrNameLst>
                                          <p:attrName>style.visibility</p:attrName>
                                        </p:attrNameLst>
                                      </p:cBhvr>
                                      <p:to>
                                        <p:strVal val="visible"/>
                                      </p:to>
                                    </p:set>
                                  </p:childTnLst>
                                </p:cTn>
                              </p:par>
                            </p:childTnLst>
                          </p:cTn>
                        </p:par>
                        <p:par>
                          <p:cTn id="347" fill="hold">
                            <p:stCondLst>
                              <p:cond delay="108500"/>
                            </p:stCondLst>
                            <p:childTnLst>
                              <p:par>
                                <p:cTn id="348" presetID="1" presetClass="entr" presetSubtype="0" fill="hold" grpId="0" nodeType="afterEffect">
                                  <p:stCondLst>
                                    <p:cond delay="0"/>
                                  </p:stCondLst>
                                  <p:childTnLst>
                                    <p:set>
                                      <p:cBhvr>
                                        <p:cTn id="349" dur="1" fill="hold">
                                          <p:stCondLst>
                                            <p:cond delay="999"/>
                                          </p:stCondLst>
                                        </p:cTn>
                                        <p:tgtEl>
                                          <p:spTgt spid="308"/>
                                        </p:tgtEl>
                                        <p:attrNameLst>
                                          <p:attrName>style.visibility</p:attrName>
                                        </p:attrNameLst>
                                      </p:cBhvr>
                                      <p:to>
                                        <p:strVal val="visible"/>
                                      </p:to>
                                    </p:set>
                                  </p:childTnLst>
                                </p:cTn>
                              </p:par>
                            </p:childTnLst>
                          </p:cTn>
                        </p:par>
                        <p:par>
                          <p:cTn id="350" fill="hold">
                            <p:stCondLst>
                              <p:cond delay="109500"/>
                            </p:stCondLst>
                            <p:childTnLst>
                              <p:par>
                                <p:cTn id="351" presetID="1" presetClass="entr" presetSubtype="0" fill="hold" grpId="0" nodeType="afterEffect">
                                  <p:stCondLst>
                                    <p:cond delay="0"/>
                                  </p:stCondLst>
                                  <p:childTnLst>
                                    <p:set>
                                      <p:cBhvr>
                                        <p:cTn id="352" dur="1" fill="hold">
                                          <p:stCondLst>
                                            <p:cond delay="999"/>
                                          </p:stCondLst>
                                        </p:cTn>
                                        <p:tgtEl>
                                          <p:spTgt spid="309"/>
                                        </p:tgtEl>
                                        <p:attrNameLst>
                                          <p:attrName>style.visibility</p:attrName>
                                        </p:attrNameLst>
                                      </p:cBhvr>
                                      <p:to>
                                        <p:strVal val="visible"/>
                                      </p:to>
                                    </p:set>
                                  </p:childTnLst>
                                </p:cTn>
                              </p:par>
                            </p:childTnLst>
                          </p:cTn>
                        </p:par>
                        <p:par>
                          <p:cTn id="353" fill="hold">
                            <p:stCondLst>
                              <p:cond delay="110500"/>
                            </p:stCondLst>
                            <p:childTnLst>
                              <p:par>
                                <p:cTn id="354" presetID="1" presetClass="entr" presetSubtype="0" fill="hold" grpId="0" nodeType="afterEffect">
                                  <p:stCondLst>
                                    <p:cond delay="0"/>
                                  </p:stCondLst>
                                  <p:childTnLst>
                                    <p:set>
                                      <p:cBhvr>
                                        <p:cTn id="355" dur="1" fill="hold">
                                          <p:stCondLst>
                                            <p:cond delay="999"/>
                                          </p:stCondLst>
                                        </p:cTn>
                                        <p:tgtEl>
                                          <p:spTgt spid="310"/>
                                        </p:tgtEl>
                                        <p:attrNameLst>
                                          <p:attrName>style.visibility</p:attrName>
                                        </p:attrNameLst>
                                      </p:cBhvr>
                                      <p:to>
                                        <p:strVal val="visible"/>
                                      </p:to>
                                    </p:set>
                                  </p:childTnLst>
                                </p:cTn>
                              </p:par>
                            </p:childTnLst>
                          </p:cTn>
                        </p:par>
                        <p:par>
                          <p:cTn id="356" fill="hold">
                            <p:stCondLst>
                              <p:cond delay="111500"/>
                            </p:stCondLst>
                            <p:childTnLst>
                              <p:par>
                                <p:cTn id="357" presetID="1" presetClass="entr" presetSubtype="0" fill="hold" grpId="0" nodeType="afterEffect">
                                  <p:stCondLst>
                                    <p:cond delay="0"/>
                                  </p:stCondLst>
                                  <p:childTnLst>
                                    <p:set>
                                      <p:cBhvr>
                                        <p:cTn id="358" dur="1" fill="hold">
                                          <p:stCondLst>
                                            <p:cond delay="999"/>
                                          </p:stCondLst>
                                        </p:cTn>
                                        <p:tgtEl>
                                          <p:spTgt spid="311"/>
                                        </p:tgtEl>
                                        <p:attrNameLst>
                                          <p:attrName>style.visibility</p:attrName>
                                        </p:attrNameLst>
                                      </p:cBhvr>
                                      <p:to>
                                        <p:strVal val="visible"/>
                                      </p:to>
                                    </p:set>
                                  </p:childTnLst>
                                </p:cTn>
                              </p:par>
                            </p:childTnLst>
                          </p:cTn>
                        </p:par>
                        <p:par>
                          <p:cTn id="359" fill="hold">
                            <p:stCondLst>
                              <p:cond delay="112500"/>
                            </p:stCondLst>
                            <p:childTnLst>
                              <p:par>
                                <p:cTn id="360" presetID="1" presetClass="entr" presetSubtype="0" fill="hold" grpId="0" nodeType="afterEffect">
                                  <p:stCondLst>
                                    <p:cond delay="0"/>
                                  </p:stCondLst>
                                  <p:childTnLst>
                                    <p:set>
                                      <p:cBhvr>
                                        <p:cTn id="361" dur="1" fill="hold">
                                          <p:stCondLst>
                                            <p:cond delay="999"/>
                                          </p:stCondLst>
                                        </p:cTn>
                                        <p:tgtEl>
                                          <p:spTgt spid="312"/>
                                        </p:tgtEl>
                                        <p:attrNameLst>
                                          <p:attrName>style.visibility</p:attrName>
                                        </p:attrNameLst>
                                      </p:cBhvr>
                                      <p:to>
                                        <p:strVal val="visible"/>
                                      </p:to>
                                    </p:set>
                                  </p:childTnLst>
                                </p:cTn>
                              </p:par>
                            </p:childTnLst>
                          </p:cTn>
                        </p:par>
                        <p:par>
                          <p:cTn id="362" fill="hold">
                            <p:stCondLst>
                              <p:cond delay="113500"/>
                            </p:stCondLst>
                            <p:childTnLst>
                              <p:par>
                                <p:cTn id="363" presetID="1" presetClass="entr" presetSubtype="0" fill="hold" grpId="0" nodeType="afterEffect">
                                  <p:stCondLst>
                                    <p:cond delay="0"/>
                                  </p:stCondLst>
                                  <p:childTnLst>
                                    <p:set>
                                      <p:cBhvr>
                                        <p:cTn id="364" dur="1" fill="hold">
                                          <p:stCondLst>
                                            <p:cond delay="999"/>
                                          </p:stCondLst>
                                        </p:cTn>
                                        <p:tgtEl>
                                          <p:spTgt spid="313"/>
                                        </p:tgtEl>
                                        <p:attrNameLst>
                                          <p:attrName>style.visibility</p:attrName>
                                        </p:attrNameLst>
                                      </p:cBhvr>
                                      <p:to>
                                        <p:strVal val="visible"/>
                                      </p:to>
                                    </p:set>
                                  </p:childTnLst>
                                </p:cTn>
                              </p:par>
                            </p:childTnLst>
                          </p:cTn>
                        </p:par>
                        <p:par>
                          <p:cTn id="365" fill="hold">
                            <p:stCondLst>
                              <p:cond delay="114500"/>
                            </p:stCondLst>
                            <p:childTnLst>
                              <p:par>
                                <p:cTn id="366" presetID="1" presetClass="entr" presetSubtype="0" fill="hold" grpId="0" nodeType="afterEffect">
                                  <p:stCondLst>
                                    <p:cond delay="0"/>
                                  </p:stCondLst>
                                  <p:childTnLst>
                                    <p:set>
                                      <p:cBhvr>
                                        <p:cTn id="367" dur="1" fill="hold">
                                          <p:stCondLst>
                                            <p:cond delay="999"/>
                                          </p:stCondLst>
                                        </p:cTn>
                                        <p:tgtEl>
                                          <p:spTgt spid="314"/>
                                        </p:tgtEl>
                                        <p:attrNameLst>
                                          <p:attrName>style.visibility</p:attrName>
                                        </p:attrNameLst>
                                      </p:cBhvr>
                                      <p:to>
                                        <p:strVal val="visible"/>
                                      </p:to>
                                    </p:set>
                                  </p:childTnLst>
                                </p:cTn>
                              </p:par>
                            </p:childTnLst>
                          </p:cTn>
                        </p:par>
                        <p:par>
                          <p:cTn id="368" fill="hold">
                            <p:stCondLst>
                              <p:cond delay="115500"/>
                            </p:stCondLst>
                            <p:childTnLst>
                              <p:par>
                                <p:cTn id="369" presetID="1" presetClass="entr" presetSubtype="0" fill="hold" grpId="0" nodeType="afterEffect">
                                  <p:stCondLst>
                                    <p:cond delay="0"/>
                                  </p:stCondLst>
                                  <p:childTnLst>
                                    <p:set>
                                      <p:cBhvr>
                                        <p:cTn id="370" dur="1" fill="hold">
                                          <p:stCondLst>
                                            <p:cond delay="999"/>
                                          </p:stCondLst>
                                        </p:cTn>
                                        <p:tgtEl>
                                          <p:spTgt spid="315"/>
                                        </p:tgtEl>
                                        <p:attrNameLst>
                                          <p:attrName>style.visibility</p:attrName>
                                        </p:attrNameLst>
                                      </p:cBhvr>
                                      <p:to>
                                        <p:strVal val="visible"/>
                                      </p:to>
                                    </p:set>
                                  </p:childTnLst>
                                </p:cTn>
                              </p:par>
                            </p:childTnLst>
                          </p:cTn>
                        </p:par>
                        <p:par>
                          <p:cTn id="371" fill="hold">
                            <p:stCondLst>
                              <p:cond delay="116500"/>
                            </p:stCondLst>
                            <p:childTnLst>
                              <p:par>
                                <p:cTn id="372" presetID="1" presetClass="entr" presetSubtype="0" fill="hold" grpId="0" nodeType="afterEffect">
                                  <p:stCondLst>
                                    <p:cond delay="0"/>
                                  </p:stCondLst>
                                  <p:childTnLst>
                                    <p:set>
                                      <p:cBhvr>
                                        <p:cTn id="373" dur="1" fill="hold">
                                          <p:stCondLst>
                                            <p:cond delay="999"/>
                                          </p:stCondLst>
                                        </p:cTn>
                                        <p:tgtEl>
                                          <p:spTgt spid="316"/>
                                        </p:tgtEl>
                                        <p:attrNameLst>
                                          <p:attrName>style.visibility</p:attrName>
                                        </p:attrNameLst>
                                      </p:cBhvr>
                                      <p:to>
                                        <p:strVal val="visible"/>
                                      </p:to>
                                    </p:set>
                                  </p:childTnLst>
                                </p:cTn>
                              </p:par>
                            </p:childTnLst>
                          </p:cTn>
                        </p:par>
                        <p:par>
                          <p:cTn id="374" fill="hold">
                            <p:stCondLst>
                              <p:cond delay="117500"/>
                            </p:stCondLst>
                            <p:childTnLst>
                              <p:par>
                                <p:cTn id="375" presetID="1" presetClass="entr" presetSubtype="0" fill="hold" grpId="0" nodeType="afterEffect">
                                  <p:stCondLst>
                                    <p:cond delay="0"/>
                                  </p:stCondLst>
                                  <p:childTnLst>
                                    <p:set>
                                      <p:cBhvr>
                                        <p:cTn id="376" dur="1" fill="hold">
                                          <p:stCondLst>
                                            <p:cond delay="999"/>
                                          </p:stCondLst>
                                        </p:cTn>
                                        <p:tgtEl>
                                          <p:spTgt spid="317"/>
                                        </p:tgtEl>
                                        <p:attrNameLst>
                                          <p:attrName>style.visibility</p:attrName>
                                        </p:attrNameLst>
                                      </p:cBhvr>
                                      <p:to>
                                        <p:strVal val="visible"/>
                                      </p:to>
                                    </p:set>
                                  </p:childTnLst>
                                </p:cTn>
                              </p:par>
                            </p:childTnLst>
                          </p:cTn>
                        </p:par>
                        <p:par>
                          <p:cTn id="377" fill="hold">
                            <p:stCondLst>
                              <p:cond delay="118500"/>
                            </p:stCondLst>
                            <p:childTnLst>
                              <p:par>
                                <p:cTn id="378" presetID="1" presetClass="entr" presetSubtype="0" fill="hold" grpId="0" nodeType="afterEffect">
                                  <p:stCondLst>
                                    <p:cond delay="0"/>
                                  </p:stCondLst>
                                  <p:childTnLst>
                                    <p:set>
                                      <p:cBhvr>
                                        <p:cTn id="379" dur="1" fill="hold">
                                          <p:stCondLst>
                                            <p:cond delay="999"/>
                                          </p:stCondLst>
                                        </p:cTn>
                                        <p:tgtEl>
                                          <p:spTgt spid="318"/>
                                        </p:tgtEl>
                                        <p:attrNameLst>
                                          <p:attrName>style.visibility</p:attrName>
                                        </p:attrNameLst>
                                      </p:cBhvr>
                                      <p:to>
                                        <p:strVal val="visible"/>
                                      </p:to>
                                    </p:set>
                                  </p:childTnLst>
                                </p:cTn>
                              </p:par>
                            </p:childTnLst>
                          </p:cTn>
                        </p:par>
                        <p:par>
                          <p:cTn id="380" fill="hold">
                            <p:stCondLst>
                              <p:cond delay="119500"/>
                            </p:stCondLst>
                            <p:childTnLst>
                              <p:par>
                                <p:cTn id="381" presetID="1" presetClass="entr" presetSubtype="0" fill="hold" grpId="0" nodeType="afterEffect">
                                  <p:stCondLst>
                                    <p:cond delay="0"/>
                                  </p:stCondLst>
                                  <p:childTnLst>
                                    <p:set>
                                      <p:cBhvr>
                                        <p:cTn id="382" dur="1" fill="hold">
                                          <p:stCondLst>
                                            <p:cond delay="999"/>
                                          </p:stCondLst>
                                        </p:cTn>
                                        <p:tgtEl>
                                          <p:spTgt spid="319"/>
                                        </p:tgtEl>
                                        <p:attrNameLst>
                                          <p:attrName>style.visibility</p:attrName>
                                        </p:attrNameLst>
                                      </p:cBhvr>
                                      <p:to>
                                        <p:strVal val="visible"/>
                                      </p:to>
                                    </p:set>
                                  </p:childTnLst>
                                </p:cTn>
                              </p:par>
                            </p:childTnLst>
                          </p:cTn>
                        </p:par>
                        <p:par>
                          <p:cTn id="383" fill="hold">
                            <p:stCondLst>
                              <p:cond delay="120500"/>
                            </p:stCondLst>
                            <p:childTnLst>
                              <p:par>
                                <p:cTn id="384" presetID="1" presetClass="entr" presetSubtype="0" fill="hold" grpId="0" nodeType="afterEffect">
                                  <p:stCondLst>
                                    <p:cond delay="0"/>
                                  </p:stCondLst>
                                  <p:childTnLst>
                                    <p:set>
                                      <p:cBhvr>
                                        <p:cTn id="385" dur="1" fill="hold">
                                          <p:stCondLst>
                                            <p:cond delay="999"/>
                                          </p:stCondLst>
                                        </p:cTn>
                                        <p:tgtEl>
                                          <p:spTgt spid="320"/>
                                        </p:tgtEl>
                                        <p:attrNameLst>
                                          <p:attrName>style.visibility</p:attrName>
                                        </p:attrNameLst>
                                      </p:cBhvr>
                                      <p:to>
                                        <p:strVal val="visible"/>
                                      </p:to>
                                    </p:set>
                                  </p:childTnLst>
                                </p:cTn>
                              </p:par>
                            </p:childTnLst>
                          </p:cTn>
                        </p:par>
                        <p:par>
                          <p:cTn id="386" fill="hold">
                            <p:stCondLst>
                              <p:cond delay="121500"/>
                            </p:stCondLst>
                            <p:childTnLst>
                              <p:par>
                                <p:cTn id="387" presetID="1" presetClass="entr" presetSubtype="0" fill="hold" grpId="0" nodeType="afterEffect">
                                  <p:stCondLst>
                                    <p:cond delay="0"/>
                                  </p:stCondLst>
                                  <p:childTnLst>
                                    <p:set>
                                      <p:cBhvr>
                                        <p:cTn id="388" dur="1" fill="hold">
                                          <p:stCondLst>
                                            <p:cond delay="999"/>
                                          </p:stCondLst>
                                        </p:cTn>
                                        <p:tgtEl>
                                          <p:spTgt spid="321"/>
                                        </p:tgtEl>
                                        <p:attrNameLst>
                                          <p:attrName>style.visibility</p:attrName>
                                        </p:attrNameLst>
                                      </p:cBhvr>
                                      <p:to>
                                        <p:strVal val="visible"/>
                                      </p:to>
                                    </p:set>
                                  </p:childTnLst>
                                </p:cTn>
                              </p:par>
                            </p:childTnLst>
                          </p:cTn>
                        </p:par>
                        <p:par>
                          <p:cTn id="389" fill="hold">
                            <p:stCondLst>
                              <p:cond delay="122500"/>
                            </p:stCondLst>
                            <p:childTnLst>
                              <p:par>
                                <p:cTn id="390" presetID="1" presetClass="entr" presetSubtype="0" fill="hold" grpId="0" nodeType="afterEffect">
                                  <p:stCondLst>
                                    <p:cond delay="0"/>
                                  </p:stCondLst>
                                  <p:childTnLst>
                                    <p:set>
                                      <p:cBhvr>
                                        <p:cTn id="391" dur="1" fill="hold">
                                          <p:stCondLst>
                                            <p:cond delay="999"/>
                                          </p:stCondLst>
                                        </p:cTn>
                                        <p:tgtEl>
                                          <p:spTgt spid="322"/>
                                        </p:tgtEl>
                                        <p:attrNameLst>
                                          <p:attrName>style.visibility</p:attrName>
                                        </p:attrNameLst>
                                      </p:cBhvr>
                                      <p:to>
                                        <p:strVal val="visible"/>
                                      </p:to>
                                    </p:set>
                                  </p:childTnLst>
                                </p:cTn>
                              </p:par>
                            </p:childTnLst>
                          </p:cTn>
                        </p:par>
                        <p:par>
                          <p:cTn id="392" fill="hold">
                            <p:stCondLst>
                              <p:cond delay="123500"/>
                            </p:stCondLst>
                            <p:childTnLst>
                              <p:par>
                                <p:cTn id="393" presetID="1" presetClass="entr" presetSubtype="0" fill="hold" grpId="0" nodeType="afterEffect">
                                  <p:stCondLst>
                                    <p:cond delay="0"/>
                                  </p:stCondLst>
                                  <p:childTnLst>
                                    <p:set>
                                      <p:cBhvr>
                                        <p:cTn id="394" dur="1" fill="hold">
                                          <p:stCondLst>
                                            <p:cond delay="999"/>
                                          </p:stCondLst>
                                        </p:cTn>
                                        <p:tgtEl>
                                          <p:spTgt spid="323"/>
                                        </p:tgtEl>
                                        <p:attrNameLst>
                                          <p:attrName>style.visibility</p:attrName>
                                        </p:attrNameLst>
                                      </p:cBhvr>
                                      <p:to>
                                        <p:strVal val="visible"/>
                                      </p:to>
                                    </p:set>
                                  </p:childTnLst>
                                </p:cTn>
                              </p:par>
                            </p:childTnLst>
                          </p:cTn>
                        </p:par>
                        <p:par>
                          <p:cTn id="395" fill="hold">
                            <p:stCondLst>
                              <p:cond delay="124500"/>
                            </p:stCondLst>
                            <p:childTnLst>
                              <p:par>
                                <p:cTn id="396" presetID="1" presetClass="entr" presetSubtype="0" fill="hold" grpId="0" nodeType="afterEffect">
                                  <p:stCondLst>
                                    <p:cond delay="0"/>
                                  </p:stCondLst>
                                  <p:childTnLst>
                                    <p:set>
                                      <p:cBhvr>
                                        <p:cTn id="397" dur="1" fill="hold">
                                          <p:stCondLst>
                                            <p:cond delay="999"/>
                                          </p:stCondLst>
                                        </p:cTn>
                                        <p:tgtEl>
                                          <p:spTgt spid="324"/>
                                        </p:tgtEl>
                                        <p:attrNameLst>
                                          <p:attrName>style.visibility</p:attrName>
                                        </p:attrNameLst>
                                      </p:cBhvr>
                                      <p:to>
                                        <p:strVal val="visible"/>
                                      </p:to>
                                    </p:set>
                                  </p:childTnLst>
                                </p:cTn>
                              </p:par>
                            </p:childTnLst>
                          </p:cTn>
                        </p:par>
                        <p:par>
                          <p:cTn id="398" fill="hold">
                            <p:stCondLst>
                              <p:cond delay="125500"/>
                            </p:stCondLst>
                            <p:childTnLst>
                              <p:par>
                                <p:cTn id="399" presetID="1" presetClass="entr" presetSubtype="0" fill="hold" grpId="0" nodeType="afterEffect">
                                  <p:stCondLst>
                                    <p:cond delay="0"/>
                                  </p:stCondLst>
                                  <p:childTnLst>
                                    <p:set>
                                      <p:cBhvr>
                                        <p:cTn id="400" dur="1" fill="hold">
                                          <p:stCondLst>
                                            <p:cond delay="999"/>
                                          </p:stCondLst>
                                        </p:cTn>
                                        <p:tgtEl>
                                          <p:spTgt spid="325"/>
                                        </p:tgtEl>
                                        <p:attrNameLst>
                                          <p:attrName>style.visibility</p:attrName>
                                        </p:attrNameLst>
                                      </p:cBhvr>
                                      <p:to>
                                        <p:strVal val="visible"/>
                                      </p:to>
                                    </p:set>
                                  </p:childTnLst>
                                </p:cTn>
                              </p:par>
                            </p:childTnLst>
                          </p:cTn>
                        </p:par>
                        <p:par>
                          <p:cTn id="401" fill="hold">
                            <p:stCondLst>
                              <p:cond delay="126500"/>
                            </p:stCondLst>
                            <p:childTnLst>
                              <p:par>
                                <p:cTn id="402" presetID="1" presetClass="entr" presetSubtype="0" fill="hold" grpId="0" nodeType="afterEffect">
                                  <p:stCondLst>
                                    <p:cond delay="0"/>
                                  </p:stCondLst>
                                  <p:childTnLst>
                                    <p:set>
                                      <p:cBhvr>
                                        <p:cTn id="403" dur="1" fill="hold">
                                          <p:stCondLst>
                                            <p:cond delay="999"/>
                                          </p:stCondLst>
                                        </p:cTn>
                                        <p:tgtEl>
                                          <p:spTgt spid="326"/>
                                        </p:tgtEl>
                                        <p:attrNameLst>
                                          <p:attrName>style.visibility</p:attrName>
                                        </p:attrNameLst>
                                      </p:cBhvr>
                                      <p:to>
                                        <p:strVal val="visible"/>
                                      </p:to>
                                    </p:set>
                                  </p:childTnLst>
                                </p:cTn>
                              </p:par>
                            </p:childTnLst>
                          </p:cTn>
                        </p:par>
                        <p:par>
                          <p:cTn id="404" fill="hold">
                            <p:stCondLst>
                              <p:cond delay="127500"/>
                            </p:stCondLst>
                            <p:childTnLst>
                              <p:par>
                                <p:cTn id="405" presetID="1" presetClass="entr" presetSubtype="0" fill="hold" grpId="0" nodeType="afterEffect">
                                  <p:stCondLst>
                                    <p:cond delay="0"/>
                                  </p:stCondLst>
                                  <p:childTnLst>
                                    <p:set>
                                      <p:cBhvr>
                                        <p:cTn id="406" dur="1" fill="hold">
                                          <p:stCondLst>
                                            <p:cond delay="999"/>
                                          </p:stCondLst>
                                        </p:cTn>
                                        <p:tgtEl>
                                          <p:spTgt spid="327"/>
                                        </p:tgtEl>
                                        <p:attrNameLst>
                                          <p:attrName>style.visibility</p:attrName>
                                        </p:attrNameLst>
                                      </p:cBhvr>
                                      <p:to>
                                        <p:strVal val="visible"/>
                                      </p:to>
                                    </p:set>
                                  </p:childTnLst>
                                </p:cTn>
                              </p:par>
                            </p:childTnLst>
                          </p:cTn>
                        </p:par>
                        <p:par>
                          <p:cTn id="407" fill="hold">
                            <p:stCondLst>
                              <p:cond delay="128500"/>
                            </p:stCondLst>
                            <p:childTnLst>
                              <p:par>
                                <p:cTn id="408" presetID="1" presetClass="entr" presetSubtype="0" fill="hold" grpId="0" nodeType="afterEffect">
                                  <p:stCondLst>
                                    <p:cond delay="0"/>
                                  </p:stCondLst>
                                  <p:childTnLst>
                                    <p:set>
                                      <p:cBhvr>
                                        <p:cTn id="409" dur="1" fill="hold">
                                          <p:stCondLst>
                                            <p:cond delay="999"/>
                                          </p:stCondLst>
                                        </p:cTn>
                                        <p:tgtEl>
                                          <p:spTgt spid="328"/>
                                        </p:tgtEl>
                                        <p:attrNameLst>
                                          <p:attrName>style.visibility</p:attrName>
                                        </p:attrNameLst>
                                      </p:cBhvr>
                                      <p:to>
                                        <p:strVal val="visible"/>
                                      </p:to>
                                    </p:set>
                                  </p:childTnLst>
                                </p:cTn>
                              </p:par>
                            </p:childTnLst>
                          </p:cTn>
                        </p:par>
                        <p:par>
                          <p:cTn id="410" fill="hold">
                            <p:stCondLst>
                              <p:cond delay="129500"/>
                            </p:stCondLst>
                            <p:childTnLst>
                              <p:par>
                                <p:cTn id="411" presetID="1" presetClass="entr" presetSubtype="0" fill="hold" grpId="0" nodeType="afterEffect">
                                  <p:stCondLst>
                                    <p:cond delay="0"/>
                                  </p:stCondLst>
                                  <p:childTnLst>
                                    <p:set>
                                      <p:cBhvr>
                                        <p:cTn id="412" dur="1" fill="hold">
                                          <p:stCondLst>
                                            <p:cond delay="999"/>
                                          </p:stCondLst>
                                        </p:cTn>
                                        <p:tgtEl>
                                          <p:spTgt spid="329"/>
                                        </p:tgtEl>
                                        <p:attrNameLst>
                                          <p:attrName>style.visibility</p:attrName>
                                        </p:attrNameLst>
                                      </p:cBhvr>
                                      <p:to>
                                        <p:strVal val="visible"/>
                                      </p:to>
                                    </p:set>
                                  </p:childTnLst>
                                </p:cTn>
                              </p:par>
                            </p:childTnLst>
                          </p:cTn>
                        </p:par>
                        <p:par>
                          <p:cTn id="413" fill="hold">
                            <p:stCondLst>
                              <p:cond delay="130500"/>
                            </p:stCondLst>
                            <p:childTnLst>
                              <p:par>
                                <p:cTn id="414" presetID="1" presetClass="entr" presetSubtype="0" fill="hold" grpId="0" nodeType="afterEffect">
                                  <p:stCondLst>
                                    <p:cond delay="0"/>
                                  </p:stCondLst>
                                  <p:childTnLst>
                                    <p:set>
                                      <p:cBhvr>
                                        <p:cTn id="415" dur="1" fill="hold">
                                          <p:stCondLst>
                                            <p:cond delay="999"/>
                                          </p:stCondLst>
                                        </p:cTn>
                                        <p:tgtEl>
                                          <p:spTgt spid="330"/>
                                        </p:tgtEl>
                                        <p:attrNameLst>
                                          <p:attrName>style.visibility</p:attrName>
                                        </p:attrNameLst>
                                      </p:cBhvr>
                                      <p:to>
                                        <p:strVal val="visible"/>
                                      </p:to>
                                    </p:set>
                                  </p:childTnLst>
                                </p:cTn>
                              </p:par>
                            </p:childTnLst>
                          </p:cTn>
                        </p:par>
                        <p:par>
                          <p:cTn id="416" fill="hold">
                            <p:stCondLst>
                              <p:cond delay="131500"/>
                            </p:stCondLst>
                            <p:childTnLst>
                              <p:par>
                                <p:cTn id="417" presetID="1" presetClass="entr" presetSubtype="0" fill="hold" grpId="0" nodeType="afterEffect">
                                  <p:stCondLst>
                                    <p:cond delay="0"/>
                                  </p:stCondLst>
                                  <p:childTnLst>
                                    <p:set>
                                      <p:cBhvr>
                                        <p:cTn id="418" dur="1" fill="hold">
                                          <p:stCondLst>
                                            <p:cond delay="999"/>
                                          </p:stCondLst>
                                        </p:cTn>
                                        <p:tgtEl>
                                          <p:spTgt spid="331"/>
                                        </p:tgtEl>
                                        <p:attrNameLst>
                                          <p:attrName>style.visibility</p:attrName>
                                        </p:attrNameLst>
                                      </p:cBhvr>
                                      <p:to>
                                        <p:strVal val="visible"/>
                                      </p:to>
                                    </p:set>
                                  </p:childTnLst>
                                </p:cTn>
                              </p:par>
                            </p:childTnLst>
                          </p:cTn>
                        </p:par>
                        <p:par>
                          <p:cTn id="419" fill="hold">
                            <p:stCondLst>
                              <p:cond delay="132500"/>
                            </p:stCondLst>
                            <p:childTnLst>
                              <p:par>
                                <p:cTn id="420" presetID="1" presetClass="entr" presetSubtype="0" fill="hold" grpId="0" nodeType="afterEffect">
                                  <p:stCondLst>
                                    <p:cond delay="0"/>
                                  </p:stCondLst>
                                  <p:childTnLst>
                                    <p:set>
                                      <p:cBhvr>
                                        <p:cTn id="421" dur="1" fill="hold">
                                          <p:stCondLst>
                                            <p:cond delay="999"/>
                                          </p:stCondLst>
                                        </p:cTn>
                                        <p:tgtEl>
                                          <p:spTgt spid="332"/>
                                        </p:tgtEl>
                                        <p:attrNameLst>
                                          <p:attrName>style.visibility</p:attrName>
                                        </p:attrNameLst>
                                      </p:cBhvr>
                                      <p:to>
                                        <p:strVal val="visible"/>
                                      </p:to>
                                    </p:set>
                                  </p:childTnLst>
                                </p:cTn>
                              </p:par>
                            </p:childTnLst>
                          </p:cTn>
                        </p:par>
                        <p:par>
                          <p:cTn id="422" fill="hold">
                            <p:stCondLst>
                              <p:cond delay="133500"/>
                            </p:stCondLst>
                            <p:childTnLst>
                              <p:par>
                                <p:cTn id="423" presetID="1" presetClass="entr" presetSubtype="0" fill="hold" grpId="0" nodeType="afterEffect">
                                  <p:stCondLst>
                                    <p:cond delay="0"/>
                                  </p:stCondLst>
                                  <p:childTnLst>
                                    <p:set>
                                      <p:cBhvr>
                                        <p:cTn id="424" dur="1" fill="hold">
                                          <p:stCondLst>
                                            <p:cond delay="999"/>
                                          </p:stCondLst>
                                        </p:cTn>
                                        <p:tgtEl>
                                          <p:spTgt spid="333"/>
                                        </p:tgtEl>
                                        <p:attrNameLst>
                                          <p:attrName>style.visibility</p:attrName>
                                        </p:attrNameLst>
                                      </p:cBhvr>
                                      <p:to>
                                        <p:strVal val="visible"/>
                                      </p:to>
                                    </p:set>
                                  </p:childTnLst>
                                </p:cTn>
                              </p:par>
                            </p:childTnLst>
                          </p:cTn>
                        </p:par>
                        <p:par>
                          <p:cTn id="425" fill="hold">
                            <p:stCondLst>
                              <p:cond delay="134500"/>
                            </p:stCondLst>
                            <p:childTnLst>
                              <p:par>
                                <p:cTn id="426" presetID="1" presetClass="entr" presetSubtype="0" fill="hold" grpId="0" nodeType="afterEffect">
                                  <p:stCondLst>
                                    <p:cond delay="0"/>
                                  </p:stCondLst>
                                  <p:childTnLst>
                                    <p:set>
                                      <p:cBhvr>
                                        <p:cTn id="427" dur="1" fill="hold">
                                          <p:stCondLst>
                                            <p:cond delay="999"/>
                                          </p:stCondLst>
                                        </p:cTn>
                                        <p:tgtEl>
                                          <p:spTgt spid="334"/>
                                        </p:tgtEl>
                                        <p:attrNameLst>
                                          <p:attrName>style.visibility</p:attrName>
                                        </p:attrNameLst>
                                      </p:cBhvr>
                                      <p:to>
                                        <p:strVal val="visible"/>
                                      </p:to>
                                    </p:set>
                                  </p:childTnLst>
                                </p:cTn>
                              </p:par>
                            </p:childTnLst>
                          </p:cTn>
                        </p:par>
                        <p:par>
                          <p:cTn id="428" fill="hold">
                            <p:stCondLst>
                              <p:cond delay="135500"/>
                            </p:stCondLst>
                            <p:childTnLst>
                              <p:par>
                                <p:cTn id="429" presetID="1" presetClass="entr" presetSubtype="0" fill="hold" grpId="0" nodeType="afterEffect">
                                  <p:stCondLst>
                                    <p:cond delay="0"/>
                                  </p:stCondLst>
                                  <p:childTnLst>
                                    <p:set>
                                      <p:cBhvr>
                                        <p:cTn id="430" dur="1" fill="hold">
                                          <p:stCondLst>
                                            <p:cond delay="999"/>
                                          </p:stCondLst>
                                        </p:cTn>
                                        <p:tgtEl>
                                          <p:spTgt spid="335"/>
                                        </p:tgtEl>
                                        <p:attrNameLst>
                                          <p:attrName>style.visibility</p:attrName>
                                        </p:attrNameLst>
                                      </p:cBhvr>
                                      <p:to>
                                        <p:strVal val="visible"/>
                                      </p:to>
                                    </p:set>
                                  </p:childTnLst>
                                </p:cTn>
                              </p:par>
                            </p:childTnLst>
                          </p:cTn>
                        </p:par>
                        <p:par>
                          <p:cTn id="431" fill="hold">
                            <p:stCondLst>
                              <p:cond delay="136500"/>
                            </p:stCondLst>
                            <p:childTnLst>
                              <p:par>
                                <p:cTn id="432" presetID="1" presetClass="entr" presetSubtype="0" fill="hold" grpId="0" nodeType="afterEffect">
                                  <p:stCondLst>
                                    <p:cond delay="0"/>
                                  </p:stCondLst>
                                  <p:childTnLst>
                                    <p:set>
                                      <p:cBhvr>
                                        <p:cTn id="433" dur="1" fill="hold">
                                          <p:stCondLst>
                                            <p:cond delay="999"/>
                                          </p:stCondLst>
                                        </p:cTn>
                                        <p:tgtEl>
                                          <p:spTgt spid="336"/>
                                        </p:tgtEl>
                                        <p:attrNameLst>
                                          <p:attrName>style.visibility</p:attrName>
                                        </p:attrNameLst>
                                      </p:cBhvr>
                                      <p:to>
                                        <p:strVal val="visible"/>
                                      </p:to>
                                    </p:set>
                                  </p:childTnLst>
                                </p:cTn>
                              </p:par>
                            </p:childTnLst>
                          </p:cTn>
                        </p:par>
                        <p:par>
                          <p:cTn id="434" fill="hold">
                            <p:stCondLst>
                              <p:cond delay="137500"/>
                            </p:stCondLst>
                            <p:childTnLst>
                              <p:par>
                                <p:cTn id="435" presetID="1" presetClass="entr" presetSubtype="0" fill="hold" grpId="0" nodeType="afterEffect">
                                  <p:stCondLst>
                                    <p:cond delay="0"/>
                                  </p:stCondLst>
                                  <p:childTnLst>
                                    <p:set>
                                      <p:cBhvr>
                                        <p:cTn id="436" dur="1" fill="hold">
                                          <p:stCondLst>
                                            <p:cond delay="999"/>
                                          </p:stCondLst>
                                        </p:cTn>
                                        <p:tgtEl>
                                          <p:spTgt spid="337"/>
                                        </p:tgtEl>
                                        <p:attrNameLst>
                                          <p:attrName>style.visibility</p:attrName>
                                        </p:attrNameLst>
                                      </p:cBhvr>
                                      <p:to>
                                        <p:strVal val="visible"/>
                                      </p:to>
                                    </p:set>
                                  </p:childTnLst>
                                </p:cTn>
                              </p:par>
                            </p:childTnLst>
                          </p:cTn>
                        </p:par>
                        <p:par>
                          <p:cTn id="437" fill="hold">
                            <p:stCondLst>
                              <p:cond delay="138500"/>
                            </p:stCondLst>
                            <p:childTnLst>
                              <p:par>
                                <p:cTn id="438" presetID="1" presetClass="entr" presetSubtype="0" fill="hold" grpId="0" nodeType="afterEffect">
                                  <p:stCondLst>
                                    <p:cond delay="0"/>
                                  </p:stCondLst>
                                  <p:childTnLst>
                                    <p:set>
                                      <p:cBhvr>
                                        <p:cTn id="439" dur="1" fill="hold">
                                          <p:stCondLst>
                                            <p:cond delay="999"/>
                                          </p:stCondLst>
                                        </p:cTn>
                                        <p:tgtEl>
                                          <p:spTgt spid="338"/>
                                        </p:tgtEl>
                                        <p:attrNameLst>
                                          <p:attrName>style.visibility</p:attrName>
                                        </p:attrNameLst>
                                      </p:cBhvr>
                                      <p:to>
                                        <p:strVal val="visible"/>
                                      </p:to>
                                    </p:set>
                                  </p:childTnLst>
                                </p:cTn>
                              </p:par>
                            </p:childTnLst>
                          </p:cTn>
                        </p:par>
                        <p:par>
                          <p:cTn id="440" fill="hold">
                            <p:stCondLst>
                              <p:cond delay="139500"/>
                            </p:stCondLst>
                            <p:childTnLst>
                              <p:par>
                                <p:cTn id="441" presetID="1" presetClass="entr" presetSubtype="0" fill="hold" grpId="0" nodeType="afterEffect">
                                  <p:stCondLst>
                                    <p:cond delay="0"/>
                                  </p:stCondLst>
                                  <p:childTnLst>
                                    <p:set>
                                      <p:cBhvr>
                                        <p:cTn id="442" dur="1" fill="hold">
                                          <p:stCondLst>
                                            <p:cond delay="999"/>
                                          </p:stCondLst>
                                        </p:cTn>
                                        <p:tgtEl>
                                          <p:spTgt spid="339"/>
                                        </p:tgtEl>
                                        <p:attrNameLst>
                                          <p:attrName>style.visibility</p:attrName>
                                        </p:attrNameLst>
                                      </p:cBhvr>
                                      <p:to>
                                        <p:strVal val="visible"/>
                                      </p:to>
                                    </p:set>
                                  </p:childTnLst>
                                </p:cTn>
                              </p:par>
                            </p:childTnLst>
                          </p:cTn>
                        </p:par>
                        <p:par>
                          <p:cTn id="443" fill="hold">
                            <p:stCondLst>
                              <p:cond delay="140500"/>
                            </p:stCondLst>
                            <p:childTnLst>
                              <p:par>
                                <p:cTn id="444" presetID="1" presetClass="entr" presetSubtype="0" fill="hold" grpId="0" nodeType="afterEffect">
                                  <p:stCondLst>
                                    <p:cond delay="0"/>
                                  </p:stCondLst>
                                  <p:childTnLst>
                                    <p:set>
                                      <p:cBhvr>
                                        <p:cTn id="445" dur="1" fill="hold">
                                          <p:stCondLst>
                                            <p:cond delay="999"/>
                                          </p:stCondLst>
                                        </p:cTn>
                                        <p:tgtEl>
                                          <p:spTgt spid="340"/>
                                        </p:tgtEl>
                                        <p:attrNameLst>
                                          <p:attrName>style.visibility</p:attrName>
                                        </p:attrNameLst>
                                      </p:cBhvr>
                                      <p:to>
                                        <p:strVal val="visible"/>
                                      </p:to>
                                    </p:set>
                                  </p:childTnLst>
                                </p:cTn>
                              </p:par>
                            </p:childTnLst>
                          </p:cTn>
                        </p:par>
                        <p:par>
                          <p:cTn id="446" fill="hold">
                            <p:stCondLst>
                              <p:cond delay="141500"/>
                            </p:stCondLst>
                            <p:childTnLst>
                              <p:par>
                                <p:cTn id="447" presetID="1" presetClass="entr" presetSubtype="0" fill="hold" grpId="0" nodeType="afterEffect">
                                  <p:stCondLst>
                                    <p:cond delay="0"/>
                                  </p:stCondLst>
                                  <p:childTnLst>
                                    <p:set>
                                      <p:cBhvr>
                                        <p:cTn id="448" dur="1" fill="hold">
                                          <p:stCondLst>
                                            <p:cond delay="999"/>
                                          </p:stCondLst>
                                        </p:cTn>
                                        <p:tgtEl>
                                          <p:spTgt spid="341"/>
                                        </p:tgtEl>
                                        <p:attrNameLst>
                                          <p:attrName>style.visibility</p:attrName>
                                        </p:attrNameLst>
                                      </p:cBhvr>
                                      <p:to>
                                        <p:strVal val="visible"/>
                                      </p:to>
                                    </p:set>
                                  </p:childTnLst>
                                </p:cTn>
                              </p:par>
                            </p:childTnLst>
                          </p:cTn>
                        </p:par>
                        <p:par>
                          <p:cTn id="449" fill="hold">
                            <p:stCondLst>
                              <p:cond delay="142500"/>
                            </p:stCondLst>
                            <p:childTnLst>
                              <p:par>
                                <p:cTn id="450" presetID="1" presetClass="entr" presetSubtype="0" fill="hold" grpId="0" nodeType="afterEffect">
                                  <p:stCondLst>
                                    <p:cond delay="0"/>
                                  </p:stCondLst>
                                  <p:childTnLst>
                                    <p:set>
                                      <p:cBhvr>
                                        <p:cTn id="451" dur="1" fill="hold">
                                          <p:stCondLst>
                                            <p:cond delay="999"/>
                                          </p:stCondLst>
                                        </p:cTn>
                                        <p:tgtEl>
                                          <p:spTgt spid="342"/>
                                        </p:tgtEl>
                                        <p:attrNameLst>
                                          <p:attrName>style.visibility</p:attrName>
                                        </p:attrNameLst>
                                      </p:cBhvr>
                                      <p:to>
                                        <p:strVal val="visible"/>
                                      </p:to>
                                    </p:set>
                                  </p:childTnLst>
                                </p:cTn>
                              </p:par>
                            </p:childTnLst>
                          </p:cTn>
                        </p:par>
                        <p:par>
                          <p:cTn id="452" fill="hold">
                            <p:stCondLst>
                              <p:cond delay="143500"/>
                            </p:stCondLst>
                            <p:childTnLst>
                              <p:par>
                                <p:cTn id="453" presetID="1" presetClass="entr" presetSubtype="0" fill="hold" grpId="0" nodeType="afterEffect">
                                  <p:stCondLst>
                                    <p:cond delay="0"/>
                                  </p:stCondLst>
                                  <p:childTnLst>
                                    <p:set>
                                      <p:cBhvr>
                                        <p:cTn id="454" dur="1" fill="hold">
                                          <p:stCondLst>
                                            <p:cond delay="999"/>
                                          </p:stCondLst>
                                        </p:cTn>
                                        <p:tgtEl>
                                          <p:spTgt spid="343"/>
                                        </p:tgtEl>
                                        <p:attrNameLst>
                                          <p:attrName>style.visibility</p:attrName>
                                        </p:attrNameLst>
                                      </p:cBhvr>
                                      <p:to>
                                        <p:strVal val="visible"/>
                                      </p:to>
                                    </p:set>
                                  </p:childTnLst>
                                </p:cTn>
                              </p:par>
                            </p:childTnLst>
                          </p:cTn>
                        </p:par>
                        <p:par>
                          <p:cTn id="455" fill="hold">
                            <p:stCondLst>
                              <p:cond delay="144500"/>
                            </p:stCondLst>
                            <p:childTnLst>
                              <p:par>
                                <p:cTn id="456" presetID="1" presetClass="entr" presetSubtype="0" fill="hold" grpId="0" nodeType="afterEffect">
                                  <p:stCondLst>
                                    <p:cond delay="0"/>
                                  </p:stCondLst>
                                  <p:childTnLst>
                                    <p:set>
                                      <p:cBhvr>
                                        <p:cTn id="457" dur="1" fill="hold">
                                          <p:stCondLst>
                                            <p:cond delay="999"/>
                                          </p:stCondLst>
                                        </p:cTn>
                                        <p:tgtEl>
                                          <p:spTgt spid="344"/>
                                        </p:tgtEl>
                                        <p:attrNameLst>
                                          <p:attrName>style.visibility</p:attrName>
                                        </p:attrNameLst>
                                      </p:cBhvr>
                                      <p:to>
                                        <p:strVal val="visible"/>
                                      </p:to>
                                    </p:set>
                                  </p:childTnLst>
                                </p:cTn>
                              </p:par>
                            </p:childTnLst>
                          </p:cTn>
                        </p:par>
                        <p:par>
                          <p:cTn id="458" fill="hold">
                            <p:stCondLst>
                              <p:cond delay="145500"/>
                            </p:stCondLst>
                            <p:childTnLst>
                              <p:par>
                                <p:cTn id="459" presetID="1" presetClass="entr" presetSubtype="0" fill="hold" grpId="0" nodeType="afterEffect">
                                  <p:stCondLst>
                                    <p:cond delay="0"/>
                                  </p:stCondLst>
                                  <p:childTnLst>
                                    <p:set>
                                      <p:cBhvr>
                                        <p:cTn id="460" dur="1" fill="hold">
                                          <p:stCondLst>
                                            <p:cond delay="999"/>
                                          </p:stCondLst>
                                        </p:cTn>
                                        <p:tgtEl>
                                          <p:spTgt spid="345"/>
                                        </p:tgtEl>
                                        <p:attrNameLst>
                                          <p:attrName>style.visibility</p:attrName>
                                        </p:attrNameLst>
                                      </p:cBhvr>
                                      <p:to>
                                        <p:strVal val="visible"/>
                                      </p:to>
                                    </p:set>
                                  </p:childTnLst>
                                </p:cTn>
                              </p:par>
                            </p:childTnLst>
                          </p:cTn>
                        </p:par>
                        <p:par>
                          <p:cTn id="461" fill="hold">
                            <p:stCondLst>
                              <p:cond delay="146500"/>
                            </p:stCondLst>
                            <p:childTnLst>
                              <p:par>
                                <p:cTn id="462" presetID="1" presetClass="entr" presetSubtype="0" fill="hold" grpId="0" nodeType="afterEffect">
                                  <p:stCondLst>
                                    <p:cond delay="0"/>
                                  </p:stCondLst>
                                  <p:childTnLst>
                                    <p:set>
                                      <p:cBhvr>
                                        <p:cTn id="463" dur="1" fill="hold">
                                          <p:stCondLst>
                                            <p:cond delay="999"/>
                                          </p:stCondLst>
                                        </p:cTn>
                                        <p:tgtEl>
                                          <p:spTgt spid="346"/>
                                        </p:tgtEl>
                                        <p:attrNameLst>
                                          <p:attrName>style.visibility</p:attrName>
                                        </p:attrNameLst>
                                      </p:cBhvr>
                                      <p:to>
                                        <p:strVal val="visible"/>
                                      </p:to>
                                    </p:set>
                                  </p:childTnLst>
                                </p:cTn>
                              </p:par>
                            </p:childTnLst>
                          </p:cTn>
                        </p:par>
                        <p:par>
                          <p:cTn id="464" fill="hold">
                            <p:stCondLst>
                              <p:cond delay="147500"/>
                            </p:stCondLst>
                            <p:childTnLst>
                              <p:par>
                                <p:cTn id="465" presetID="1" presetClass="entr" presetSubtype="0" fill="hold" grpId="0" nodeType="afterEffect">
                                  <p:stCondLst>
                                    <p:cond delay="0"/>
                                  </p:stCondLst>
                                  <p:childTnLst>
                                    <p:set>
                                      <p:cBhvr>
                                        <p:cTn id="466" dur="1" fill="hold">
                                          <p:stCondLst>
                                            <p:cond delay="999"/>
                                          </p:stCondLst>
                                        </p:cTn>
                                        <p:tgtEl>
                                          <p:spTgt spid="347"/>
                                        </p:tgtEl>
                                        <p:attrNameLst>
                                          <p:attrName>style.visibility</p:attrName>
                                        </p:attrNameLst>
                                      </p:cBhvr>
                                      <p:to>
                                        <p:strVal val="visible"/>
                                      </p:to>
                                    </p:set>
                                  </p:childTnLst>
                                </p:cTn>
                              </p:par>
                            </p:childTnLst>
                          </p:cTn>
                        </p:par>
                        <p:par>
                          <p:cTn id="467" fill="hold">
                            <p:stCondLst>
                              <p:cond delay="148500"/>
                            </p:stCondLst>
                            <p:childTnLst>
                              <p:par>
                                <p:cTn id="468" presetID="1" presetClass="entr" presetSubtype="0" fill="hold" grpId="0" nodeType="afterEffect">
                                  <p:stCondLst>
                                    <p:cond delay="0"/>
                                  </p:stCondLst>
                                  <p:childTnLst>
                                    <p:set>
                                      <p:cBhvr>
                                        <p:cTn id="469" dur="1" fill="hold">
                                          <p:stCondLst>
                                            <p:cond delay="999"/>
                                          </p:stCondLst>
                                        </p:cTn>
                                        <p:tgtEl>
                                          <p:spTgt spid="348"/>
                                        </p:tgtEl>
                                        <p:attrNameLst>
                                          <p:attrName>style.visibility</p:attrName>
                                        </p:attrNameLst>
                                      </p:cBhvr>
                                      <p:to>
                                        <p:strVal val="visible"/>
                                      </p:to>
                                    </p:set>
                                  </p:childTnLst>
                                </p:cTn>
                              </p:par>
                            </p:childTnLst>
                          </p:cTn>
                        </p:par>
                        <p:par>
                          <p:cTn id="470" fill="hold">
                            <p:stCondLst>
                              <p:cond delay="149500"/>
                            </p:stCondLst>
                            <p:childTnLst>
                              <p:par>
                                <p:cTn id="471" presetID="1" presetClass="entr" presetSubtype="0" fill="hold" grpId="0" nodeType="afterEffect">
                                  <p:stCondLst>
                                    <p:cond delay="0"/>
                                  </p:stCondLst>
                                  <p:childTnLst>
                                    <p:set>
                                      <p:cBhvr>
                                        <p:cTn id="472" dur="1" fill="hold">
                                          <p:stCondLst>
                                            <p:cond delay="999"/>
                                          </p:stCondLst>
                                        </p:cTn>
                                        <p:tgtEl>
                                          <p:spTgt spid="349"/>
                                        </p:tgtEl>
                                        <p:attrNameLst>
                                          <p:attrName>style.visibility</p:attrName>
                                        </p:attrNameLst>
                                      </p:cBhvr>
                                      <p:to>
                                        <p:strVal val="visible"/>
                                      </p:to>
                                    </p:set>
                                  </p:childTnLst>
                                </p:cTn>
                              </p:par>
                            </p:childTnLst>
                          </p:cTn>
                        </p:par>
                        <p:par>
                          <p:cTn id="473" fill="hold">
                            <p:stCondLst>
                              <p:cond delay="150500"/>
                            </p:stCondLst>
                            <p:childTnLst>
                              <p:par>
                                <p:cTn id="474" presetID="1" presetClass="entr" presetSubtype="0" fill="hold" grpId="0" nodeType="afterEffect">
                                  <p:stCondLst>
                                    <p:cond delay="0"/>
                                  </p:stCondLst>
                                  <p:childTnLst>
                                    <p:set>
                                      <p:cBhvr>
                                        <p:cTn id="475" dur="1" fill="hold">
                                          <p:stCondLst>
                                            <p:cond delay="999"/>
                                          </p:stCondLst>
                                        </p:cTn>
                                        <p:tgtEl>
                                          <p:spTgt spid="350"/>
                                        </p:tgtEl>
                                        <p:attrNameLst>
                                          <p:attrName>style.visibility</p:attrName>
                                        </p:attrNameLst>
                                      </p:cBhvr>
                                      <p:to>
                                        <p:strVal val="visible"/>
                                      </p:to>
                                    </p:set>
                                  </p:childTnLst>
                                </p:cTn>
                              </p:par>
                            </p:childTnLst>
                          </p:cTn>
                        </p:par>
                        <p:par>
                          <p:cTn id="476" fill="hold">
                            <p:stCondLst>
                              <p:cond delay="151500"/>
                            </p:stCondLst>
                            <p:childTnLst>
                              <p:par>
                                <p:cTn id="477" presetID="1" presetClass="entr" presetSubtype="0" fill="hold" grpId="0" nodeType="afterEffect">
                                  <p:stCondLst>
                                    <p:cond delay="0"/>
                                  </p:stCondLst>
                                  <p:childTnLst>
                                    <p:set>
                                      <p:cBhvr>
                                        <p:cTn id="478" dur="1" fill="hold">
                                          <p:stCondLst>
                                            <p:cond delay="999"/>
                                          </p:stCondLst>
                                        </p:cTn>
                                        <p:tgtEl>
                                          <p:spTgt spid="351"/>
                                        </p:tgtEl>
                                        <p:attrNameLst>
                                          <p:attrName>style.visibility</p:attrName>
                                        </p:attrNameLst>
                                      </p:cBhvr>
                                      <p:to>
                                        <p:strVal val="visible"/>
                                      </p:to>
                                    </p:set>
                                  </p:childTnLst>
                                </p:cTn>
                              </p:par>
                            </p:childTnLst>
                          </p:cTn>
                        </p:par>
                        <p:par>
                          <p:cTn id="479" fill="hold">
                            <p:stCondLst>
                              <p:cond delay="152500"/>
                            </p:stCondLst>
                            <p:childTnLst>
                              <p:par>
                                <p:cTn id="480" presetID="1" presetClass="entr" presetSubtype="0" fill="hold" grpId="0" nodeType="afterEffect">
                                  <p:stCondLst>
                                    <p:cond delay="0"/>
                                  </p:stCondLst>
                                  <p:childTnLst>
                                    <p:set>
                                      <p:cBhvr>
                                        <p:cTn id="481" dur="1" fill="hold">
                                          <p:stCondLst>
                                            <p:cond delay="999"/>
                                          </p:stCondLst>
                                        </p:cTn>
                                        <p:tgtEl>
                                          <p:spTgt spid="352"/>
                                        </p:tgtEl>
                                        <p:attrNameLst>
                                          <p:attrName>style.visibility</p:attrName>
                                        </p:attrNameLst>
                                      </p:cBhvr>
                                      <p:to>
                                        <p:strVal val="visible"/>
                                      </p:to>
                                    </p:set>
                                  </p:childTnLst>
                                </p:cTn>
                              </p:par>
                            </p:childTnLst>
                          </p:cTn>
                        </p:par>
                        <p:par>
                          <p:cTn id="482" fill="hold">
                            <p:stCondLst>
                              <p:cond delay="153500"/>
                            </p:stCondLst>
                            <p:childTnLst>
                              <p:par>
                                <p:cTn id="483" presetID="1" presetClass="entr" presetSubtype="0" fill="hold" grpId="0" nodeType="afterEffect">
                                  <p:stCondLst>
                                    <p:cond delay="0"/>
                                  </p:stCondLst>
                                  <p:childTnLst>
                                    <p:set>
                                      <p:cBhvr>
                                        <p:cTn id="484" dur="1" fill="hold">
                                          <p:stCondLst>
                                            <p:cond delay="999"/>
                                          </p:stCondLst>
                                        </p:cTn>
                                        <p:tgtEl>
                                          <p:spTgt spid="353"/>
                                        </p:tgtEl>
                                        <p:attrNameLst>
                                          <p:attrName>style.visibility</p:attrName>
                                        </p:attrNameLst>
                                      </p:cBhvr>
                                      <p:to>
                                        <p:strVal val="visible"/>
                                      </p:to>
                                    </p:set>
                                  </p:childTnLst>
                                </p:cTn>
                              </p:par>
                            </p:childTnLst>
                          </p:cTn>
                        </p:par>
                        <p:par>
                          <p:cTn id="485" fill="hold">
                            <p:stCondLst>
                              <p:cond delay="154500"/>
                            </p:stCondLst>
                            <p:childTnLst>
                              <p:par>
                                <p:cTn id="486" presetID="1" presetClass="entr" presetSubtype="0" fill="hold" grpId="0" nodeType="afterEffect">
                                  <p:stCondLst>
                                    <p:cond delay="0"/>
                                  </p:stCondLst>
                                  <p:childTnLst>
                                    <p:set>
                                      <p:cBhvr>
                                        <p:cTn id="487" dur="1" fill="hold">
                                          <p:stCondLst>
                                            <p:cond delay="999"/>
                                          </p:stCondLst>
                                        </p:cTn>
                                        <p:tgtEl>
                                          <p:spTgt spid="354"/>
                                        </p:tgtEl>
                                        <p:attrNameLst>
                                          <p:attrName>style.visibility</p:attrName>
                                        </p:attrNameLst>
                                      </p:cBhvr>
                                      <p:to>
                                        <p:strVal val="visible"/>
                                      </p:to>
                                    </p:set>
                                  </p:childTnLst>
                                </p:cTn>
                              </p:par>
                            </p:childTnLst>
                          </p:cTn>
                        </p:par>
                        <p:par>
                          <p:cTn id="488" fill="hold">
                            <p:stCondLst>
                              <p:cond delay="155500"/>
                            </p:stCondLst>
                            <p:childTnLst>
                              <p:par>
                                <p:cTn id="489" presetID="1" presetClass="entr" presetSubtype="0" fill="hold" grpId="0" nodeType="afterEffect">
                                  <p:stCondLst>
                                    <p:cond delay="0"/>
                                  </p:stCondLst>
                                  <p:childTnLst>
                                    <p:set>
                                      <p:cBhvr>
                                        <p:cTn id="490" dur="1" fill="hold">
                                          <p:stCondLst>
                                            <p:cond delay="999"/>
                                          </p:stCondLst>
                                        </p:cTn>
                                        <p:tgtEl>
                                          <p:spTgt spid="355"/>
                                        </p:tgtEl>
                                        <p:attrNameLst>
                                          <p:attrName>style.visibility</p:attrName>
                                        </p:attrNameLst>
                                      </p:cBhvr>
                                      <p:to>
                                        <p:strVal val="visible"/>
                                      </p:to>
                                    </p:set>
                                  </p:childTnLst>
                                </p:cTn>
                              </p:par>
                            </p:childTnLst>
                          </p:cTn>
                        </p:par>
                        <p:par>
                          <p:cTn id="491" fill="hold">
                            <p:stCondLst>
                              <p:cond delay="156500"/>
                            </p:stCondLst>
                            <p:childTnLst>
                              <p:par>
                                <p:cTn id="492" presetID="1" presetClass="entr" presetSubtype="0" fill="hold" grpId="0" nodeType="afterEffect">
                                  <p:stCondLst>
                                    <p:cond delay="0"/>
                                  </p:stCondLst>
                                  <p:childTnLst>
                                    <p:set>
                                      <p:cBhvr>
                                        <p:cTn id="493" dur="1" fill="hold">
                                          <p:stCondLst>
                                            <p:cond delay="999"/>
                                          </p:stCondLst>
                                        </p:cTn>
                                        <p:tgtEl>
                                          <p:spTgt spid="356"/>
                                        </p:tgtEl>
                                        <p:attrNameLst>
                                          <p:attrName>style.visibility</p:attrName>
                                        </p:attrNameLst>
                                      </p:cBhvr>
                                      <p:to>
                                        <p:strVal val="visible"/>
                                      </p:to>
                                    </p:set>
                                  </p:childTnLst>
                                </p:cTn>
                              </p:par>
                            </p:childTnLst>
                          </p:cTn>
                        </p:par>
                        <p:par>
                          <p:cTn id="494" fill="hold">
                            <p:stCondLst>
                              <p:cond delay="157500"/>
                            </p:stCondLst>
                            <p:childTnLst>
                              <p:par>
                                <p:cTn id="495" presetID="1" presetClass="entr" presetSubtype="0" fill="hold" grpId="0" nodeType="afterEffect">
                                  <p:stCondLst>
                                    <p:cond delay="0"/>
                                  </p:stCondLst>
                                  <p:childTnLst>
                                    <p:set>
                                      <p:cBhvr>
                                        <p:cTn id="496" dur="1" fill="hold">
                                          <p:stCondLst>
                                            <p:cond delay="999"/>
                                          </p:stCondLst>
                                        </p:cTn>
                                        <p:tgtEl>
                                          <p:spTgt spid="357"/>
                                        </p:tgtEl>
                                        <p:attrNameLst>
                                          <p:attrName>style.visibility</p:attrName>
                                        </p:attrNameLst>
                                      </p:cBhvr>
                                      <p:to>
                                        <p:strVal val="visible"/>
                                      </p:to>
                                    </p:set>
                                  </p:childTnLst>
                                </p:cTn>
                              </p:par>
                            </p:childTnLst>
                          </p:cTn>
                        </p:par>
                        <p:par>
                          <p:cTn id="497" fill="hold">
                            <p:stCondLst>
                              <p:cond delay="158500"/>
                            </p:stCondLst>
                            <p:childTnLst>
                              <p:par>
                                <p:cTn id="498" presetID="1" presetClass="entr" presetSubtype="0" fill="hold" grpId="0" nodeType="afterEffect">
                                  <p:stCondLst>
                                    <p:cond delay="0"/>
                                  </p:stCondLst>
                                  <p:childTnLst>
                                    <p:set>
                                      <p:cBhvr>
                                        <p:cTn id="499" dur="1" fill="hold">
                                          <p:stCondLst>
                                            <p:cond delay="999"/>
                                          </p:stCondLst>
                                        </p:cTn>
                                        <p:tgtEl>
                                          <p:spTgt spid="358"/>
                                        </p:tgtEl>
                                        <p:attrNameLst>
                                          <p:attrName>style.visibility</p:attrName>
                                        </p:attrNameLst>
                                      </p:cBhvr>
                                      <p:to>
                                        <p:strVal val="visible"/>
                                      </p:to>
                                    </p:set>
                                  </p:childTnLst>
                                </p:cTn>
                              </p:par>
                            </p:childTnLst>
                          </p:cTn>
                        </p:par>
                        <p:par>
                          <p:cTn id="500" fill="hold">
                            <p:stCondLst>
                              <p:cond delay="159500"/>
                            </p:stCondLst>
                            <p:childTnLst>
                              <p:par>
                                <p:cTn id="501" presetID="1" presetClass="entr" presetSubtype="0" fill="hold" grpId="0" nodeType="afterEffect">
                                  <p:stCondLst>
                                    <p:cond delay="0"/>
                                  </p:stCondLst>
                                  <p:childTnLst>
                                    <p:set>
                                      <p:cBhvr>
                                        <p:cTn id="502" dur="1" fill="hold">
                                          <p:stCondLst>
                                            <p:cond delay="999"/>
                                          </p:stCondLst>
                                        </p:cTn>
                                        <p:tgtEl>
                                          <p:spTgt spid="359"/>
                                        </p:tgtEl>
                                        <p:attrNameLst>
                                          <p:attrName>style.visibility</p:attrName>
                                        </p:attrNameLst>
                                      </p:cBhvr>
                                      <p:to>
                                        <p:strVal val="visible"/>
                                      </p:to>
                                    </p:set>
                                  </p:childTnLst>
                                </p:cTn>
                              </p:par>
                            </p:childTnLst>
                          </p:cTn>
                        </p:par>
                        <p:par>
                          <p:cTn id="503" fill="hold">
                            <p:stCondLst>
                              <p:cond delay="160500"/>
                            </p:stCondLst>
                            <p:childTnLst>
                              <p:par>
                                <p:cTn id="504" presetID="1" presetClass="entr" presetSubtype="0" fill="hold" grpId="0" nodeType="afterEffect">
                                  <p:stCondLst>
                                    <p:cond delay="0"/>
                                  </p:stCondLst>
                                  <p:childTnLst>
                                    <p:set>
                                      <p:cBhvr>
                                        <p:cTn id="505" dur="1" fill="hold">
                                          <p:stCondLst>
                                            <p:cond delay="999"/>
                                          </p:stCondLst>
                                        </p:cTn>
                                        <p:tgtEl>
                                          <p:spTgt spid="360"/>
                                        </p:tgtEl>
                                        <p:attrNameLst>
                                          <p:attrName>style.visibility</p:attrName>
                                        </p:attrNameLst>
                                      </p:cBhvr>
                                      <p:to>
                                        <p:strVal val="visible"/>
                                      </p:to>
                                    </p:set>
                                  </p:childTnLst>
                                </p:cTn>
                              </p:par>
                            </p:childTnLst>
                          </p:cTn>
                        </p:par>
                        <p:par>
                          <p:cTn id="506" fill="hold">
                            <p:stCondLst>
                              <p:cond delay="161500"/>
                            </p:stCondLst>
                            <p:childTnLst>
                              <p:par>
                                <p:cTn id="507" presetID="1" presetClass="entr" presetSubtype="0" fill="hold" grpId="0" nodeType="afterEffect">
                                  <p:stCondLst>
                                    <p:cond delay="0"/>
                                  </p:stCondLst>
                                  <p:childTnLst>
                                    <p:set>
                                      <p:cBhvr>
                                        <p:cTn id="508" dur="1" fill="hold">
                                          <p:stCondLst>
                                            <p:cond delay="999"/>
                                          </p:stCondLst>
                                        </p:cTn>
                                        <p:tgtEl>
                                          <p:spTgt spid="361"/>
                                        </p:tgtEl>
                                        <p:attrNameLst>
                                          <p:attrName>style.visibility</p:attrName>
                                        </p:attrNameLst>
                                      </p:cBhvr>
                                      <p:to>
                                        <p:strVal val="visible"/>
                                      </p:to>
                                    </p:set>
                                  </p:childTnLst>
                                </p:cTn>
                              </p:par>
                            </p:childTnLst>
                          </p:cTn>
                        </p:par>
                        <p:par>
                          <p:cTn id="509" fill="hold">
                            <p:stCondLst>
                              <p:cond delay="162500"/>
                            </p:stCondLst>
                            <p:childTnLst>
                              <p:par>
                                <p:cTn id="510" presetID="1" presetClass="entr" presetSubtype="0" fill="hold" grpId="0" nodeType="afterEffect">
                                  <p:stCondLst>
                                    <p:cond delay="0"/>
                                  </p:stCondLst>
                                  <p:childTnLst>
                                    <p:set>
                                      <p:cBhvr>
                                        <p:cTn id="511" dur="1" fill="hold">
                                          <p:stCondLst>
                                            <p:cond delay="999"/>
                                          </p:stCondLst>
                                        </p:cTn>
                                        <p:tgtEl>
                                          <p:spTgt spid="362"/>
                                        </p:tgtEl>
                                        <p:attrNameLst>
                                          <p:attrName>style.visibility</p:attrName>
                                        </p:attrNameLst>
                                      </p:cBhvr>
                                      <p:to>
                                        <p:strVal val="visible"/>
                                      </p:to>
                                    </p:set>
                                  </p:childTnLst>
                                </p:cTn>
                              </p:par>
                            </p:childTnLst>
                          </p:cTn>
                        </p:par>
                        <p:par>
                          <p:cTn id="512" fill="hold">
                            <p:stCondLst>
                              <p:cond delay="163500"/>
                            </p:stCondLst>
                            <p:childTnLst>
                              <p:par>
                                <p:cTn id="513" presetID="1" presetClass="entr" presetSubtype="0" fill="hold" grpId="0" nodeType="afterEffect">
                                  <p:stCondLst>
                                    <p:cond delay="0"/>
                                  </p:stCondLst>
                                  <p:childTnLst>
                                    <p:set>
                                      <p:cBhvr>
                                        <p:cTn id="514" dur="1" fill="hold">
                                          <p:stCondLst>
                                            <p:cond delay="999"/>
                                          </p:stCondLst>
                                        </p:cTn>
                                        <p:tgtEl>
                                          <p:spTgt spid="363"/>
                                        </p:tgtEl>
                                        <p:attrNameLst>
                                          <p:attrName>style.visibility</p:attrName>
                                        </p:attrNameLst>
                                      </p:cBhvr>
                                      <p:to>
                                        <p:strVal val="visible"/>
                                      </p:to>
                                    </p:set>
                                  </p:childTnLst>
                                </p:cTn>
                              </p:par>
                            </p:childTnLst>
                          </p:cTn>
                        </p:par>
                        <p:par>
                          <p:cTn id="515" fill="hold">
                            <p:stCondLst>
                              <p:cond delay="164500"/>
                            </p:stCondLst>
                            <p:childTnLst>
                              <p:par>
                                <p:cTn id="516" presetID="1" presetClass="entr" presetSubtype="0" fill="hold" grpId="0" nodeType="afterEffect">
                                  <p:stCondLst>
                                    <p:cond delay="0"/>
                                  </p:stCondLst>
                                  <p:childTnLst>
                                    <p:set>
                                      <p:cBhvr>
                                        <p:cTn id="517" dur="1" fill="hold">
                                          <p:stCondLst>
                                            <p:cond delay="999"/>
                                          </p:stCondLst>
                                        </p:cTn>
                                        <p:tgtEl>
                                          <p:spTgt spid="364"/>
                                        </p:tgtEl>
                                        <p:attrNameLst>
                                          <p:attrName>style.visibility</p:attrName>
                                        </p:attrNameLst>
                                      </p:cBhvr>
                                      <p:to>
                                        <p:strVal val="visible"/>
                                      </p:to>
                                    </p:set>
                                  </p:childTnLst>
                                </p:cTn>
                              </p:par>
                            </p:childTnLst>
                          </p:cTn>
                        </p:par>
                        <p:par>
                          <p:cTn id="518" fill="hold">
                            <p:stCondLst>
                              <p:cond delay="165500"/>
                            </p:stCondLst>
                            <p:childTnLst>
                              <p:par>
                                <p:cTn id="519" presetID="1" presetClass="entr" presetSubtype="0" fill="hold" grpId="0" nodeType="afterEffect">
                                  <p:stCondLst>
                                    <p:cond delay="0"/>
                                  </p:stCondLst>
                                  <p:childTnLst>
                                    <p:set>
                                      <p:cBhvr>
                                        <p:cTn id="520" dur="1" fill="hold">
                                          <p:stCondLst>
                                            <p:cond delay="999"/>
                                          </p:stCondLst>
                                        </p:cTn>
                                        <p:tgtEl>
                                          <p:spTgt spid="365"/>
                                        </p:tgtEl>
                                        <p:attrNameLst>
                                          <p:attrName>style.visibility</p:attrName>
                                        </p:attrNameLst>
                                      </p:cBhvr>
                                      <p:to>
                                        <p:strVal val="visible"/>
                                      </p:to>
                                    </p:set>
                                  </p:childTnLst>
                                </p:cTn>
                              </p:par>
                            </p:childTnLst>
                          </p:cTn>
                        </p:par>
                        <p:par>
                          <p:cTn id="521" fill="hold">
                            <p:stCondLst>
                              <p:cond delay="166500"/>
                            </p:stCondLst>
                            <p:childTnLst>
                              <p:par>
                                <p:cTn id="522" presetID="1" presetClass="entr" presetSubtype="0" fill="hold" grpId="0" nodeType="afterEffect">
                                  <p:stCondLst>
                                    <p:cond delay="0"/>
                                  </p:stCondLst>
                                  <p:childTnLst>
                                    <p:set>
                                      <p:cBhvr>
                                        <p:cTn id="523" dur="1" fill="hold">
                                          <p:stCondLst>
                                            <p:cond delay="999"/>
                                          </p:stCondLst>
                                        </p:cTn>
                                        <p:tgtEl>
                                          <p:spTgt spid="366"/>
                                        </p:tgtEl>
                                        <p:attrNameLst>
                                          <p:attrName>style.visibility</p:attrName>
                                        </p:attrNameLst>
                                      </p:cBhvr>
                                      <p:to>
                                        <p:strVal val="visible"/>
                                      </p:to>
                                    </p:set>
                                  </p:childTnLst>
                                </p:cTn>
                              </p:par>
                            </p:childTnLst>
                          </p:cTn>
                        </p:par>
                        <p:par>
                          <p:cTn id="524" fill="hold">
                            <p:stCondLst>
                              <p:cond delay="167500"/>
                            </p:stCondLst>
                            <p:childTnLst>
                              <p:par>
                                <p:cTn id="525" presetID="1" presetClass="entr" presetSubtype="0" fill="hold" grpId="0" nodeType="afterEffect">
                                  <p:stCondLst>
                                    <p:cond delay="0"/>
                                  </p:stCondLst>
                                  <p:childTnLst>
                                    <p:set>
                                      <p:cBhvr>
                                        <p:cTn id="526" dur="1" fill="hold">
                                          <p:stCondLst>
                                            <p:cond delay="999"/>
                                          </p:stCondLst>
                                        </p:cTn>
                                        <p:tgtEl>
                                          <p:spTgt spid="367"/>
                                        </p:tgtEl>
                                        <p:attrNameLst>
                                          <p:attrName>style.visibility</p:attrName>
                                        </p:attrNameLst>
                                      </p:cBhvr>
                                      <p:to>
                                        <p:strVal val="visible"/>
                                      </p:to>
                                    </p:set>
                                  </p:childTnLst>
                                </p:cTn>
                              </p:par>
                            </p:childTnLst>
                          </p:cTn>
                        </p:par>
                        <p:par>
                          <p:cTn id="527" fill="hold">
                            <p:stCondLst>
                              <p:cond delay="168500"/>
                            </p:stCondLst>
                            <p:childTnLst>
                              <p:par>
                                <p:cTn id="528" presetID="1" presetClass="entr" presetSubtype="0" fill="hold" grpId="0" nodeType="afterEffect">
                                  <p:stCondLst>
                                    <p:cond delay="0"/>
                                  </p:stCondLst>
                                  <p:childTnLst>
                                    <p:set>
                                      <p:cBhvr>
                                        <p:cTn id="529" dur="1" fill="hold">
                                          <p:stCondLst>
                                            <p:cond delay="999"/>
                                          </p:stCondLst>
                                        </p:cTn>
                                        <p:tgtEl>
                                          <p:spTgt spid="368"/>
                                        </p:tgtEl>
                                        <p:attrNameLst>
                                          <p:attrName>style.visibility</p:attrName>
                                        </p:attrNameLst>
                                      </p:cBhvr>
                                      <p:to>
                                        <p:strVal val="visible"/>
                                      </p:to>
                                    </p:set>
                                  </p:childTnLst>
                                </p:cTn>
                              </p:par>
                            </p:childTnLst>
                          </p:cTn>
                        </p:par>
                        <p:par>
                          <p:cTn id="530" fill="hold">
                            <p:stCondLst>
                              <p:cond delay="169500"/>
                            </p:stCondLst>
                            <p:childTnLst>
                              <p:par>
                                <p:cTn id="531" presetID="1" presetClass="entr" presetSubtype="0" fill="hold" grpId="0" nodeType="afterEffect">
                                  <p:stCondLst>
                                    <p:cond delay="0"/>
                                  </p:stCondLst>
                                  <p:childTnLst>
                                    <p:set>
                                      <p:cBhvr>
                                        <p:cTn id="532" dur="1" fill="hold">
                                          <p:stCondLst>
                                            <p:cond delay="999"/>
                                          </p:stCondLst>
                                        </p:cTn>
                                        <p:tgtEl>
                                          <p:spTgt spid="369"/>
                                        </p:tgtEl>
                                        <p:attrNameLst>
                                          <p:attrName>style.visibility</p:attrName>
                                        </p:attrNameLst>
                                      </p:cBhvr>
                                      <p:to>
                                        <p:strVal val="visible"/>
                                      </p:to>
                                    </p:set>
                                  </p:childTnLst>
                                </p:cTn>
                              </p:par>
                            </p:childTnLst>
                          </p:cTn>
                        </p:par>
                        <p:par>
                          <p:cTn id="533" fill="hold">
                            <p:stCondLst>
                              <p:cond delay="170500"/>
                            </p:stCondLst>
                            <p:childTnLst>
                              <p:par>
                                <p:cTn id="534" presetID="1" presetClass="entr" presetSubtype="0" fill="hold" grpId="0" nodeType="afterEffect">
                                  <p:stCondLst>
                                    <p:cond delay="0"/>
                                  </p:stCondLst>
                                  <p:childTnLst>
                                    <p:set>
                                      <p:cBhvr>
                                        <p:cTn id="535" dur="1" fill="hold">
                                          <p:stCondLst>
                                            <p:cond delay="999"/>
                                          </p:stCondLst>
                                        </p:cTn>
                                        <p:tgtEl>
                                          <p:spTgt spid="370"/>
                                        </p:tgtEl>
                                        <p:attrNameLst>
                                          <p:attrName>style.visibility</p:attrName>
                                        </p:attrNameLst>
                                      </p:cBhvr>
                                      <p:to>
                                        <p:strVal val="visible"/>
                                      </p:to>
                                    </p:set>
                                  </p:childTnLst>
                                </p:cTn>
                              </p:par>
                            </p:childTnLst>
                          </p:cTn>
                        </p:par>
                        <p:par>
                          <p:cTn id="536" fill="hold">
                            <p:stCondLst>
                              <p:cond delay="171500"/>
                            </p:stCondLst>
                            <p:childTnLst>
                              <p:par>
                                <p:cTn id="537" presetID="1" presetClass="entr" presetSubtype="0" fill="hold" grpId="0" nodeType="afterEffect">
                                  <p:stCondLst>
                                    <p:cond delay="0"/>
                                  </p:stCondLst>
                                  <p:childTnLst>
                                    <p:set>
                                      <p:cBhvr>
                                        <p:cTn id="538" dur="1" fill="hold">
                                          <p:stCondLst>
                                            <p:cond delay="999"/>
                                          </p:stCondLst>
                                        </p:cTn>
                                        <p:tgtEl>
                                          <p:spTgt spid="371"/>
                                        </p:tgtEl>
                                        <p:attrNameLst>
                                          <p:attrName>style.visibility</p:attrName>
                                        </p:attrNameLst>
                                      </p:cBhvr>
                                      <p:to>
                                        <p:strVal val="visible"/>
                                      </p:to>
                                    </p:set>
                                  </p:childTnLst>
                                </p:cTn>
                              </p:par>
                            </p:childTnLst>
                          </p:cTn>
                        </p:par>
                        <p:par>
                          <p:cTn id="539" fill="hold">
                            <p:stCondLst>
                              <p:cond delay="172500"/>
                            </p:stCondLst>
                            <p:childTnLst>
                              <p:par>
                                <p:cTn id="540" presetID="1" presetClass="entr" presetSubtype="0" fill="hold" grpId="0" nodeType="afterEffect">
                                  <p:stCondLst>
                                    <p:cond delay="0"/>
                                  </p:stCondLst>
                                  <p:childTnLst>
                                    <p:set>
                                      <p:cBhvr>
                                        <p:cTn id="541" dur="1" fill="hold">
                                          <p:stCondLst>
                                            <p:cond delay="999"/>
                                          </p:stCondLst>
                                        </p:cTn>
                                        <p:tgtEl>
                                          <p:spTgt spid="372"/>
                                        </p:tgtEl>
                                        <p:attrNameLst>
                                          <p:attrName>style.visibility</p:attrName>
                                        </p:attrNameLst>
                                      </p:cBhvr>
                                      <p:to>
                                        <p:strVal val="visible"/>
                                      </p:to>
                                    </p:set>
                                  </p:childTnLst>
                                </p:cTn>
                              </p:par>
                            </p:childTnLst>
                          </p:cTn>
                        </p:par>
                        <p:par>
                          <p:cTn id="542" fill="hold">
                            <p:stCondLst>
                              <p:cond delay="173500"/>
                            </p:stCondLst>
                            <p:childTnLst>
                              <p:par>
                                <p:cTn id="543" presetID="1" presetClass="entr" presetSubtype="0" fill="hold" grpId="0" nodeType="afterEffect">
                                  <p:stCondLst>
                                    <p:cond delay="0"/>
                                  </p:stCondLst>
                                  <p:childTnLst>
                                    <p:set>
                                      <p:cBhvr>
                                        <p:cTn id="544" dur="1" fill="hold">
                                          <p:stCondLst>
                                            <p:cond delay="999"/>
                                          </p:stCondLst>
                                        </p:cTn>
                                        <p:tgtEl>
                                          <p:spTgt spid="373"/>
                                        </p:tgtEl>
                                        <p:attrNameLst>
                                          <p:attrName>style.visibility</p:attrName>
                                        </p:attrNameLst>
                                      </p:cBhvr>
                                      <p:to>
                                        <p:strVal val="visible"/>
                                      </p:to>
                                    </p:set>
                                  </p:childTnLst>
                                </p:cTn>
                              </p:par>
                            </p:childTnLst>
                          </p:cTn>
                        </p:par>
                        <p:par>
                          <p:cTn id="545" fill="hold">
                            <p:stCondLst>
                              <p:cond delay="174500"/>
                            </p:stCondLst>
                            <p:childTnLst>
                              <p:par>
                                <p:cTn id="546" presetID="1" presetClass="entr" presetSubtype="0" fill="hold" grpId="0" nodeType="afterEffect">
                                  <p:stCondLst>
                                    <p:cond delay="0"/>
                                  </p:stCondLst>
                                  <p:childTnLst>
                                    <p:set>
                                      <p:cBhvr>
                                        <p:cTn id="547" dur="1" fill="hold">
                                          <p:stCondLst>
                                            <p:cond delay="999"/>
                                          </p:stCondLst>
                                        </p:cTn>
                                        <p:tgtEl>
                                          <p:spTgt spid="374"/>
                                        </p:tgtEl>
                                        <p:attrNameLst>
                                          <p:attrName>style.visibility</p:attrName>
                                        </p:attrNameLst>
                                      </p:cBhvr>
                                      <p:to>
                                        <p:strVal val="visible"/>
                                      </p:to>
                                    </p:set>
                                  </p:childTnLst>
                                </p:cTn>
                              </p:par>
                            </p:childTnLst>
                          </p:cTn>
                        </p:par>
                        <p:par>
                          <p:cTn id="548" fill="hold">
                            <p:stCondLst>
                              <p:cond delay="175500"/>
                            </p:stCondLst>
                            <p:childTnLst>
                              <p:par>
                                <p:cTn id="549" presetID="1" presetClass="entr" presetSubtype="0" fill="hold" grpId="0" nodeType="afterEffect">
                                  <p:stCondLst>
                                    <p:cond delay="0"/>
                                  </p:stCondLst>
                                  <p:childTnLst>
                                    <p:set>
                                      <p:cBhvr>
                                        <p:cTn id="550" dur="1" fill="hold">
                                          <p:stCondLst>
                                            <p:cond delay="999"/>
                                          </p:stCondLst>
                                        </p:cTn>
                                        <p:tgtEl>
                                          <p:spTgt spid="375"/>
                                        </p:tgtEl>
                                        <p:attrNameLst>
                                          <p:attrName>style.visibility</p:attrName>
                                        </p:attrNameLst>
                                      </p:cBhvr>
                                      <p:to>
                                        <p:strVal val="visible"/>
                                      </p:to>
                                    </p:set>
                                  </p:childTnLst>
                                </p:cTn>
                              </p:par>
                            </p:childTnLst>
                          </p:cTn>
                        </p:par>
                        <p:par>
                          <p:cTn id="551" fill="hold">
                            <p:stCondLst>
                              <p:cond delay="176500"/>
                            </p:stCondLst>
                            <p:childTnLst>
                              <p:par>
                                <p:cTn id="552" presetID="1" presetClass="entr" presetSubtype="0" fill="hold" grpId="0" nodeType="afterEffect">
                                  <p:stCondLst>
                                    <p:cond delay="0"/>
                                  </p:stCondLst>
                                  <p:childTnLst>
                                    <p:set>
                                      <p:cBhvr>
                                        <p:cTn id="553" dur="1" fill="hold">
                                          <p:stCondLst>
                                            <p:cond delay="999"/>
                                          </p:stCondLst>
                                        </p:cTn>
                                        <p:tgtEl>
                                          <p:spTgt spid="376"/>
                                        </p:tgtEl>
                                        <p:attrNameLst>
                                          <p:attrName>style.visibility</p:attrName>
                                        </p:attrNameLst>
                                      </p:cBhvr>
                                      <p:to>
                                        <p:strVal val="visible"/>
                                      </p:to>
                                    </p:set>
                                  </p:childTnLst>
                                </p:cTn>
                              </p:par>
                            </p:childTnLst>
                          </p:cTn>
                        </p:par>
                        <p:par>
                          <p:cTn id="554" fill="hold">
                            <p:stCondLst>
                              <p:cond delay="177500"/>
                            </p:stCondLst>
                            <p:childTnLst>
                              <p:par>
                                <p:cTn id="555" presetID="1" presetClass="entr" presetSubtype="0" fill="hold" grpId="0" nodeType="afterEffect">
                                  <p:stCondLst>
                                    <p:cond delay="0"/>
                                  </p:stCondLst>
                                  <p:childTnLst>
                                    <p:set>
                                      <p:cBhvr>
                                        <p:cTn id="556" dur="1" fill="hold">
                                          <p:stCondLst>
                                            <p:cond delay="999"/>
                                          </p:stCondLst>
                                        </p:cTn>
                                        <p:tgtEl>
                                          <p:spTgt spid="377"/>
                                        </p:tgtEl>
                                        <p:attrNameLst>
                                          <p:attrName>style.visibility</p:attrName>
                                        </p:attrNameLst>
                                      </p:cBhvr>
                                      <p:to>
                                        <p:strVal val="visible"/>
                                      </p:to>
                                    </p:set>
                                  </p:childTnLst>
                                </p:cTn>
                              </p:par>
                            </p:childTnLst>
                          </p:cTn>
                        </p:par>
                        <p:par>
                          <p:cTn id="557" fill="hold">
                            <p:stCondLst>
                              <p:cond delay="178500"/>
                            </p:stCondLst>
                            <p:childTnLst>
                              <p:par>
                                <p:cTn id="558" presetID="1" presetClass="entr" presetSubtype="0" fill="hold" grpId="0" nodeType="afterEffect">
                                  <p:stCondLst>
                                    <p:cond delay="0"/>
                                  </p:stCondLst>
                                  <p:childTnLst>
                                    <p:set>
                                      <p:cBhvr>
                                        <p:cTn id="559" dur="1" fill="hold">
                                          <p:stCondLst>
                                            <p:cond delay="999"/>
                                          </p:stCondLst>
                                        </p:cTn>
                                        <p:tgtEl>
                                          <p:spTgt spid="378"/>
                                        </p:tgtEl>
                                        <p:attrNameLst>
                                          <p:attrName>style.visibility</p:attrName>
                                        </p:attrNameLst>
                                      </p:cBhvr>
                                      <p:to>
                                        <p:strVal val="visible"/>
                                      </p:to>
                                    </p:set>
                                  </p:childTnLst>
                                </p:cTn>
                              </p:par>
                            </p:childTnLst>
                          </p:cTn>
                        </p:par>
                        <p:par>
                          <p:cTn id="560" fill="hold">
                            <p:stCondLst>
                              <p:cond delay="179500"/>
                            </p:stCondLst>
                            <p:childTnLst>
                              <p:par>
                                <p:cTn id="561" presetID="1" presetClass="entr" presetSubtype="0" fill="hold" grpId="0" nodeType="afterEffect">
                                  <p:stCondLst>
                                    <p:cond delay="0"/>
                                  </p:stCondLst>
                                  <p:childTnLst>
                                    <p:set>
                                      <p:cBhvr>
                                        <p:cTn id="562" dur="1" fill="hold">
                                          <p:stCondLst>
                                            <p:cond delay="999"/>
                                          </p:stCondLst>
                                        </p:cTn>
                                        <p:tgtEl>
                                          <p:spTgt spid="379"/>
                                        </p:tgtEl>
                                        <p:attrNameLst>
                                          <p:attrName>style.visibility</p:attrName>
                                        </p:attrNameLst>
                                      </p:cBhvr>
                                      <p:to>
                                        <p:strVal val="visible"/>
                                      </p:to>
                                    </p:set>
                                  </p:childTnLst>
                                </p:cTn>
                              </p:par>
                            </p:childTnLst>
                          </p:cTn>
                        </p:par>
                        <p:par>
                          <p:cTn id="563" fill="hold">
                            <p:stCondLst>
                              <p:cond delay="180500"/>
                            </p:stCondLst>
                            <p:childTnLst>
                              <p:par>
                                <p:cTn id="564" presetID="1" presetClass="entr" presetSubtype="0" fill="hold" grpId="0" nodeType="afterEffect">
                                  <p:stCondLst>
                                    <p:cond delay="0"/>
                                  </p:stCondLst>
                                  <p:childTnLst>
                                    <p:set>
                                      <p:cBhvr>
                                        <p:cTn id="565" dur="1" fill="hold">
                                          <p:stCondLst>
                                            <p:cond delay="999"/>
                                          </p:stCondLst>
                                        </p:cTn>
                                        <p:tgtEl>
                                          <p:spTgt spid="380"/>
                                        </p:tgtEl>
                                        <p:attrNameLst>
                                          <p:attrName>style.visibility</p:attrName>
                                        </p:attrNameLst>
                                      </p:cBhvr>
                                      <p:to>
                                        <p:strVal val="visible"/>
                                      </p:to>
                                    </p:set>
                                  </p:childTnLst>
                                </p:cTn>
                              </p:par>
                            </p:childTnLst>
                          </p:cTn>
                        </p:par>
                        <p:par>
                          <p:cTn id="566" fill="hold">
                            <p:stCondLst>
                              <p:cond delay="181500"/>
                            </p:stCondLst>
                            <p:childTnLst>
                              <p:par>
                                <p:cTn id="567" presetID="1" presetClass="entr" presetSubtype="0" fill="hold" grpId="0" nodeType="afterEffect">
                                  <p:stCondLst>
                                    <p:cond delay="0"/>
                                  </p:stCondLst>
                                  <p:childTnLst>
                                    <p:set>
                                      <p:cBhvr>
                                        <p:cTn id="568" dur="1" fill="hold">
                                          <p:stCondLst>
                                            <p:cond delay="999"/>
                                          </p:stCondLst>
                                        </p:cTn>
                                        <p:tgtEl>
                                          <p:spTgt spid="381"/>
                                        </p:tgtEl>
                                        <p:attrNameLst>
                                          <p:attrName>style.visibility</p:attrName>
                                        </p:attrNameLst>
                                      </p:cBhvr>
                                      <p:to>
                                        <p:strVal val="visible"/>
                                      </p:to>
                                    </p:set>
                                  </p:childTnLst>
                                  <p:subTnLst>
                                    <p:audio>
                                      <p:cMediaNode>
                                        <p:cTn display="0" masterRel="sameClick">
                                          <p:stCondLst>
                                            <p:cond evt="begin" delay="0">
                                              <p:tn val="567"/>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99"/>
                  </p:tgtEl>
                </p:cond>
              </p:nextCondLst>
            </p:seq>
            <p:seq concurrent="1" nextAc="seek">
              <p:cTn id="569" restart="whenNotActive" fill="hold" evtFilter="cancelBubble" nodeType="interactiveSeq">
                <p:stCondLst>
                  <p:cond evt="onClick" delay="0">
                    <p:tgtEl>
                      <p:spTgt spid="194"/>
                    </p:tgtEl>
                  </p:cond>
                </p:stCondLst>
                <p:endSync evt="end" delay="0">
                  <p:rtn val="all"/>
                </p:endSync>
                <p:childTnLst>
                  <p:par>
                    <p:cTn id="570" fill="hold">
                      <p:stCondLst>
                        <p:cond delay="0"/>
                      </p:stCondLst>
                      <p:childTnLst>
                        <p:par>
                          <p:cTn id="571" fill="hold">
                            <p:stCondLst>
                              <p:cond delay="0"/>
                            </p:stCondLst>
                            <p:childTnLst>
                              <p:par>
                                <p:cTn id="572" presetID="1" presetClass="mediacall" presetSubtype="0" fill="hold" nodeType="clickEffect">
                                  <p:stCondLst>
                                    <p:cond delay="0"/>
                                  </p:stCondLst>
                                  <p:childTnLst>
                                    <p:cmd type="call" cmd="playFrom(0.0)">
                                      <p:cBhvr>
                                        <p:cTn id="573" dur="148009" fill="hold"/>
                                        <p:tgtEl>
                                          <p:spTgt spid="194"/>
                                        </p:tgtEl>
                                      </p:cBhvr>
                                    </p:cmd>
                                  </p:childTnLst>
                                </p:cTn>
                              </p:par>
                            </p:childTnLst>
                          </p:cTn>
                        </p:par>
                      </p:childTnLst>
                    </p:cTn>
                  </p:par>
                </p:childTnLst>
              </p:cTn>
              <p:nextCondLst>
                <p:cond evt="onClick" delay="0">
                  <p:tgtEl>
                    <p:spTgt spid="194"/>
                  </p:tgtEl>
                </p:cond>
              </p:nextCondLst>
            </p:seq>
            <p:audio>
              <p:cMediaNode vol="80000">
                <p:cTn id="574" fill="hold" display="0">
                  <p:stCondLst>
                    <p:cond delay="indefinite"/>
                  </p:stCondLst>
                  <p:endCondLst>
                    <p:cond evt="onStopAudio" delay="0">
                      <p:tgtEl>
                        <p:sldTgt/>
                      </p:tgtEl>
                    </p:cond>
                  </p:endCondLst>
                </p:cTn>
                <p:tgtEl>
                  <p:spTgt spid="194"/>
                </p:tgtEl>
              </p:cMediaNode>
            </p:audio>
          </p:childTnLst>
        </p:cTn>
      </p:par>
    </p:tnLst>
    <p:bldLst>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1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99" y="497066"/>
            <a:ext cx="10741891" cy="2463495"/>
          </a:xfrm>
          <a:prstGeom prst="rect">
            <a:avLst/>
          </a:prstGeom>
        </p:spPr>
        <p:txBody>
          <a:bodyPr wrap="square">
            <a:spAutoFit/>
          </a:bodyPr>
          <a:lstStyle/>
          <a:p>
            <a:pPr algn="just">
              <a:lnSpc>
                <a:spcPct val="107000"/>
              </a:lnSpc>
              <a:spcAft>
                <a:spcPts val="800"/>
              </a:spcAft>
            </a:pP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“ta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Qua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63782" y="3863522"/>
            <a:ext cx="10058400" cy="1277914"/>
          </a:xfrm>
          <a:prstGeom prst="rect">
            <a:avLst/>
          </a:prstGeom>
        </p:spPr>
        <p:txBody>
          <a:bodyPr wrap="square">
            <a:spAutoFit/>
          </a:bodyPr>
          <a:lstStyle/>
          <a:p>
            <a:pPr algn="just">
              <a:lnSpc>
                <a:spcPct val="107000"/>
              </a:lnSpc>
              <a:spcAft>
                <a:spcPts val="800"/>
              </a:spcAft>
            </a:pPr>
            <a:r>
              <a:rPr lang="en-US" sz="3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=&gt; Qua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dem</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thưởng</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ngoạn</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67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741775" y="2360036"/>
            <a:ext cx="9374188" cy="2202728"/>
          </a:xfrm>
          <a:prstGeom prst="rect">
            <a:avLst/>
          </a:prstGeom>
        </p:spPr>
        <p:txBody>
          <a:bodyPr>
            <a:normAutofit fontScale="90000"/>
          </a:bodyPr>
          <a:lstStyle/>
          <a:p>
            <a:pPr algn="l"/>
            <a:r>
              <a:rPr lang="en-US" sz="3200" dirty="0" err="1" smtClean="0">
                <a:solidFill>
                  <a:srgbClr val="FF0000"/>
                </a:solidFill>
                <a:latin typeface="Times New Roman" panose="02020603050405020304" pitchFamily="18" charset="0"/>
                <a:cs typeface="Times New Roman" panose="02020603050405020304" pitchFamily="18" charset="0"/>
              </a:rPr>
              <a:t>Ngôi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nhất</a:t>
            </a:r>
            <a:r>
              <a:rPr lang="en-US" sz="3200" dirty="0" smtClean="0">
                <a:solidFill>
                  <a:srgbClr val="FF0000"/>
                </a:solidFill>
                <a:latin typeface="Times New Roman" panose="02020603050405020304" pitchFamily="18" charset="0"/>
                <a:cs typeface="Times New Roman" panose="02020603050405020304" pitchFamily="18" charset="0"/>
              </a:rPr>
              <a:t>: </a:t>
            </a:r>
            <a:br>
              <a:rPr lang="en-US" sz="3200" dirty="0" smtClean="0">
                <a:solidFill>
                  <a:srgbClr val="FF0000"/>
                </a:solidFill>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Tôi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Nhấn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mạnh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nghiệm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riêng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thân</a:t>
            </a:r>
            <a:r>
              <a:rPr lang="en-US" sz="3200" dirty="0" smtClean="0">
                <a:solidFill>
                  <a:srgbClr val="FF0000"/>
                </a:solidFill>
                <a:latin typeface="Times New Roman" panose="02020603050405020304" pitchFamily="18" charset="0"/>
                <a:cs typeface="Times New Roman" panose="02020603050405020304" pitchFamily="18" charset="0"/>
              </a:rPr>
              <a:t> </a:t>
            </a:r>
            <a:br>
              <a:rPr lang="en-US" sz="3200" dirty="0" smtClean="0">
                <a:solidFill>
                  <a:srgbClr val="FF0000"/>
                </a:solidFill>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-&gt; </a:t>
            </a:r>
            <a:r>
              <a:rPr lang="en-US" sz="3200" dirty="0" err="1" smtClean="0">
                <a:solidFill>
                  <a:srgbClr val="FF0000"/>
                </a:solidFill>
                <a:latin typeface="Times New Roman" panose="02020603050405020304" pitchFamily="18" charset="0"/>
                <a:cs typeface="Times New Roman" panose="02020603050405020304" pitchFamily="18" charset="0"/>
              </a:rPr>
              <a:t>Thuyết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phục</a:t>
            </a:r>
            <a:r>
              <a:rPr lang="en-US" sz="3200" dirty="0" smtClean="0">
                <a:solidFill>
                  <a:srgbClr val="FF0000"/>
                </a:solidFill>
                <a:latin typeface="Times New Roman" panose="02020603050405020304" pitchFamily="18" charset="0"/>
                <a:cs typeface="Times New Roman" panose="02020603050405020304" pitchFamily="18" charset="0"/>
              </a:rPr>
              <a:t/>
            </a:r>
            <a:br>
              <a:rPr lang="en-US" sz="3200" dirty="0" smtClean="0">
                <a:solidFill>
                  <a:srgbClr val="FF0000"/>
                </a:solidFill>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 Ta: </a:t>
            </a:r>
            <a:r>
              <a:rPr lang="en-US" sz="3200" dirty="0" err="1" smtClean="0">
                <a:solidFill>
                  <a:srgbClr val="FF0000"/>
                </a:solidFill>
                <a:latin typeface="Times New Roman" panose="02020603050405020304" pitchFamily="18" charset="0"/>
                <a:cs typeface="Times New Roman" panose="02020603050405020304" pitchFamily="18" charset="0"/>
              </a:rPr>
              <a:t>Nhấn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mạnh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sự</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thỏa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quan</a:t>
            </a:r>
            <a:r>
              <a:rPr lang="en-US" sz="3200" dirty="0" smtClean="0">
                <a:solidFill>
                  <a:srgbClr val="FF0000"/>
                </a:solidFill>
                <a:latin typeface="Times New Roman" panose="02020603050405020304" pitchFamily="18" charset="0"/>
                <a:cs typeface="Times New Roman" panose="02020603050405020304" pitchFamily="18" charset="0"/>
              </a:rPr>
              <a:t> -&gt; </a:t>
            </a:r>
            <a:r>
              <a:rPr lang="en-US" sz="3200" dirty="0" err="1" smtClean="0">
                <a:solidFill>
                  <a:srgbClr val="FF0000"/>
                </a:solidFill>
                <a:latin typeface="Times New Roman" panose="02020603050405020304" pitchFamily="18" charset="0"/>
                <a:cs typeface="Times New Roman" panose="02020603050405020304" pitchFamily="18" charset="0"/>
              </a:rPr>
              <a:t>Lí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luận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chung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Title 3"/>
          <p:cNvSpPr txBox="1">
            <a:spLocks/>
          </p:cNvSpPr>
          <p:nvPr/>
        </p:nvSpPr>
        <p:spPr>
          <a:xfrm>
            <a:off x="1741776" y="1237818"/>
            <a:ext cx="9374187" cy="752475"/>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smtClean="0">
                <a:solidFill>
                  <a:srgbClr val="FF0000"/>
                </a:solidFill>
                <a:latin typeface="Times New Roman" panose="02020603050405020304" pitchFamily="18" charset="0"/>
                <a:cs typeface="Times New Roman" panose="02020603050405020304" pitchFamily="18" charset="0"/>
              </a:rPr>
              <a:t>Dẫn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chứng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lẽ</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phong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phú</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trình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xen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kẽ</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tiếp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tự</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nhiên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Title 3"/>
          <p:cNvSpPr txBox="1">
            <a:spLocks/>
          </p:cNvSpPr>
          <p:nvPr/>
        </p:nvSpPr>
        <p:spPr>
          <a:xfrm>
            <a:off x="1552430" y="4562764"/>
            <a:ext cx="9374188" cy="22027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FF0000"/>
                </a:solidFill>
                <a:latin typeface="Times New Roman" panose="02020603050405020304" pitchFamily="18" charset="0"/>
                <a:cs typeface="Times New Roman" panose="02020603050405020304" pitchFamily="18" charset="0"/>
              </a:rPr>
              <a:t>=&gt; </a:t>
            </a:r>
            <a:r>
              <a:rPr lang="en-US" sz="3200" dirty="0" err="1" smtClean="0">
                <a:solidFill>
                  <a:srgbClr val="FF0000"/>
                </a:solidFill>
                <a:latin typeface="Times New Roman" panose="02020603050405020304" pitchFamily="18" charset="0"/>
                <a:cs typeface="Times New Roman" panose="02020603050405020304" pitchFamily="18" charset="0"/>
              </a:rPr>
              <a:t>Làm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thêm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động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gắn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riêng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chung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dị</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dễ</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hiểu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dễ</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theo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như</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một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chuyện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gần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gũi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mật</a:t>
            </a:r>
            <a:r>
              <a:rPr lang="en-US" sz="3200"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itle 3"/>
          <p:cNvSpPr txBox="1">
            <a:spLocks/>
          </p:cNvSpPr>
          <p:nvPr/>
        </p:nvSpPr>
        <p:spPr>
          <a:xfrm>
            <a:off x="1552430" y="321325"/>
            <a:ext cx="9374187" cy="75247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smtClean="0">
                <a:solidFill>
                  <a:srgbClr val="FF0000"/>
                </a:solidFill>
                <a:latin typeface="Times New Roman" panose="02020603050405020304" pitchFamily="18" charset="0"/>
                <a:cs typeface="Times New Roman" panose="02020603050405020304" pitchFamily="18" charset="0"/>
              </a:rPr>
              <a:t>Sử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dụng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nhiều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trần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thuật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miêu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tả</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59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285730" y="3685679"/>
            <a:ext cx="771290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trích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Ê-min hay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giáo</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dục</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Luận</a:t>
            </a:r>
            <a:r>
              <a:rPr kumimoji="0" lang="en-US" sz="2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2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khoa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nghệ</a:t>
            </a:r>
            <a:r>
              <a:rPr kumimoji="0" lang="en-US" sz="2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thuật</a:t>
            </a:r>
            <a:r>
              <a:rPr kumimoji="0" lang="en-US" sz="2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Chiếc</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lá</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cuối</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Giuy</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li hay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Nàng</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Hê-lô-i-dơ</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2155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911093"/>
            <a:ext cx="4650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44762"/>
            <a:ext cx="4650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nghiền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ngẫm</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6508" y="5054287"/>
            <a:ext cx="42235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Niềm</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ngựa</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8424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911093"/>
            <a:ext cx="4650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44762"/>
            <a:ext cx="4650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ngao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nghiền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ngẫm</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6508" y="5054287"/>
            <a:ext cx="42235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Niềm</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ngựa</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62130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525072F0-6778-421D-BFF8-2556FB75FE56}"/>
              </a:ext>
            </a:extLst>
          </p:cNvPr>
          <p:cNvSpPr/>
          <p:nvPr/>
        </p:nvSpPr>
        <p:spPr>
          <a:xfrm>
            <a:off x="2775858" y="502413"/>
            <a:ext cx="7598228" cy="762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    2. </a:t>
            </a:r>
            <a:r>
              <a:rPr lang="en-US" altLang="en-US" sz="3600" b="1" dirty="0" err="1">
                <a:solidFill>
                  <a:srgbClr val="FF0000"/>
                </a:solidFill>
                <a:latin typeface="Times New Roman" panose="02020603050405020304" pitchFamily="18" charset="0"/>
                <a:cs typeface="Times New Roman" panose="02020603050405020304" pitchFamily="18" charset="0"/>
              </a:rPr>
              <a:t>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bộ</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ngao</a:t>
            </a:r>
            <a:r>
              <a:rPr lang="en-US" altLang="en-US" sz="3600" b="1" dirty="0">
                <a:solidFill>
                  <a:srgbClr val="FF0000"/>
                </a:solidFill>
                <a:latin typeface="Times New Roman" panose="02020603050405020304" pitchFamily="18" charset="0"/>
                <a:cs typeface="Times New Roman" panose="02020603050405020304" pitchFamily="18" charset="0"/>
              </a:rPr>
              <a:t> du </a:t>
            </a:r>
            <a:r>
              <a:rPr lang="en-US" altLang="en-US" sz="3600" b="1" dirty="0" err="1">
                <a:solidFill>
                  <a:srgbClr val="FF0000"/>
                </a:solidFill>
                <a:latin typeface="Times New Roman" panose="02020603050405020304" pitchFamily="18" charset="0"/>
                <a:cs typeface="Times New Roman" panose="02020603050405020304" pitchFamily="18" charset="0"/>
              </a:rPr>
              <a:t>mở</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mang</a:t>
            </a:r>
            <a:r>
              <a:rPr lang="en-US" altLang="en-US" sz="3600" b="1" dirty="0">
                <a:solidFill>
                  <a:srgbClr val="FF0000"/>
                </a:solidFill>
                <a:latin typeface="Times New Roman" panose="02020603050405020304" pitchFamily="18" charset="0"/>
                <a:cs typeface="Times New Roman" panose="02020603050405020304" pitchFamily="18" charset="0"/>
              </a:rPr>
              <a:t> tri </a:t>
            </a:r>
            <a:r>
              <a:rPr lang="en-US" altLang="en-US" sz="3600" b="1" dirty="0" err="1">
                <a:solidFill>
                  <a:srgbClr val="FF0000"/>
                </a:solidFill>
                <a:latin typeface="Times New Roman" panose="02020603050405020304" pitchFamily="18" charset="0"/>
                <a:cs typeface="Times New Roman" panose="02020603050405020304" pitchFamily="18" charset="0"/>
              </a:rPr>
              <a:t>thức</a:t>
            </a:r>
            <a:endParaRPr kumimoji="1" lang="zh-CN" altLang="en-US" sz="36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4" name="Picture 3">
            <a:extLst>
              <a:ext uri="{FF2B5EF4-FFF2-40B4-BE49-F238E27FC236}">
                <a16:creationId xmlns:a16="http://schemas.microsoft.com/office/drawing/2014/main" id="{51D0D073-FDB2-47B3-AD83-5C600C2CA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457" y="-30987"/>
            <a:ext cx="1676400" cy="1676400"/>
          </a:xfrm>
          <a:prstGeom prst="rect">
            <a:avLst/>
          </a:prstGeom>
        </p:spPr>
      </p:pic>
      <p:sp>
        <p:nvSpPr>
          <p:cNvPr id="7" name="Text Box 8">
            <a:extLst>
              <a:ext uri="{FF2B5EF4-FFF2-40B4-BE49-F238E27FC236}">
                <a16:creationId xmlns:a16="http://schemas.microsoft.com/office/drawing/2014/main" id="{FE0142A0-884A-4D4C-90E6-2CBEC2454629}"/>
              </a:ext>
            </a:extLst>
          </p:cNvPr>
          <p:cNvSpPr txBox="1">
            <a:spLocks noChangeArrowheads="1"/>
          </p:cNvSpPr>
          <p:nvPr/>
        </p:nvSpPr>
        <p:spPr bwMode="auto">
          <a:xfrm>
            <a:off x="691241" y="1771001"/>
            <a:ext cx="110544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dirty="0" err="1">
                <a:solidFill>
                  <a:srgbClr val="0070C0"/>
                </a:solidFill>
                <a:latin typeface="Times New Roman" panose="02020603050405020304" pitchFamily="18" charset="0"/>
                <a:cs typeface="Times New Roman" panose="02020603050405020304" pitchFamily="18" charset="0"/>
              </a:rPr>
              <a:t>Đi</a:t>
            </a:r>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dirty="0" err="1">
                <a:solidFill>
                  <a:srgbClr val="0070C0"/>
                </a:solidFill>
                <a:latin typeface="Times New Roman" panose="02020603050405020304" pitchFamily="18" charset="0"/>
                <a:cs typeface="Times New Roman" panose="02020603050405020304" pitchFamily="18" charset="0"/>
              </a:rPr>
              <a:t>bộ</a:t>
            </a:r>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dirty="0" err="1">
                <a:solidFill>
                  <a:srgbClr val="0070C0"/>
                </a:solidFill>
                <a:latin typeface="Times New Roman" panose="02020603050405020304" pitchFamily="18" charset="0"/>
                <a:cs typeface="Times New Roman" panose="02020603050405020304" pitchFamily="18" charset="0"/>
              </a:rPr>
              <a:t>ngao</a:t>
            </a:r>
            <a:r>
              <a:rPr lang="en-US" altLang="en-US" sz="3600" b="1" i="1" dirty="0">
                <a:solidFill>
                  <a:srgbClr val="0070C0"/>
                </a:solidFill>
                <a:latin typeface="Times New Roman" panose="02020603050405020304" pitchFamily="18" charset="0"/>
                <a:cs typeface="Times New Roman" panose="02020603050405020304" pitchFamily="18" charset="0"/>
              </a:rPr>
              <a:t> du </a:t>
            </a:r>
            <a:r>
              <a:rPr lang="en-US" altLang="en-US" sz="3600" b="1" i="1" dirty="0" err="1">
                <a:solidFill>
                  <a:srgbClr val="0070C0"/>
                </a:solidFill>
                <a:latin typeface="Times New Roman" panose="02020603050405020304" pitchFamily="18" charset="0"/>
                <a:cs typeface="Times New Roman" panose="02020603050405020304" pitchFamily="18" charset="0"/>
              </a:rPr>
              <a:t>là</a:t>
            </a:r>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dirty="0" err="1">
                <a:solidFill>
                  <a:srgbClr val="0070C0"/>
                </a:solidFill>
                <a:latin typeface="Times New Roman" panose="02020603050405020304" pitchFamily="18" charset="0"/>
                <a:cs typeface="Times New Roman" panose="02020603050405020304" pitchFamily="18" charset="0"/>
              </a:rPr>
              <a:t>đi</a:t>
            </a:r>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dirty="0" err="1">
                <a:solidFill>
                  <a:srgbClr val="0070C0"/>
                </a:solidFill>
                <a:latin typeface="Times New Roman" panose="02020603050405020304" pitchFamily="18" charset="0"/>
                <a:cs typeface="Times New Roman" panose="02020603050405020304" pitchFamily="18" charset="0"/>
              </a:rPr>
              <a:t>như</a:t>
            </a:r>
            <a:r>
              <a:rPr lang="en-US" altLang="en-US" sz="3600" b="1" i="1" dirty="0">
                <a:solidFill>
                  <a:srgbClr val="0070C0"/>
                </a:solidFill>
                <a:latin typeface="Times New Roman" panose="02020603050405020304" pitchFamily="18" charset="0"/>
                <a:cs typeface="Times New Roman" panose="02020603050405020304" pitchFamily="18" charset="0"/>
              </a:rPr>
              <a:t> Ta-</a:t>
            </a:r>
            <a:r>
              <a:rPr lang="en-US" altLang="en-US" sz="3600" b="1" i="1" dirty="0" err="1">
                <a:solidFill>
                  <a:srgbClr val="0070C0"/>
                </a:solidFill>
                <a:latin typeface="Times New Roman" panose="02020603050405020304" pitchFamily="18" charset="0"/>
                <a:cs typeface="Times New Roman" panose="02020603050405020304" pitchFamily="18" charset="0"/>
              </a:rPr>
              <a:t>lét</a:t>
            </a:r>
            <a:r>
              <a:rPr lang="en-US" altLang="en-US" sz="3600" b="1" i="1" dirty="0">
                <a:solidFill>
                  <a:srgbClr val="0070C0"/>
                </a:solidFill>
                <a:latin typeface="Times New Roman" panose="02020603050405020304" pitchFamily="18" charset="0"/>
                <a:cs typeface="Times New Roman" panose="02020603050405020304" pitchFamily="18" charset="0"/>
              </a:rPr>
              <a:t> , </a:t>
            </a:r>
            <a:r>
              <a:rPr lang="en-US" altLang="en-US" sz="3600" b="1" i="1" dirty="0" err="1">
                <a:solidFill>
                  <a:srgbClr val="0070C0"/>
                </a:solidFill>
                <a:latin typeface="Times New Roman" panose="02020603050405020304" pitchFamily="18" charset="0"/>
                <a:cs typeface="Times New Roman" panose="02020603050405020304" pitchFamily="18" charset="0"/>
              </a:rPr>
              <a:t>Pla-tông</a:t>
            </a:r>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dirty="0" err="1">
                <a:solidFill>
                  <a:srgbClr val="0070C0"/>
                </a:solidFill>
                <a:latin typeface="Times New Roman" panose="02020603050405020304" pitchFamily="18" charset="0"/>
                <a:cs typeface="Times New Roman" panose="02020603050405020304" pitchFamily="18" charset="0"/>
              </a:rPr>
              <a:t>và</a:t>
            </a:r>
            <a:r>
              <a:rPr lang="en-US" altLang="en-US" sz="3600" b="1" i="1" dirty="0">
                <a:solidFill>
                  <a:srgbClr val="0070C0"/>
                </a:solidFill>
                <a:latin typeface="Times New Roman" panose="02020603050405020304" pitchFamily="18" charset="0"/>
                <a:cs typeface="Times New Roman" panose="02020603050405020304" pitchFamily="18" charset="0"/>
              </a:rPr>
              <a:t> Pi-ta-go.”</a:t>
            </a:r>
          </a:p>
        </p:txBody>
      </p:sp>
      <p:pic>
        <p:nvPicPr>
          <p:cNvPr id="1026" name="Picture 2" descr="Káº¿t quáº£ hÃ¬nh áº£nh cho ta lÃ©t">
            <a:extLst>
              <a:ext uri="{FF2B5EF4-FFF2-40B4-BE49-F238E27FC236}">
                <a16:creationId xmlns:a16="http://schemas.microsoft.com/office/drawing/2014/main" id="{438F05F4-F914-4350-B3E0-5D791733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22" y="2745294"/>
            <a:ext cx="2505200" cy="3198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platon">
            <a:extLst>
              <a:ext uri="{FF2B5EF4-FFF2-40B4-BE49-F238E27FC236}">
                <a16:creationId xmlns:a16="http://schemas.microsoft.com/office/drawing/2014/main" id="{BA842FF6-3071-4C71-B55B-8425E57C67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82" r="13481"/>
          <a:stretch/>
        </p:blipFill>
        <p:spPr bwMode="auto">
          <a:xfrm>
            <a:off x="4093027" y="2742812"/>
            <a:ext cx="3505200" cy="3265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áº¿t quáº£ hÃ¬nh áº£nh cho pi ta go">
            <a:extLst>
              <a:ext uri="{FF2B5EF4-FFF2-40B4-BE49-F238E27FC236}">
                <a16:creationId xmlns:a16="http://schemas.microsoft.com/office/drawing/2014/main" id="{71E14F4E-5C0E-447E-A282-B09458E8E6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74" r="32826"/>
          <a:stretch/>
        </p:blipFill>
        <p:spPr bwMode="auto">
          <a:xfrm>
            <a:off x="8246496" y="2742812"/>
            <a:ext cx="3346792" cy="326544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06B4B3D6-1486-438C-9DF8-B6B9B82EFD31}"/>
              </a:ext>
            </a:extLst>
          </p:cNvPr>
          <p:cNvSpPr txBox="1">
            <a:spLocks noChangeArrowheads="1"/>
          </p:cNvSpPr>
          <p:nvPr/>
        </p:nvSpPr>
        <p:spPr bwMode="auto">
          <a:xfrm>
            <a:off x="419098" y="6116100"/>
            <a:ext cx="32058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err="1">
                <a:solidFill>
                  <a:srgbClr val="0070C0"/>
                </a:solidFill>
                <a:latin typeface="Times New Roman" panose="02020603050405020304" pitchFamily="18" charset="0"/>
                <a:cs typeface="Times New Roman" panose="02020603050405020304" pitchFamily="18" charset="0"/>
              </a:rPr>
              <a:t>Nhà</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toán</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học</a:t>
            </a:r>
            <a:r>
              <a:rPr lang="en-US" altLang="en-US" sz="2800" b="1" i="1" dirty="0">
                <a:solidFill>
                  <a:srgbClr val="0070C0"/>
                </a:solidFill>
                <a:latin typeface="Times New Roman" panose="02020603050405020304" pitchFamily="18" charset="0"/>
                <a:cs typeface="Times New Roman" panose="02020603050405020304" pitchFamily="18" charset="0"/>
              </a:rPr>
              <a:t> Ta-</a:t>
            </a:r>
            <a:r>
              <a:rPr lang="en-US" altLang="en-US" sz="2800" b="1" i="1" dirty="0" err="1">
                <a:solidFill>
                  <a:srgbClr val="0070C0"/>
                </a:solidFill>
                <a:latin typeface="Times New Roman" panose="02020603050405020304" pitchFamily="18" charset="0"/>
                <a:cs typeface="Times New Roman" panose="02020603050405020304" pitchFamily="18" charset="0"/>
              </a:rPr>
              <a:t>lét</a:t>
            </a:r>
            <a:r>
              <a:rPr lang="en-US" altLang="en-US" sz="2800" b="1" i="1" dirty="0">
                <a:solidFill>
                  <a:srgbClr val="0070C0"/>
                </a:solidFill>
                <a:latin typeface="Times New Roman" panose="02020603050405020304" pitchFamily="18" charset="0"/>
                <a:cs typeface="Times New Roman" panose="02020603050405020304" pitchFamily="18" charset="0"/>
              </a:rPr>
              <a:t> </a:t>
            </a:r>
          </a:p>
        </p:txBody>
      </p:sp>
      <p:sp>
        <p:nvSpPr>
          <p:cNvPr id="10" name="Text Box 8">
            <a:extLst>
              <a:ext uri="{FF2B5EF4-FFF2-40B4-BE49-F238E27FC236}">
                <a16:creationId xmlns:a16="http://schemas.microsoft.com/office/drawing/2014/main" id="{858E86C9-3B0F-40FF-8521-FAA087631442}"/>
              </a:ext>
            </a:extLst>
          </p:cNvPr>
          <p:cNvSpPr txBox="1">
            <a:spLocks noChangeArrowheads="1"/>
          </p:cNvSpPr>
          <p:nvPr/>
        </p:nvSpPr>
        <p:spPr bwMode="auto">
          <a:xfrm>
            <a:off x="4065814" y="6180758"/>
            <a:ext cx="36956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err="1">
                <a:solidFill>
                  <a:srgbClr val="0070C0"/>
                </a:solidFill>
                <a:latin typeface="Times New Roman" panose="02020603050405020304" pitchFamily="18" charset="0"/>
                <a:cs typeface="Times New Roman" panose="02020603050405020304" pitchFamily="18" charset="0"/>
              </a:rPr>
              <a:t>Nhà</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triết</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học</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Pla-tông</a:t>
            </a:r>
            <a:endParaRPr lang="en-US" altLang="en-US" sz="2800" b="1" i="1" dirty="0">
              <a:solidFill>
                <a:srgbClr val="0070C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B521F135-0619-42E6-80A1-A80CC75D4C83}"/>
              </a:ext>
            </a:extLst>
          </p:cNvPr>
          <p:cNvSpPr txBox="1">
            <a:spLocks noChangeArrowheads="1"/>
          </p:cNvSpPr>
          <p:nvPr/>
        </p:nvSpPr>
        <p:spPr bwMode="auto">
          <a:xfrm>
            <a:off x="8246496" y="6189895"/>
            <a:ext cx="36956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err="1">
                <a:solidFill>
                  <a:srgbClr val="0070C0"/>
                </a:solidFill>
                <a:latin typeface="Times New Roman" panose="02020603050405020304" pitchFamily="18" charset="0"/>
                <a:cs typeface="Times New Roman" panose="02020603050405020304" pitchFamily="18" charset="0"/>
              </a:rPr>
              <a:t>Nhà</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toán</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học</a:t>
            </a:r>
            <a:r>
              <a:rPr lang="en-US" altLang="en-US" sz="2800" b="1" i="1" dirty="0">
                <a:solidFill>
                  <a:srgbClr val="0070C0"/>
                </a:solidFill>
                <a:latin typeface="Times New Roman" panose="02020603050405020304" pitchFamily="18" charset="0"/>
                <a:cs typeface="Times New Roman" panose="02020603050405020304" pitchFamily="18" charset="0"/>
              </a:rPr>
              <a:t> Pi-ta-go</a:t>
            </a:r>
          </a:p>
        </p:txBody>
      </p:sp>
    </p:spTree>
    <p:extLst>
      <p:ext uri="{BB962C8B-B14F-4D97-AF65-F5344CB8AC3E}">
        <p14:creationId xmlns:p14="http://schemas.microsoft.com/office/powerpoint/2010/main" val="26667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diamond(in)">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barn(inVertical)">
                                      <p:cBhvr>
                                        <p:cTn id="31" dur="5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barn(inVertical)">
                                      <p:cBhvr>
                                        <p:cTn id="3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525072F0-6778-421D-BFF8-2556FB75FE56}"/>
              </a:ext>
            </a:extLst>
          </p:cNvPr>
          <p:cNvSpPr/>
          <p:nvPr/>
        </p:nvSpPr>
        <p:spPr>
          <a:xfrm>
            <a:off x="2775858" y="502413"/>
            <a:ext cx="7598228" cy="762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    2. </a:t>
            </a:r>
            <a:r>
              <a:rPr lang="en-US" altLang="en-US" sz="3600" b="1" dirty="0" err="1">
                <a:solidFill>
                  <a:srgbClr val="FF0000"/>
                </a:solidFill>
                <a:latin typeface="Times New Roman" panose="02020603050405020304" pitchFamily="18" charset="0"/>
                <a:cs typeface="Times New Roman" panose="02020603050405020304" pitchFamily="18" charset="0"/>
              </a:rPr>
              <a:t>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bộ</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ngao</a:t>
            </a:r>
            <a:r>
              <a:rPr lang="en-US" altLang="en-US" sz="3600" b="1" dirty="0">
                <a:solidFill>
                  <a:srgbClr val="FF0000"/>
                </a:solidFill>
                <a:latin typeface="Times New Roman" panose="02020603050405020304" pitchFamily="18" charset="0"/>
                <a:cs typeface="Times New Roman" panose="02020603050405020304" pitchFamily="18" charset="0"/>
              </a:rPr>
              <a:t> du </a:t>
            </a:r>
            <a:r>
              <a:rPr lang="en-US" altLang="en-US" sz="3600" b="1" dirty="0" err="1">
                <a:solidFill>
                  <a:srgbClr val="FF0000"/>
                </a:solidFill>
                <a:latin typeface="Times New Roman" panose="02020603050405020304" pitchFamily="18" charset="0"/>
                <a:cs typeface="Times New Roman" panose="02020603050405020304" pitchFamily="18" charset="0"/>
              </a:rPr>
              <a:t>mở</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mang</a:t>
            </a:r>
            <a:r>
              <a:rPr lang="en-US" altLang="en-US" sz="3600" b="1" dirty="0">
                <a:solidFill>
                  <a:srgbClr val="FF0000"/>
                </a:solidFill>
                <a:latin typeface="Times New Roman" panose="02020603050405020304" pitchFamily="18" charset="0"/>
                <a:cs typeface="Times New Roman" panose="02020603050405020304" pitchFamily="18" charset="0"/>
              </a:rPr>
              <a:t> tri </a:t>
            </a:r>
            <a:r>
              <a:rPr lang="en-US" altLang="en-US" sz="3600" b="1" dirty="0" err="1">
                <a:solidFill>
                  <a:srgbClr val="FF0000"/>
                </a:solidFill>
                <a:latin typeface="Times New Roman" panose="02020603050405020304" pitchFamily="18" charset="0"/>
                <a:cs typeface="Times New Roman" panose="02020603050405020304" pitchFamily="18" charset="0"/>
              </a:rPr>
              <a:t>thức</a:t>
            </a:r>
            <a:endParaRPr kumimoji="1" lang="zh-CN" altLang="en-US" sz="36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4" name="Picture 3">
            <a:extLst>
              <a:ext uri="{FF2B5EF4-FFF2-40B4-BE49-F238E27FC236}">
                <a16:creationId xmlns:a16="http://schemas.microsoft.com/office/drawing/2014/main" id="{51D0D073-FDB2-47B3-AD83-5C600C2CA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457" y="-30987"/>
            <a:ext cx="1676400" cy="1676400"/>
          </a:xfrm>
          <a:prstGeom prst="rect">
            <a:avLst/>
          </a:prstGeom>
        </p:spPr>
      </p:pic>
      <p:sp>
        <p:nvSpPr>
          <p:cNvPr id="15" name="Text Box 8">
            <a:extLst>
              <a:ext uri="{FF2B5EF4-FFF2-40B4-BE49-F238E27FC236}">
                <a16:creationId xmlns:a16="http://schemas.microsoft.com/office/drawing/2014/main" id="{7470612A-3F65-41AE-8784-B751462660FB}"/>
              </a:ext>
            </a:extLst>
          </p:cNvPr>
          <p:cNvSpPr txBox="1">
            <a:spLocks noChangeArrowheads="1"/>
          </p:cNvSpPr>
          <p:nvPr/>
        </p:nvSpPr>
        <p:spPr bwMode="auto">
          <a:xfrm>
            <a:off x="4447968" y="2574408"/>
            <a:ext cx="396784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b="1" dirty="0">
                <a:latin typeface="Times New Roman" panose="02020603050405020304" pitchFamily="18" charset="0"/>
                <a:sym typeface="Wingdings" panose="05000000000000000000" pitchFamily="2" charset="2"/>
              </a:rPr>
              <a:t> </a:t>
            </a:r>
            <a:r>
              <a:rPr lang="en-US" altLang="en-US" sz="3000" b="1" dirty="0" err="1">
                <a:latin typeface="Times New Roman" panose="02020603050405020304" pitchFamily="18" charset="0"/>
              </a:rPr>
              <a:t>Đề</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cao</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kiến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thức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thực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tại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khách</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quan</a:t>
            </a:r>
            <a:endParaRPr lang="en-US" altLang="en-US" sz="3000" b="1" dirty="0">
              <a:latin typeface="Times New Roman" panose="02020603050405020304" pitchFamily="18" charset="0"/>
            </a:endParaRPr>
          </a:p>
        </p:txBody>
      </p:sp>
      <p:pic>
        <p:nvPicPr>
          <p:cNvPr id="17" name="图片 12">
            <a:extLst>
              <a:ext uri="{FF2B5EF4-FFF2-40B4-BE49-F238E27FC236}">
                <a16:creationId xmlns:a16="http://schemas.microsoft.com/office/drawing/2014/main" id="{D8836669-0B91-4866-A7A3-57B615F89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92622" y="793322"/>
            <a:ext cx="1882796" cy="4543343"/>
          </a:xfrm>
          <a:prstGeom prst="rect">
            <a:avLst/>
          </a:prstGeom>
        </p:spPr>
      </p:pic>
      <p:sp>
        <p:nvSpPr>
          <p:cNvPr id="18" name="TextBox 17">
            <a:extLst>
              <a:ext uri="{FF2B5EF4-FFF2-40B4-BE49-F238E27FC236}">
                <a16:creationId xmlns:a16="http://schemas.microsoft.com/office/drawing/2014/main" id="{B5C5F21F-8C1C-499A-921A-5A9127302B3F}"/>
              </a:ext>
            </a:extLst>
          </p:cNvPr>
          <p:cNvSpPr txBox="1"/>
          <p:nvPr/>
        </p:nvSpPr>
        <p:spPr>
          <a:xfrm>
            <a:off x="664027" y="2528620"/>
            <a:ext cx="3275384" cy="1015663"/>
          </a:xfrm>
          <a:prstGeom prst="rect">
            <a:avLst/>
          </a:prstGeom>
          <a:noFill/>
        </p:spPr>
        <p:txBody>
          <a:bodyPr wrap="square" rtlCol="0">
            <a:spAutoFit/>
          </a:bodyPr>
          <a:lstStyle/>
          <a:p>
            <a:pPr algn="ctr"/>
            <a:r>
              <a:rPr lang="en-US" altLang="en-US" sz="3000" b="1" dirty="0" err="1">
                <a:solidFill>
                  <a:srgbClr val="0070C0"/>
                </a:solidFill>
                <a:latin typeface="Times New Roman" panose="02020603050405020304" pitchFamily="18" charset="0"/>
              </a:rPr>
              <a:t>Tự</a:t>
            </a:r>
            <a:r>
              <a:rPr lang="en-US" altLang="en-US" sz="3000" b="1" dirty="0">
                <a:solidFill>
                  <a:srgbClr val="0070C0"/>
                </a:solidFill>
                <a:latin typeface="Times New Roman" panose="02020603050405020304" pitchFamily="18" charset="0"/>
              </a:rPr>
              <a:t> do </a:t>
            </a:r>
            <a:r>
              <a:rPr lang="en-US" altLang="en-US" sz="3000" b="1" dirty="0" err="1">
                <a:solidFill>
                  <a:srgbClr val="0070C0"/>
                </a:solidFill>
                <a:latin typeface="Times New Roman" panose="02020603050405020304" pitchFamily="18" charset="0"/>
              </a:rPr>
              <a:t>tìm</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hiểu</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thực</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tế</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thiên</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nhiên</a:t>
            </a:r>
            <a:endParaRPr lang="en-US" sz="3000" b="1" dirty="0">
              <a:latin typeface="Times New Roman" pitchFamily="18" charset="0"/>
              <a:cs typeface="Times New Roman" pitchFamily="18" charset="0"/>
            </a:endParaRPr>
          </a:p>
        </p:txBody>
      </p:sp>
      <p:pic>
        <p:nvPicPr>
          <p:cNvPr id="19" name="图片 12">
            <a:extLst>
              <a:ext uri="{FF2B5EF4-FFF2-40B4-BE49-F238E27FC236}">
                <a16:creationId xmlns:a16="http://schemas.microsoft.com/office/drawing/2014/main" id="{11E8D056-6946-4E2D-9198-A611CBC12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92622" y="3024449"/>
            <a:ext cx="1882796" cy="4543343"/>
          </a:xfrm>
          <a:prstGeom prst="rect">
            <a:avLst/>
          </a:prstGeom>
        </p:spPr>
      </p:pic>
      <p:sp>
        <p:nvSpPr>
          <p:cNvPr id="20" name="TextBox 19">
            <a:extLst>
              <a:ext uri="{FF2B5EF4-FFF2-40B4-BE49-F238E27FC236}">
                <a16:creationId xmlns:a16="http://schemas.microsoft.com/office/drawing/2014/main" id="{96805FBA-EC7A-4F9D-80BC-F625C4A49C94}"/>
              </a:ext>
            </a:extLst>
          </p:cNvPr>
          <p:cNvSpPr txBox="1"/>
          <p:nvPr/>
        </p:nvSpPr>
        <p:spPr>
          <a:xfrm>
            <a:off x="664027" y="4759748"/>
            <a:ext cx="3275384" cy="1015663"/>
          </a:xfrm>
          <a:prstGeom prst="rect">
            <a:avLst/>
          </a:prstGeom>
          <a:noFill/>
        </p:spPr>
        <p:txBody>
          <a:bodyPr wrap="square" rtlCol="0">
            <a:spAutoFit/>
          </a:bodyPr>
          <a:lstStyle/>
          <a:p>
            <a:pPr algn="ctr"/>
            <a:r>
              <a:rPr lang="en-US" altLang="en-US" sz="3000" b="1" dirty="0" err="1">
                <a:solidFill>
                  <a:srgbClr val="0070C0"/>
                </a:solidFill>
                <a:latin typeface="Times New Roman" panose="02020603050405020304" pitchFamily="18" charset="0"/>
              </a:rPr>
              <a:t>Mở</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rộng</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kiến</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thức</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thực</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tế</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cụ</a:t>
            </a:r>
            <a:r>
              <a:rPr lang="en-US" altLang="en-US" sz="3000" b="1" dirty="0">
                <a:solidFill>
                  <a:srgbClr val="0070C0"/>
                </a:solidFill>
                <a:latin typeface="Times New Roman" panose="02020603050405020304" pitchFamily="18" charset="0"/>
              </a:rPr>
              <a:t> </a:t>
            </a:r>
            <a:r>
              <a:rPr lang="en-US" altLang="en-US" sz="3000" b="1" dirty="0" err="1">
                <a:solidFill>
                  <a:srgbClr val="0070C0"/>
                </a:solidFill>
                <a:latin typeface="Times New Roman" panose="02020603050405020304" pitchFamily="18" charset="0"/>
              </a:rPr>
              <a:t>thể</a:t>
            </a:r>
            <a:endParaRPr lang="en-US" sz="3000" b="1" dirty="0">
              <a:latin typeface="Times New Roman" pitchFamily="18" charset="0"/>
              <a:cs typeface="Times New Roman" pitchFamily="18" charset="0"/>
            </a:endParaRPr>
          </a:p>
        </p:txBody>
      </p:sp>
      <p:sp>
        <p:nvSpPr>
          <p:cNvPr id="10" name="Text Box 8">
            <a:extLst>
              <a:ext uri="{FF2B5EF4-FFF2-40B4-BE49-F238E27FC236}">
                <a16:creationId xmlns:a16="http://schemas.microsoft.com/office/drawing/2014/main" id="{6649B02E-2B06-45F4-908F-C86F7E5E3558}"/>
              </a:ext>
            </a:extLst>
          </p:cNvPr>
          <p:cNvSpPr txBox="1">
            <a:spLocks noChangeArrowheads="1"/>
          </p:cNvSpPr>
          <p:nvPr/>
        </p:nvSpPr>
        <p:spPr bwMode="auto">
          <a:xfrm>
            <a:off x="4438731" y="4575814"/>
            <a:ext cx="409896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b="1" dirty="0">
                <a:latin typeface="Times New Roman" panose="02020603050405020304" pitchFamily="18" charset="0"/>
                <a:sym typeface="Wingdings" panose="05000000000000000000" pitchFamily="2" charset="2"/>
              </a:rPr>
              <a:t> </a:t>
            </a:r>
            <a:r>
              <a:rPr lang="en-US" altLang="en-US" sz="3000" b="1" dirty="0" err="1">
                <a:latin typeface="Times New Roman" panose="02020603050405020304" pitchFamily="18" charset="0"/>
              </a:rPr>
              <a:t>Đề</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cao</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kiến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thức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của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các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nhà</a:t>
            </a:r>
            <a:r>
              <a:rPr lang="en-US" altLang="en-US" sz="3000" b="1" dirty="0">
                <a:latin typeface="Times New Roman" panose="02020603050405020304" pitchFamily="18" charset="0"/>
              </a:rPr>
              <a:t> khoa </a:t>
            </a:r>
            <a:r>
              <a:rPr lang="en-US" altLang="en-US" sz="3000" b="1" dirty="0" err="1">
                <a:latin typeface="Times New Roman" panose="02020603050405020304" pitchFamily="18" charset="0"/>
              </a:rPr>
              <a:t>học</a:t>
            </a:r>
            <a:r>
              <a:rPr lang="en-US" altLang="en-US" sz="3000" b="1" dirty="0">
                <a:latin typeface="Times New Roman" panose="02020603050405020304" pitchFamily="18" charset="0"/>
              </a:rPr>
              <a:t> am </a:t>
            </a:r>
            <a:r>
              <a:rPr lang="en-US" altLang="en-US" sz="3000" b="1" dirty="0" err="1">
                <a:latin typeface="Times New Roman" panose="02020603050405020304" pitchFamily="18" charset="0"/>
              </a:rPr>
              <a:t>hiểu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sống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thực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tế</a:t>
            </a:r>
            <a:endParaRPr lang="en-US" altLang="en-US" sz="3000" b="1" dirty="0">
              <a:latin typeface="Times New Roman" panose="02020603050405020304" pitchFamily="18" charset="0"/>
            </a:endParaRPr>
          </a:p>
        </p:txBody>
      </p:sp>
      <p:sp>
        <p:nvSpPr>
          <p:cNvPr id="11" name="Text Box 8">
            <a:extLst>
              <a:ext uri="{FF2B5EF4-FFF2-40B4-BE49-F238E27FC236}">
                <a16:creationId xmlns:a16="http://schemas.microsoft.com/office/drawing/2014/main" id="{CF8065F9-C2D4-40DD-B012-33C59B1296A2}"/>
              </a:ext>
            </a:extLst>
          </p:cNvPr>
          <p:cNvSpPr txBox="1">
            <a:spLocks noChangeArrowheads="1"/>
          </p:cNvSpPr>
          <p:nvPr/>
        </p:nvSpPr>
        <p:spPr bwMode="auto">
          <a:xfrm>
            <a:off x="9695495" y="2817400"/>
            <a:ext cx="209010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r>
              <a:rPr lang="en-US" altLang="en-US" sz="3200" b="1" i="1" dirty="0">
                <a:solidFill>
                  <a:srgbClr val="FF0000"/>
                </a:solidFill>
                <a:latin typeface="Times New Roman" panose="02020603050405020304" pitchFamily="18" charset="0"/>
                <a:sym typeface="Wingdings" panose="05000000000000000000" pitchFamily="2" charset="2"/>
              </a:rPr>
              <a:t></a:t>
            </a:r>
            <a:r>
              <a:rPr lang="en-US" altLang="en-US" sz="3200" b="1" i="1" dirty="0" err="1">
                <a:solidFill>
                  <a:srgbClr val="FF0000"/>
                </a:solidFill>
                <a:latin typeface="Times New Roman" panose="02020603050405020304" pitchFamily="18" charset="0"/>
              </a:rPr>
              <a:t>Khích</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lệ</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mọi</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người</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đi</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bộ</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để</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tiếp</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thu</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kiến</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thức</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thực</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tế</a:t>
            </a:r>
            <a:r>
              <a:rPr lang="en-US" altLang="en-US" sz="3200" b="1" i="1" dirty="0">
                <a:solidFill>
                  <a:srgbClr val="FF0000"/>
                </a:solidFill>
                <a:latin typeface="Times New Roman" panose="02020603050405020304" pitchFamily="18" charset="0"/>
              </a:rPr>
              <a:t>.</a:t>
            </a:r>
          </a:p>
        </p:txBody>
      </p:sp>
      <p:sp>
        <p:nvSpPr>
          <p:cNvPr id="3" name="Right Brace 2">
            <a:extLst>
              <a:ext uri="{FF2B5EF4-FFF2-40B4-BE49-F238E27FC236}">
                <a16:creationId xmlns:a16="http://schemas.microsoft.com/office/drawing/2014/main" id="{15308936-D30D-47A5-BCD0-69C36B6B0327}"/>
              </a:ext>
            </a:extLst>
          </p:cNvPr>
          <p:cNvSpPr/>
          <p:nvPr/>
        </p:nvSpPr>
        <p:spPr>
          <a:xfrm>
            <a:off x="8702849" y="2471953"/>
            <a:ext cx="665018" cy="36522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Tree>
    <p:extLst>
      <p:ext uri="{BB962C8B-B14F-4D97-AF65-F5344CB8AC3E}">
        <p14:creationId xmlns:p14="http://schemas.microsoft.com/office/powerpoint/2010/main" val="1096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randombar(horizont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down)">
                                      <p:cBhvr>
                                        <p:cTn id="46" dur="580">
                                          <p:stCondLst>
                                            <p:cond delay="0"/>
                                          </p:stCondLst>
                                        </p:cTn>
                                        <p:tgtEl>
                                          <p:spTgt spid="11">
                                            <p:txEl>
                                              <p:pRg st="0" end="0"/>
                                            </p:txEl>
                                          </p:spTgt>
                                        </p:tgtEl>
                                      </p:cBhvr>
                                    </p:animEffect>
                                    <p:anim calcmode="lin" valueType="num">
                                      <p:cBhvr>
                                        <p:cTn id="47"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11">
                                            <p:txEl>
                                              <p:pRg st="0" end="0"/>
                                            </p:txEl>
                                          </p:spTgt>
                                        </p:tgtEl>
                                      </p:cBhvr>
                                      <p:to x="100000" y="60000"/>
                                    </p:animScale>
                                    <p:animScale>
                                      <p:cBhvr>
                                        <p:cTn id="53" dur="166" decel="50000">
                                          <p:stCondLst>
                                            <p:cond delay="676"/>
                                          </p:stCondLst>
                                        </p:cTn>
                                        <p:tgtEl>
                                          <p:spTgt spid="11">
                                            <p:txEl>
                                              <p:pRg st="0" end="0"/>
                                            </p:txEl>
                                          </p:spTgt>
                                        </p:tgtEl>
                                      </p:cBhvr>
                                      <p:to x="100000" y="100000"/>
                                    </p:animScale>
                                    <p:animScale>
                                      <p:cBhvr>
                                        <p:cTn id="54" dur="26">
                                          <p:stCondLst>
                                            <p:cond delay="1312"/>
                                          </p:stCondLst>
                                        </p:cTn>
                                        <p:tgtEl>
                                          <p:spTgt spid="11">
                                            <p:txEl>
                                              <p:pRg st="0" end="0"/>
                                            </p:txEl>
                                          </p:spTgt>
                                        </p:tgtEl>
                                      </p:cBhvr>
                                      <p:to x="100000" y="80000"/>
                                    </p:animScale>
                                    <p:animScale>
                                      <p:cBhvr>
                                        <p:cTn id="55" dur="166" decel="50000">
                                          <p:stCondLst>
                                            <p:cond delay="1338"/>
                                          </p:stCondLst>
                                        </p:cTn>
                                        <p:tgtEl>
                                          <p:spTgt spid="11">
                                            <p:txEl>
                                              <p:pRg st="0" end="0"/>
                                            </p:txEl>
                                          </p:spTgt>
                                        </p:tgtEl>
                                      </p:cBhvr>
                                      <p:to x="100000" y="100000"/>
                                    </p:animScale>
                                    <p:animScale>
                                      <p:cBhvr>
                                        <p:cTn id="56" dur="26">
                                          <p:stCondLst>
                                            <p:cond delay="1642"/>
                                          </p:stCondLst>
                                        </p:cTn>
                                        <p:tgtEl>
                                          <p:spTgt spid="11">
                                            <p:txEl>
                                              <p:pRg st="0" end="0"/>
                                            </p:txEl>
                                          </p:spTgt>
                                        </p:tgtEl>
                                      </p:cBhvr>
                                      <p:to x="100000" y="90000"/>
                                    </p:animScale>
                                    <p:animScale>
                                      <p:cBhvr>
                                        <p:cTn id="57" dur="166" decel="50000">
                                          <p:stCondLst>
                                            <p:cond delay="1668"/>
                                          </p:stCondLst>
                                        </p:cTn>
                                        <p:tgtEl>
                                          <p:spTgt spid="11">
                                            <p:txEl>
                                              <p:pRg st="0" end="0"/>
                                            </p:txEl>
                                          </p:spTgt>
                                        </p:tgtEl>
                                      </p:cBhvr>
                                      <p:to x="100000" y="100000"/>
                                    </p:animScale>
                                    <p:animScale>
                                      <p:cBhvr>
                                        <p:cTn id="58" dur="26">
                                          <p:stCondLst>
                                            <p:cond delay="1808"/>
                                          </p:stCondLst>
                                        </p:cTn>
                                        <p:tgtEl>
                                          <p:spTgt spid="11">
                                            <p:txEl>
                                              <p:pRg st="0" end="0"/>
                                            </p:txEl>
                                          </p:spTgt>
                                        </p:tgtEl>
                                      </p:cBhvr>
                                      <p:to x="100000" y="95000"/>
                                    </p:animScale>
                                    <p:animScale>
                                      <p:cBhvr>
                                        <p:cTn id="59"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8" grpId="0"/>
      <p:bldP spid="20" grpId="0"/>
      <p:bldP spid="1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525072F0-6778-421D-BFF8-2556FB75FE56}"/>
              </a:ext>
            </a:extLst>
          </p:cNvPr>
          <p:cNvSpPr/>
          <p:nvPr/>
        </p:nvSpPr>
        <p:spPr>
          <a:xfrm>
            <a:off x="3276601" y="415326"/>
            <a:ext cx="6977742" cy="117398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    2. </a:t>
            </a:r>
            <a:r>
              <a:rPr lang="en-US" altLang="en-US" sz="3600" b="1" dirty="0" err="1">
                <a:solidFill>
                  <a:srgbClr val="FF0000"/>
                </a:solidFill>
                <a:latin typeface="Times New Roman" panose="02020603050405020304" pitchFamily="18" charset="0"/>
                <a:cs typeface="Times New Roman" panose="02020603050405020304" pitchFamily="18" charset="0"/>
              </a:rPr>
              <a:t>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bộ</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ngao</a:t>
            </a:r>
            <a:r>
              <a:rPr lang="en-US" altLang="en-US" sz="3600" b="1" dirty="0">
                <a:solidFill>
                  <a:srgbClr val="FF0000"/>
                </a:solidFill>
                <a:latin typeface="Times New Roman" panose="02020603050405020304" pitchFamily="18" charset="0"/>
                <a:cs typeface="Times New Roman" panose="02020603050405020304" pitchFamily="18" charset="0"/>
              </a:rPr>
              <a:t> du </a:t>
            </a:r>
            <a:r>
              <a:rPr lang="en-US" altLang="en-US" sz="3600" b="1" dirty="0" err="1">
                <a:solidFill>
                  <a:srgbClr val="FF0000"/>
                </a:solidFill>
                <a:latin typeface="Times New Roman" panose="02020603050405020304" pitchFamily="18" charset="0"/>
                <a:cs typeface="Times New Roman" panose="02020603050405020304" pitchFamily="18" charset="0"/>
              </a:rPr>
              <a:t>rèn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sức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khỏe</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thần</a:t>
            </a:r>
            <a:endParaRPr kumimoji="1" lang="zh-CN" altLang="en-US" sz="36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4" name="Picture 3">
            <a:extLst>
              <a:ext uri="{FF2B5EF4-FFF2-40B4-BE49-F238E27FC236}">
                <a16:creationId xmlns:a16="http://schemas.microsoft.com/office/drawing/2014/main" id="{51D0D073-FDB2-47B3-AD83-5C600C2CA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1" y="97103"/>
            <a:ext cx="1676400" cy="1676400"/>
          </a:xfrm>
          <a:prstGeom prst="rect">
            <a:avLst/>
          </a:prstGeom>
        </p:spPr>
      </p:pic>
      <p:sp>
        <p:nvSpPr>
          <p:cNvPr id="8" name="Text Box 8">
            <a:extLst>
              <a:ext uri="{FF2B5EF4-FFF2-40B4-BE49-F238E27FC236}">
                <a16:creationId xmlns:a16="http://schemas.microsoft.com/office/drawing/2014/main" id="{073EA1CC-28A8-4632-B32E-51EE4FE75951}"/>
              </a:ext>
            </a:extLst>
          </p:cNvPr>
          <p:cNvSpPr txBox="1">
            <a:spLocks noChangeArrowheads="1"/>
          </p:cNvSpPr>
          <p:nvPr/>
        </p:nvSpPr>
        <p:spPr bwMode="auto">
          <a:xfrm>
            <a:off x="5270323" y="2690193"/>
            <a:ext cx="685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latin typeface="Times New Roman" panose="02020603050405020304" pitchFamily="18" charset="0"/>
              </a:rPr>
              <a:t>Tăng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cường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sức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khỏe</a:t>
            </a:r>
            <a:endParaRPr lang="en-US" altLang="en-US" sz="3600" b="1" dirty="0">
              <a:latin typeface="Times New Roman" panose="02020603050405020304" pitchFamily="18" charset="0"/>
            </a:endParaRPr>
          </a:p>
        </p:txBody>
      </p:sp>
      <p:sp>
        <p:nvSpPr>
          <p:cNvPr id="11" name="椭圆 3">
            <a:extLst>
              <a:ext uri="{FF2B5EF4-FFF2-40B4-BE49-F238E27FC236}">
                <a16:creationId xmlns:a16="http://schemas.microsoft.com/office/drawing/2014/main" id="{7A2C83A6-6BEE-471C-B6AE-499013A0586F}"/>
              </a:ext>
            </a:extLst>
          </p:cNvPr>
          <p:cNvSpPr/>
          <p:nvPr/>
        </p:nvSpPr>
        <p:spPr>
          <a:xfrm>
            <a:off x="909293" y="3167925"/>
            <a:ext cx="2363189" cy="2363189"/>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itchFamily="34" charset="-122"/>
              <a:ea typeface="微软雅黑" pitchFamily="34" charset="-122"/>
            </a:endParaRPr>
          </a:p>
        </p:txBody>
      </p:sp>
      <p:sp>
        <p:nvSpPr>
          <p:cNvPr id="12" name="椭圆 4">
            <a:extLst>
              <a:ext uri="{FF2B5EF4-FFF2-40B4-BE49-F238E27FC236}">
                <a16:creationId xmlns:a16="http://schemas.microsoft.com/office/drawing/2014/main" id="{E99D4489-E9F3-427E-AF4A-04FCFED4904C}"/>
              </a:ext>
            </a:extLst>
          </p:cNvPr>
          <p:cNvSpPr/>
          <p:nvPr/>
        </p:nvSpPr>
        <p:spPr>
          <a:xfrm>
            <a:off x="794741" y="3053376"/>
            <a:ext cx="2592288" cy="2592288"/>
          </a:xfrm>
          <a:prstGeom prst="ellipse">
            <a:avLst/>
          </a:prstGeom>
          <a:noFill/>
          <a:ln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itchFamily="34" charset="-122"/>
              <a:ea typeface="微软雅黑" pitchFamily="34" charset="-122"/>
            </a:endParaRPr>
          </a:p>
        </p:txBody>
      </p:sp>
      <p:cxnSp>
        <p:nvCxnSpPr>
          <p:cNvPr id="13" name="直接连接符 5">
            <a:extLst>
              <a:ext uri="{FF2B5EF4-FFF2-40B4-BE49-F238E27FC236}">
                <a16:creationId xmlns:a16="http://schemas.microsoft.com/office/drawing/2014/main" id="{959CD0DB-3EDF-4C4E-81B8-40B52191270F}"/>
              </a:ext>
            </a:extLst>
          </p:cNvPr>
          <p:cNvCxnSpPr>
            <a:stCxn id="12" idx="0"/>
            <a:endCxn id="29" idx="2"/>
          </p:cNvCxnSpPr>
          <p:nvPr/>
        </p:nvCxnSpPr>
        <p:spPr>
          <a:xfrm>
            <a:off x="2090885" y="3053376"/>
            <a:ext cx="2073322" cy="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6">
            <a:extLst>
              <a:ext uri="{FF2B5EF4-FFF2-40B4-BE49-F238E27FC236}">
                <a16:creationId xmlns:a16="http://schemas.microsoft.com/office/drawing/2014/main" id="{FF535760-D285-4CB1-9F3B-94BD7CBDBDAC}"/>
              </a:ext>
            </a:extLst>
          </p:cNvPr>
          <p:cNvCxnSpPr>
            <a:stCxn id="12" idx="6"/>
            <a:endCxn id="27" idx="2"/>
          </p:cNvCxnSpPr>
          <p:nvPr/>
        </p:nvCxnSpPr>
        <p:spPr>
          <a:xfrm flipV="1">
            <a:off x="3387029" y="4344574"/>
            <a:ext cx="777180" cy="494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7">
            <a:extLst>
              <a:ext uri="{FF2B5EF4-FFF2-40B4-BE49-F238E27FC236}">
                <a16:creationId xmlns:a16="http://schemas.microsoft.com/office/drawing/2014/main" id="{08C2F931-E516-4814-BC8C-5B2CF4C09117}"/>
              </a:ext>
            </a:extLst>
          </p:cNvPr>
          <p:cNvCxnSpPr>
            <a:stCxn id="12" idx="4"/>
            <a:endCxn id="25" idx="2"/>
          </p:cNvCxnSpPr>
          <p:nvPr/>
        </p:nvCxnSpPr>
        <p:spPr>
          <a:xfrm flipV="1">
            <a:off x="2090885" y="5645663"/>
            <a:ext cx="2073322" cy="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 name="组合 8">
            <a:extLst>
              <a:ext uri="{FF2B5EF4-FFF2-40B4-BE49-F238E27FC236}">
                <a16:creationId xmlns:a16="http://schemas.microsoft.com/office/drawing/2014/main" id="{5D4B3877-3E49-45EE-B20F-D22AF4ADAFAA}"/>
              </a:ext>
            </a:extLst>
          </p:cNvPr>
          <p:cNvGrpSpPr/>
          <p:nvPr/>
        </p:nvGrpSpPr>
        <p:grpSpPr>
          <a:xfrm>
            <a:off x="4164207" y="2693335"/>
            <a:ext cx="720080" cy="720081"/>
            <a:chOff x="3995936" y="1495373"/>
            <a:chExt cx="720080" cy="720080"/>
          </a:xfrm>
          <a:solidFill>
            <a:schemeClr val="bg1"/>
          </a:solidFill>
        </p:grpSpPr>
        <p:sp>
          <p:nvSpPr>
            <p:cNvPr id="29" name="椭圆 9">
              <a:extLst>
                <a:ext uri="{FF2B5EF4-FFF2-40B4-BE49-F238E27FC236}">
                  <a16:creationId xmlns:a16="http://schemas.microsoft.com/office/drawing/2014/main" id="{76F87ADC-8E5A-49F1-A3B4-2CA456200AAD}"/>
                </a:ext>
              </a:extLst>
            </p:cNvPr>
            <p:cNvSpPr/>
            <p:nvPr/>
          </p:nvSpPr>
          <p:spPr>
            <a:xfrm>
              <a:off x="3995936" y="1495373"/>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b="1">
                <a:solidFill>
                  <a:srgbClr val="0070C0"/>
                </a:solidFill>
                <a:latin typeface="Times New Roman" panose="02020603050405020304" pitchFamily="18" charset="0"/>
                <a:ea typeface="微软雅黑" pitchFamily="34" charset="-122"/>
                <a:cs typeface="Times New Roman" panose="02020603050405020304" pitchFamily="18" charset="0"/>
              </a:endParaRPr>
            </a:p>
          </p:txBody>
        </p:sp>
        <p:sp>
          <p:nvSpPr>
            <p:cNvPr id="30" name="TextBox 9">
              <a:extLst>
                <a:ext uri="{FF2B5EF4-FFF2-40B4-BE49-F238E27FC236}">
                  <a16:creationId xmlns:a16="http://schemas.microsoft.com/office/drawing/2014/main" id="{A1050BFE-ED05-4201-9105-F170E9FA4546}"/>
                </a:ext>
              </a:extLst>
            </p:cNvPr>
            <p:cNvSpPr txBox="1"/>
            <p:nvPr/>
          </p:nvSpPr>
          <p:spPr>
            <a:xfrm>
              <a:off x="4061545" y="1580967"/>
              <a:ext cx="595035" cy="58477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8" name="组合 11">
            <a:extLst>
              <a:ext uri="{FF2B5EF4-FFF2-40B4-BE49-F238E27FC236}">
                <a16:creationId xmlns:a16="http://schemas.microsoft.com/office/drawing/2014/main" id="{233003E0-F213-4F28-A465-6BC9461E39EA}"/>
              </a:ext>
            </a:extLst>
          </p:cNvPr>
          <p:cNvGrpSpPr/>
          <p:nvPr/>
        </p:nvGrpSpPr>
        <p:grpSpPr>
          <a:xfrm>
            <a:off x="4164209" y="3984534"/>
            <a:ext cx="720080" cy="720080"/>
            <a:chOff x="3995936" y="2786571"/>
            <a:chExt cx="720080" cy="720080"/>
          </a:xfrm>
          <a:solidFill>
            <a:schemeClr val="bg1"/>
          </a:solidFill>
        </p:grpSpPr>
        <p:sp>
          <p:nvSpPr>
            <p:cNvPr id="27" name="椭圆 12">
              <a:extLst>
                <a:ext uri="{FF2B5EF4-FFF2-40B4-BE49-F238E27FC236}">
                  <a16:creationId xmlns:a16="http://schemas.microsoft.com/office/drawing/2014/main" id="{8F652E9F-17AF-464D-9C54-8BF3F9214E48}"/>
                </a:ext>
              </a:extLst>
            </p:cNvPr>
            <p:cNvSpPr/>
            <p:nvPr/>
          </p:nvSpPr>
          <p:spPr>
            <a:xfrm>
              <a:off x="3995936" y="278657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b="1">
                <a:solidFill>
                  <a:srgbClr val="0070C0"/>
                </a:solidFill>
                <a:latin typeface="Times New Roman" panose="02020603050405020304" pitchFamily="18" charset="0"/>
                <a:ea typeface="微软雅黑" pitchFamily="34" charset="-122"/>
                <a:cs typeface="Times New Roman" panose="02020603050405020304" pitchFamily="18" charset="0"/>
              </a:endParaRPr>
            </a:p>
          </p:txBody>
        </p:sp>
        <p:sp>
          <p:nvSpPr>
            <p:cNvPr id="28" name="TextBox 12">
              <a:extLst>
                <a:ext uri="{FF2B5EF4-FFF2-40B4-BE49-F238E27FC236}">
                  <a16:creationId xmlns:a16="http://schemas.microsoft.com/office/drawing/2014/main" id="{F60DCFEC-CADE-463F-B190-704F550C1AD7}"/>
                </a:ext>
              </a:extLst>
            </p:cNvPr>
            <p:cNvSpPr txBox="1"/>
            <p:nvPr/>
          </p:nvSpPr>
          <p:spPr>
            <a:xfrm>
              <a:off x="4061543" y="2855338"/>
              <a:ext cx="595035" cy="584775"/>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9" name="组合 14">
            <a:extLst>
              <a:ext uri="{FF2B5EF4-FFF2-40B4-BE49-F238E27FC236}">
                <a16:creationId xmlns:a16="http://schemas.microsoft.com/office/drawing/2014/main" id="{0F716D1B-9995-4198-B34B-CD67DCADCE69}"/>
              </a:ext>
            </a:extLst>
          </p:cNvPr>
          <p:cNvGrpSpPr/>
          <p:nvPr/>
        </p:nvGrpSpPr>
        <p:grpSpPr>
          <a:xfrm>
            <a:off x="4164207" y="5285623"/>
            <a:ext cx="720080" cy="720080"/>
            <a:chOff x="3995936" y="4087662"/>
            <a:chExt cx="720080" cy="720080"/>
          </a:xfrm>
          <a:solidFill>
            <a:schemeClr val="bg1"/>
          </a:solidFill>
        </p:grpSpPr>
        <p:sp>
          <p:nvSpPr>
            <p:cNvPr id="25" name="椭圆 15">
              <a:extLst>
                <a:ext uri="{FF2B5EF4-FFF2-40B4-BE49-F238E27FC236}">
                  <a16:creationId xmlns:a16="http://schemas.microsoft.com/office/drawing/2014/main" id="{A97D4194-1B9B-42EC-B201-BA2C54C1E3EB}"/>
                </a:ext>
              </a:extLst>
            </p:cNvPr>
            <p:cNvSpPr/>
            <p:nvPr/>
          </p:nvSpPr>
          <p:spPr>
            <a:xfrm>
              <a:off x="3995936" y="408766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b="1" dirty="0">
                <a:solidFill>
                  <a:srgbClr val="0070C0"/>
                </a:solidFill>
                <a:latin typeface="Times New Roman" panose="02020603050405020304" pitchFamily="18" charset="0"/>
                <a:ea typeface="微软雅黑" pitchFamily="34" charset="-122"/>
                <a:cs typeface="Times New Roman" panose="02020603050405020304" pitchFamily="18" charset="0"/>
              </a:endParaRPr>
            </a:p>
          </p:txBody>
        </p:sp>
        <p:sp>
          <p:nvSpPr>
            <p:cNvPr id="26" name="TextBox 15">
              <a:extLst>
                <a:ext uri="{FF2B5EF4-FFF2-40B4-BE49-F238E27FC236}">
                  <a16:creationId xmlns:a16="http://schemas.microsoft.com/office/drawing/2014/main" id="{C567F4D0-D419-403D-AAFA-6EC8040F9A32}"/>
                </a:ext>
              </a:extLst>
            </p:cNvPr>
            <p:cNvSpPr txBox="1"/>
            <p:nvPr/>
          </p:nvSpPr>
          <p:spPr>
            <a:xfrm>
              <a:off x="4061545" y="4140598"/>
              <a:ext cx="595035" cy="5847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0" name="文本框 17">
            <a:extLst>
              <a:ext uri="{FF2B5EF4-FFF2-40B4-BE49-F238E27FC236}">
                <a16:creationId xmlns:a16="http://schemas.microsoft.com/office/drawing/2014/main" id="{A72E95E9-B5BF-43F1-A05C-1D94DEB5B754}"/>
              </a:ext>
            </a:extLst>
          </p:cNvPr>
          <p:cNvSpPr txBox="1"/>
          <p:nvPr/>
        </p:nvSpPr>
        <p:spPr>
          <a:xfrm>
            <a:off x="1113957" y="3482054"/>
            <a:ext cx="1962581"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en-US" sz="3600" b="1" dirty="0" err="1">
                <a:solidFill>
                  <a:srgbClr val="00B050"/>
                </a:solidFill>
                <a:latin typeface="Times New Roman" panose="02020603050405020304" pitchFamily="18" charset="0"/>
              </a:rPr>
              <a:t>Đi</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bộ</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rất</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tốt</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cho</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sức</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khỏe</a:t>
            </a:r>
            <a:endParaRPr lang="zh-CN" altLang="en-US" sz="3600" b="1" dirty="0">
              <a:solidFill>
                <a:srgbClr val="00B050"/>
              </a:solidFill>
              <a:latin typeface="微软雅黑" panose="020B0503020204020204" pitchFamily="34" charset="-122"/>
              <a:ea typeface="微软雅黑" panose="020B0503020204020204" pitchFamily="34" charset="-122"/>
            </a:endParaRPr>
          </a:p>
        </p:txBody>
      </p:sp>
      <p:sp>
        <p:nvSpPr>
          <p:cNvPr id="31" name="Text Box 8">
            <a:extLst>
              <a:ext uri="{FF2B5EF4-FFF2-40B4-BE49-F238E27FC236}">
                <a16:creationId xmlns:a16="http://schemas.microsoft.com/office/drawing/2014/main" id="{FA5BF362-5121-43BB-BBC4-BEDF62AC50F9}"/>
              </a:ext>
            </a:extLst>
          </p:cNvPr>
          <p:cNvSpPr txBox="1">
            <a:spLocks noChangeArrowheads="1"/>
          </p:cNvSpPr>
          <p:nvPr/>
        </p:nvSpPr>
        <p:spPr bwMode="auto">
          <a:xfrm>
            <a:off x="5258692" y="4073375"/>
            <a:ext cx="685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latin typeface="Times New Roman" panose="02020603050405020304" pitchFamily="18" charset="0"/>
              </a:rPr>
              <a:t>Tính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tình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vui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vẻ</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thoải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mái</a:t>
            </a:r>
            <a:endParaRPr lang="en-US" altLang="en-US" sz="3600" b="1" dirty="0">
              <a:latin typeface="Times New Roman" panose="02020603050405020304" pitchFamily="18" charset="0"/>
            </a:endParaRPr>
          </a:p>
        </p:txBody>
      </p:sp>
      <p:sp>
        <p:nvSpPr>
          <p:cNvPr id="32" name="Text Box 8">
            <a:extLst>
              <a:ext uri="{FF2B5EF4-FFF2-40B4-BE49-F238E27FC236}">
                <a16:creationId xmlns:a16="http://schemas.microsoft.com/office/drawing/2014/main" id="{0B4FB1AC-ECE2-4498-A956-C5A889B0CF1B}"/>
              </a:ext>
            </a:extLst>
          </p:cNvPr>
          <p:cNvSpPr txBox="1">
            <a:spLocks noChangeArrowheads="1"/>
          </p:cNvSpPr>
          <p:nvPr/>
        </p:nvSpPr>
        <p:spPr bwMode="auto">
          <a:xfrm>
            <a:off x="5258692" y="5285623"/>
            <a:ext cx="685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latin typeface="Times New Roman" panose="02020603050405020304" pitchFamily="18" charset="0"/>
              </a:rPr>
              <a:t>Tinh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thần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phấn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chấn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sảng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khoái</a:t>
            </a:r>
            <a:endParaRPr lang="en-US" altLang="en-US" sz="3600" b="1" dirty="0">
              <a:latin typeface="Times New Roman" panose="02020603050405020304" pitchFamily="18" charset="0"/>
            </a:endParaRPr>
          </a:p>
        </p:txBody>
      </p:sp>
    </p:spTree>
    <p:extLst>
      <p:ext uri="{BB962C8B-B14F-4D97-AF65-F5344CB8AC3E}">
        <p14:creationId xmlns:p14="http://schemas.microsoft.com/office/powerpoint/2010/main" val="282369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circle(in)">
                                      <p:cBhvr>
                                        <p:cTn id="53" dur="2000"/>
                                        <p:tgtEl>
                                          <p:spTgt spid="11"/>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circle(in)">
                                      <p:cBhvr>
                                        <p:cTn id="5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1" grpId="0" animBg="1"/>
      <p:bldP spid="12" grpId="0" animBg="1"/>
      <p:bldP spid="2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图片 10">
            <a:extLst>
              <a:ext uri="{FF2B5EF4-FFF2-40B4-BE49-F238E27FC236}">
                <a16:creationId xmlns:a16="http://schemas.microsoft.com/office/drawing/2014/main" id="{926C55DF-526F-478A-8E0F-B37E3E6D2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047" y="0"/>
            <a:ext cx="7555389" cy="5331388"/>
          </a:xfrm>
          <a:prstGeom prst="rect">
            <a:avLst/>
          </a:prstGeom>
        </p:spPr>
      </p:pic>
      <p:pic>
        <p:nvPicPr>
          <p:cNvPr id="4" name="图片 11">
            <a:extLst>
              <a:ext uri="{FF2B5EF4-FFF2-40B4-BE49-F238E27FC236}">
                <a16:creationId xmlns:a16="http://schemas.microsoft.com/office/drawing/2014/main" id="{684A0123-380A-4DB7-95F2-27616ACC1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4713" y="4754752"/>
            <a:ext cx="2527287" cy="2048936"/>
          </a:xfrm>
          <a:prstGeom prst="rect">
            <a:avLst/>
          </a:prstGeom>
        </p:spPr>
      </p:pic>
      <p:pic>
        <p:nvPicPr>
          <p:cNvPr id="5" name="图片 12">
            <a:extLst>
              <a:ext uri="{FF2B5EF4-FFF2-40B4-BE49-F238E27FC236}">
                <a16:creationId xmlns:a16="http://schemas.microsoft.com/office/drawing/2014/main" id="{ECB89AAE-C0FA-4079-8809-4C1C50E00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6857" y="793140"/>
            <a:ext cx="8001000" cy="5645830"/>
          </a:xfrm>
          <a:prstGeom prst="rect">
            <a:avLst/>
          </a:prstGeom>
        </p:spPr>
      </p:pic>
      <p:pic>
        <p:nvPicPr>
          <p:cNvPr id="8" name="图片 15">
            <a:extLst>
              <a:ext uri="{FF2B5EF4-FFF2-40B4-BE49-F238E27FC236}">
                <a16:creationId xmlns:a16="http://schemas.microsoft.com/office/drawing/2014/main" id="{5E39033F-5834-44CE-ADCE-77C1326AF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6683" y="2537390"/>
            <a:ext cx="1277440" cy="1605671"/>
          </a:xfrm>
          <a:prstGeom prst="rect">
            <a:avLst/>
          </a:prstGeom>
        </p:spPr>
      </p:pic>
      <p:sp>
        <p:nvSpPr>
          <p:cNvPr id="9" name="Rectangle 8">
            <a:extLst>
              <a:ext uri="{FF2B5EF4-FFF2-40B4-BE49-F238E27FC236}">
                <a16:creationId xmlns:a16="http://schemas.microsoft.com/office/drawing/2014/main" id="{0C275C58-02F1-421A-8F6F-6F7FBB2F70D6}"/>
              </a:ext>
            </a:extLst>
          </p:cNvPr>
          <p:cNvSpPr/>
          <p:nvPr/>
        </p:nvSpPr>
        <p:spPr>
          <a:xfrm>
            <a:off x="1266438" y="983109"/>
            <a:ext cx="2839239" cy="646331"/>
          </a:xfrm>
          <a:prstGeom prst="rect">
            <a:avLst/>
          </a:prstGeom>
        </p:spPr>
        <p:txBody>
          <a:bodyPr wrap="none">
            <a:spAutoFit/>
          </a:bodyPr>
          <a:lstStyle/>
          <a:p>
            <a:r>
              <a:rPr lang="en-US" altLang="en-US" sz="3600" b="1" dirty="0">
                <a:solidFill>
                  <a:srgbClr val="FF0000"/>
                </a:solidFill>
                <a:latin typeface="Times New Roman" panose="02020603050405020304" pitchFamily="18" charset="0"/>
              </a:rPr>
              <a:t>1. </a:t>
            </a:r>
            <a:r>
              <a:rPr lang="en-US" altLang="en-US" sz="3600" b="1" dirty="0" err="1">
                <a:solidFill>
                  <a:srgbClr val="FF0000"/>
                </a:solidFill>
                <a:latin typeface="Times New Roman" panose="02020603050405020304" pitchFamily="18" charset="0"/>
              </a:rPr>
              <a:t>Nghệ</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thuật</a:t>
            </a:r>
            <a:endParaRPr lang="en-SG" sz="3600" dirty="0">
              <a:solidFill>
                <a:srgbClr val="FF0000"/>
              </a:solidFill>
            </a:endParaRPr>
          </a:p>
        </p:txBody>
      </p:sp>
      <p:sp>
        <p:nvSpPr>
          <p:cNvPr id="10" name="Rectangle 9">
            <a:extLst>
              <a:ext uri="{FF2B5EF4-FFF2-40B4-BE49-F238E27FC236}">
                <a16:creationId xmlns:a16="http://schemas.microsoft.com/office/drawing/2014/main" id="{270A4C11-858C-47B6-BEFE-FD79EBF0F42C}"/>
              </a:ext>
            </a:extLst>
          </p:cNvPr>
          <p:cNvSpPr/>
          <p:nvPr/>
        </p:nvSpPr>
        <p:spPr>
          <a:xfrm>
            <a:off x="925286" y="1760427"/>
            <a:ext cx="3450771" cy="2554545"/>
          </a:xfrm>
          <a:prstGeom prst="rect">
            <a:avLst/>
          </a:prstGeom>
        </p:spPr>
        <p:txBody>
          <a:bodyPr wrap="square">
            <a:spAutoFit/>
          </a:bodyPr>
          <a:lstStyle/>
          <a:p>
            <a:pPr algn="ctr"/>
            <a:r>
              <a:rPr lang="en-US" altLang="en-US" sz="3200" b="1" i="1" dirty="0" err="1">
                <a:latin typeface="Times New Roman" panose="02020603050405020304" pitchFamily="18" charset="0"/>
                <a:cs typeface="Times New Roman" panose="02020603050405020304" pitchFamily="18" charset="0"/>
              </a:rPr>
              <a:t>Lập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luận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chặt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chẽ</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đan</a:t>
            </a:r>
            <a:r>
              <a:rPr lang="en-US" altLang="en-US" sz="3200" b="1" i="1" dirty="0">
                <a:latin typeface="Times New Roman" panose="02020603050405020304" pitchFamily="18" charset="0"/>
                <a:cs typeface="Times New Roman" panose="02020603050405020304" pitchFamily="18" charset="0"/>
              </a:rPr>
              <a:t> xen </a:t>
            </a:r>
            <a:r>
              <a:rPr lang="en-US" altLang="en-US" sz="3200" b="1" i="1" dirty="0" err="1">
                <a:latin typeface="Times New Roman" panose="02020603050405020304" pitchFamily="18" charset="0"/>
                <a:cs typeface="Times New Roman" panose="02020603050405020304" pitchFamily="18" charset="0"/>
              </a:rPr>
              <a:t>yếu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tố</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tự</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sự</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biểu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cảm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lý</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lẽ</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kết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hợp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với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nghiệm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thực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tế</a:t>
            </a:r>
            <a:endParaRPr lang="en-SG"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BD572D-4607-4A38-BF8C-B0023C85D767}"/>
              </a:ext>
            </a:extLst>
          </p:cNvPr>
          <p:cNvSpPr/>
          <p:nvPr/>
        </p:nvSpPr>
        <p:spPr>
          <a:xfrm>
            <a:off x="5950008" y="1851588"/>
            <a:ext cx="2454518" cy="646331"/>
          </a:xfrm>
          <a:prstGeom prst="rect">
            <a:avLst/>
          </a:prstGeom>
        </p:spPr>
        <p:txBody>
          <a:bodyPr wrap="none">
            <a:spAutoFit/>
          </a:bodyPr>
          <a:lstStyle/>
          <a:p>
            <a:r>
              <a:rPr lang="en-US" altLang="en-US" sz="3600" b="1" dirty="0">
                <a:solidFill>
                  <a:srgbClr val="FF0000"/>
                </a:solidFill>
                <a:latin typeface="Times New Roman" panose="02020603050405020304" pitchFamily="18" charset="0"/>
              </a:rPr>
              <a:t>2. </a:t>
            </a:r>
            <a:r>
              <a:rPr lang="en-US" altLang="en-US" sz="3600" b="1" dirty="0" err="1">
                <a:solidFill>
                  <a:srgbClr val="FF0000"/>
                </a:solidFill>
                <a:latin typeface="Times New Roman" panose="02020603050405020304" pitchFamily="18" charset="0"/>
              </a:rPr>
              <a:t>Nội</a:t>
            </a:r>
            <a:r>
              <a:rPr lang="en-US" altLang="en-US" sz="3600" b="1" dirty="0">
                <a:solidFill>
                  <a:srgbClr val="FF0000"/>
                </a:solidFill>
                <a:latin typeface="Times New Roman" panose="02020603050405020304" pitchFamily="18" charset="0"/>
              </a:rPr>
              <a:t> dung</a:t>
            </a:r>
            <a:endParaRPr lang="en-SG" sz="3600" dirty="0">
              <a:solidFill>
                <a:srgbClr val="FF0000"/>
              </a:solidFill>
            </a:endParaRPr>
          </a:p>
        </p:txBody>
      </p:sp>
      <p:sp>
        <p:nvSpPr>
          <p:cNvPr id="12" name="Rectangle 11">
            <a:extLst>
              <a:ext uri="{FF2B5EF4-FFF2-40B4-BE49-F238E27FC236}">
                <a16:creationId xmlns:a16="http://schemas.microsoft.com/office/drawing/2014/main" id="{00D71FCA-F646-4974-8DC5-71A7973408CB}"/>
              </a:ext>
            </a:extLst>
          </p:cNvPr>
          <p:cNvSpPr/>
          <p:nvPr/>
        </p:nvSpPr>
        <p:spPr>
          <a:xfrm>
            <a:off x="5301344" y="2422079"/>
            <a:ext cx="3627656" cy="3046988"/>
          </a:xfrm>
          <a:prstGeom prst="rect">
            <a:avLst/>
          </a:prstGeom>
        </p:spPr>
        <p:txBody>
          <a:bodyPr wrap="square">
            <a:spAutoFit/>
          </a:bodyPr>
          <a:lstStyle/>
          <a:p>
            <a:pPr algn="ctr"/>
            <a:r>
              <a:rPr lang="en-US" altLang="en-US" sz="3200" b="1" i="1" dirty="0" err="1">
                <a:latin typeface="Times New Roman" panose="02020603050405020304" pitchFamily="18" charset="0"/>
                <a:cs typeface="Times New Roman" panose="02020603050405020304" pitchFamily="18" charset="0"/>
              </a:rPr>
              <a:t>Lợi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ích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của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việc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bộ</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ngao</a:t>
            </a:r>
            <a:r>
              <a:rPr lang="en-US" altLang="en-US" sz="3200" b="1" i="1" dirty="0">
                <a:latin typeface="Times New Roman" panose="02020603050405020304" pitchFamily="18" charset="0"/>
                <a:cs typeface="Times New Roman" panose="02020603050405020304" pitchFamily="18" charset="0"/>
              </a:rPr>
              <a:t> du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tự</a:t>
            </a:r>
            <a:r>
              <a:rPr lang="en-US" altLang="en-US" sz="3200" b="1" i="1" dirty="0">
                <a:latin typeface="Times New Roman" panose="02020603050405020304" pitchFamily="18" charset="0"/>
                <a:cs typeface="Times New Roman" panose="02020603050405020304" pitchFamily="18" charset="0"/>
              </a:rPr>
              <a:t> do </a:t>
            </a:r>
            <a:r>
              <a:rPr lang="en-US" altLang="en-US" sz="3200" b="1" i="1" dirty="0" err="1">
                <a:latin typeface="Times New Roman" panose="02020603050405020304" pitchFamily="18" charset="0"/>
                <a:cs typeface="Times New Roman" panose="02020603050405020304" pitchFamily="18" charset="0"/>
              </a:rPr>
              <a:t>thưởng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ngoạn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mở</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rộng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tầm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hiểu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biết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nâng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cao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sức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khoẻ</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thần</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58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1)">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285730" y="3685679"/>
            <a:ext cx="7712901" cy="1077218"/>
          </a:xfrm>
          <a:prstGeom prst="rect">
            <a:avLst/>
          </a:prstGeom>
          <a:noFill/>
        </p:spPr>
        <p:txBody>
          <a:bodyPr wrap="square" rtlCol="0">
            <a:spAutoFit/>
          </a:bodyPr>
          <a:lstStyle/>
          <a:p>
            <a:pPr lvl="0" algn="ctr">
              <a:defRPr/>
            </a:pPr>
            <a:r>
              <a:rPr lang="en-US" sz="3200" b="1" dirty="0" err="1">
                <a:solidFill>
                  <a:schemeClr val="bg1"/>
                </a:solidFill>
                <a:latin typeface="Times New Roman" panose="02020603050405020304" pitchFamily="18" charset="0"/>
                <a:cs typeface="Times New Roman" panose="02020603050405020304" pitchFamily="18" charset="0"/>
              </a:rPr>
              <a:t>Văn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bản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bộ</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ngao</a:t>
            </a:r>
            <a:r>
              <a:rPr lang="en-US" sz="3200" b="1" i="1" dirty="0">
                <a:solidFill>
                  <a:schemeClr val="bg1"/>
                </a:solidFill>
                <a:latin typeface="Times New Roman" panose="02020603050405020304" pitchFamily="18" charset="0"/>
                <a:cs typeface="Times New Roman" panose="02020603050405020304" pitchFamily="18" charset="0"/>
              </a:rPr>
              <a:t> du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dẫn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phẩm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492443"/>
          </a:xfrm>
          <a:prstGeom prst="rect">
            <a:avLst/>
          </a:prstGeom>
          <a:noFill/>
        </p:spPr>
        <p:txBody>
          <a:bodyPr wrap="square" rtlCol="0">
            <a:spAutoFit/>
          </a:bodyPr>
          <a:lstStyle/>
          <a:p>
            <a:pPr lvl="0">
              <a:buClr>
                <a:schemeClr val="bg1"/>
              </a:buClr>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600" dirty="0">
                <a:solidFill>
                  <a:schemeClr val="bg1"/>
                </a:solidFill>
                <a:latin typeface="Times New Roman" panose="02020603050405020304" pitchFamily="18" charset="0"/>
                <a:cs typeface="Times New Roman" panose="02020603050405020304" pitchFamily="18" charset="0"/>
              </a:rPr>
              <a:t>Ê-min hay </a:t>
            </a:r>
            <a:r>
              <a:rPr lang="en-US" sz="2600" dirty="0" err="1">
                <a:solidFill>
                  <a:schemeClr val="bg1"/>
                </a:solidFill>
                <a:latin typeface="Times New Roman" panose="02020603050405020304" pitchFamily="18" charset="0"/>
                <a:cs typeface="Times New Roman" panose="02020603050405020304" pitchFamily="18" charset="0"/>
              </a:rPr>
              <a:t>Về</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giáo</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dục</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492443"/>
          </a:xfrm>
          <a:prstGeom prst="rect">
            <a:avLst/>
          </a:prstGeom>
          <a:noFill/>
        </p:spPr>
        <p:txBody>
          <a:bodyPr wrap="square" rtlCol="0">
            <a:spAutoFit/>
          </a:bodyPr>
          <a:lstStyle/>
          <a:p>
            <a:pPr algn="just">
              <a:spcBef>
                <a:spcPct val="0"/>
              </a:spcBef>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600" dirty="0" err="1">
                <a:solidFill>
                  <a:schemeClr val="bg1"/>
                </a:solidFill>
                <a:latin typeface="Times New Roman" pitchFamily="18" charset="0"/>
                <a:cs typeface="Times New Roman" pitchFamily="18" charset="0"/>
              </a:rPr>
              <a:t>Luận</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văn</a:t>
            </a:r>
            <a:r>
              <a:rPr lang="en-US" sz="2600" dirty="0">
                <a:solidFill>
                  <a:schemeClr val="bg1"/>
                </a:solidFill>
                <a:latin typeface="Times New Roman" pitchFamily="18" charset="0"/>
                <a:cs typeface="Times New Roman" pitchFamily="18" charset="0"/>
              </a:rPr>
              <a:t> khoa </a:t>
            </a:r>
            <a:r>
              <a:rPr lang="en-US" sz="2600" dirty="0" err="1">
                <a:solidFill>
                  <a:schemeClr val="bg1"/>
                </a:solidFill>
                <a:latin typeface="Times New Roman" pitchFamily="18" charset="0"/>
                <a:cs typeface="Times New Roman" pitchFamily="18" charset="0"/>
              </a:rPr>
              <a:t>học</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nghệ</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thuật</a:t>
            </a:r>
            <a:r>
              <a:rPr lang="en-US" sz="2600" dirty="0">
                <a:solidFill>
                  <a:schemeClr val="bg1"/>
                </a:solidFill>
                <a:latin typeface="Times New Roman" pitchFamily="18" charset="0"/>
                <a:cs typeface="Times New Roman" pitchFamily="18" charset="0"/>
              </a:rPr>
              <a:t>                                                                                                                                                        </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92443"/>
          </a:xfrm>
          <a:prstGeom prst="rect">
            <a:avLst/>
          </a:prstGeom>
          <a:noFill/>
        </p:spPr>
        <p:txBody>
          <a:bodyPr wrap="square" rtlCol="0">
            <a:spAutoFit/>
          </a:bodyPr>
          <a:lstStyle/>
          <a:p>
            <a:pPr lvl="0">
              <a:buClr>
                <a:schemeClr val="bg1"/>
              </a:buClr>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600" dirty="0" err="1">
                <a:solidFill>
                  <a:schemeClr val="bg1"/>
                </a:solidFill>
                <a:latin typeface="Times New Roman" panose="02020603050405020304" pitchFamily="18" charset="0"/>
                <a:cs typeface="Times New Roman" panose="02020603050405020304" pitchFamily="18" charset="0"/>
              </a:rPr>
              <a:t>Chiếc</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lá</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cuối</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cùng</a:t>
            </a:r>
            <a:r>
              <a:rPr lang="en-US" sz="2600" dirty="0">
                <a:solidFill>
                  <a:schemeClr val="bg1"/>
                </a:solidFill>
                <a:latin typeface="Times New Roman" panose="02020603050405020304" pitchFamily="18" charset="0"/>
                <a:cs typeface="Times New Roman" panose="02020603050405020304" pitchFamily="18" charset="0"/>
              </a:rPr>
              <a:t>      </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92443"/>
          </a:xfrm>
          <a:prstGeom prst="rect">
            <a:avLst/>
          </a:prstGeom>
          <a:noFill/>
        </p:spPr>
        <p:txBody>
          <a:bodyPr wrap="square" rtlCol="0">
            <a:spAutoFit/>
          </a:bodyPr>
          <a:lstStyle/>
          <a:p>
            <a:pPr lvl="0">
              <a:buClr>
                <a:schemeClr val="bg1"/>
              </a:buClr>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600" dirty="0" err="1">
                <a:solidFill>
                  <a:schemeClr val="bg1"/>
                </a:solidFill>
                <a:latin typeface="Times New Roman" panose="02020603050405020304" pitchFamily="18" charset="0"/>
                <a:cs typeface="Times New Roman" panose="02020603050405020304" pitchFamily="18" charset="0"/>
              </a:rPr>
              <a:t>Giuy</a:t>
            </a:r>
            <a:r>
              <a:rPr lang="en-US" sz="2600" dirty="0">
                <a:solidFill>
                  <a:schemeClr val="bg1"/>
                </a:solidFill>
                <a:latin typeface="Times New Roman" panose="02020603050405020304" pitchFamily="18" charset="0"/>
                <a:cs typeface="Times New Roman" panose="02020603050405020304" pitchFamily="18" charset="0"/>
              </a:rPr>
              <a:t> – li hay </a:t>
            </a:r>
            <a:r>
              <a:rPr lang="en-US" sz="2600" dirty="0" err="1">
                <a:solidFill>
                  <a:schemeClr val="bg1"/>
                </a:solidFill>
                <a:latin typeface="Times New Roman" panose="02020603050405020304" pitchFamily="18" charset="0"/>
                <a:cs typeface="Times New Roman" panose="02020603050405020304" pitchFamily="18" charset="0"/>
              </a:rPr>
              <a:t>Nàng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Hê-lô-i-dơ</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Äi bá»">
            <a:extLst>
              <a:ext uri="{FF2B5EF4-FFF2-40B4-BE49-F238E27FC236}">
                <a16:creationId xmlns:a16="http://schemas.microsoft.com/office/drawing/2014/main" id="{5B2862C2-D969-4102-BCAF-2F95FEDCE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37CA66F-5EDC-492D-975C-5B8A7680EB77}"/>
              </a:ext>
            </a:extLst>
          </p:cNvPr>
          <p:cNvSpPr/>
          <p:nvPr/>
        </p:nvSpPr>
        <p:spPr>
          <a:xfrm>
            <a:off x="457200" y="457200"/>
            <a:ext cx="34290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mj-lt"/>
              </a:rPr>
              <a:t>Giảm nguy cơ đột quỵ hoặc các vấn đề tim mạch</a:t>
            </a:r>
          </a:p>
        </p:txBody>
      </p:sp>
      <p:sp>
        <p:nvSpPr>
          <p:cNvPr id="3" name="Oval 2">
            <a:extLst>
              <a:ext uri="{FF2B5EF4-FFF2-40B4-BE49-F238E27FC236}">
                <a16:creationId xmlns:a16="http://schemas.microsoft.com/office/drawing/2014/main" id="{171730A7-2BF3-4F88-98C6-7A3910217AC7}"/>
              </a:ext>
            </a:extLst>
          </p:cNvPr>
          <p:cNvSpPr/>
          <p:nvPr/>
        </p:nvSpPr>
        <p:spPr>
          <a:xfrm>
            <a:off x="4572000" y="2286000"/>
            <a:ext cx="2286000" cy="22098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giúp</a:t>
            </a:r>
            <a:r>
              <a:rPr lang="en-US" sz="3600" b="1" dirty="0">
                <a:solidFill>
                  <a:srgbClr val="FF0000"/>
                </a:solidFill>
                <a:latin typeface="Times New Roman" panose="02020603050405020304" pitchFamily="18" charset="0"/>
                <a:cs typeface="Times New Roman" panose="02020603050405020304" pitchFamily="18" charset="0"/>
              </a:rPr>
              <a:t> ta</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9BC8E80-6C05-42DF-9C5E-DDD3DDB829F3}"/>
              </a:ext>
            </a:extLst>
          </p:cNvPr>
          <p:cNvSpPr/>
          <p:nvPr/>
        </p:nvSpPr>
        <p:spPr>
          <a:xfrm>
            <a:off x="457200" y="2514600"/>
            <a:ext cx="3429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latin typeface="Times New Roman" panose="02020603050405020304" pitchFamily="18" charset="0"/>
                <a:cs typeface="Times New Roman" panose="02020603050405020304" pitchFamily="18" charset="0"/>
              </a:rPr>
              <a:t>Cải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thiện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thị</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lực</a:t>
            </a:r>
            <a:endParaRPr lang="en-SG" sz="32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8A86F99-D2DF-4A4F-BA28-00C4DD8C9051}"/>
              </a:ext>
            </a:extLst>
          </p:cNvPr>
          <p:cNvSpPr/>
          <p:nvPr/>
        </p:nvSpPr>
        <p:spPr>
          <a:xfrm>
            <a:off x="457200" y="3799114"/>
            <a:ext cx="3429000" cy="10776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mj-lt"/>
              </a:rPr>
              <a:t>Tăng cường khả năng của não</a:t>
            </a:r>
          </a:p>
        </p:txBody>
      </p:sp>
      <p:sp>
        <p:nvSpPr>
          <p:cNvPr id="7" name="Rectangle: Rounded Corners 6">
            <a:extLst>
              <a:ext uri="{FF2B5EF4-FFF2-40B4-BE49-F238E27FC236}">
                <a16:creationId xmlns:a16="http://schemas.microsoft.com/office/drawing/2014/main" id="{357AB909-1DC3-455A-827B-7B33847116F5}"/>
              </a:ext>
            </a:extLst>
          </p:cNvPr>
          <p:cNvSpPr/>
          <p:nvPr/>
        </p:nvSpPr>
        <p:spPr>
          <a:xfrm>
            <a:off x="457200" y="5399314"/>
            <a:ext cx="3429000" cy="772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latin typeface="Times New Roman" panose="02020603050405020304" pitchFamily="18" charset="0"/>
                <a:cs typeface="Times New Roman" panose="02020603050405020304" pitchFamily="18" charset="0"/>
              </a:rPr>
              <a:t>Kéo</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dài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tuổi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thọ</a:t>
            </a:r>
            <a:endParaRPr lang="en-SG" sz="3200" b="1"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D3718A8-161F-4C49-9BF0-A9552C8EE5D1}"/>
              </a:ext>
            </a:extLst>
          </p:cNvPr>
          <p:cNvSpPr/>
          <p:nvPr/>
        </p:nvSpPr>
        <p:spPr>
          <a:xfrm>
            <a:off x="8229600" y="381000"/>
            <a:ext cx="34290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latin typeface="Times New Roman" panose="02020603050405020304" pitchFamily="18" charset="0"/>
                <a:cs typeface="Times New Roman" panose="02020603050405020304" pitchFamily="18" charset="0"/>
              </a:rPr>
              <a:t>Giúp</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ngủ</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ngon</a:t>
            </a:r>
            <a:endParaRPr lang="en-SG" sz="3200" b="1"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4E5D9A1-E26A-4FD0-8E5B-0A54F83E772B}"/>
              </a:ext>
            </a:extLst>
          </p:cNvPr>
          <p:cNvSpPr/>
          <p:nvPr/>
        </p:nvSpPr>
        <p:spPr>
          <a:xfrm>
            <a:off x="8229600" y="1665514"/>
            <a:ext cx="3429000" cy="10776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latin typeface="Times New Roman" panose="02020603050405020304" pitchFamily="18" charset="0"/>
                <a:cs typeface="Times New Roman" panose="02020603050405020304" pitchFamily="18" charset="0"/>
              </a:rPr>
              <a:t>Thúc</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đẩy</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khả</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năng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sáng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tạo</a:t>
            </a:r>
            <a:endParaRPr lang="en-SG" sz="3200" b="1"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E69A9A72-1783-4693-91DF-0D63FB24E824}"/>
              </a:ext>
            </a:extLst>
          </p:cNvPr>
          <p:cNvSpPr/>
          <p:nvPr/>
        </p:nvSpPr>
        <p:spPr>
          <a:xfrm>
            <a:off x="8229600" y="3265714"/>
            <a:ext cx="3429000" cy="10776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latin typeface="Times New Roman" panose="02020603050405020304" pitchFamily="18" charset="0"/>
                <a:cs typeface="Times New Roman" panose="02020603050405020304" pitchFamily="18" charset="0"/>
              </a:rPr>
              <a:t>Giữ</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bình</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tĩnh</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và</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giảm</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căng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thẳng</a:t>
            </a:r>
            <a:endParaRPr lang="en-SG" sz="3200" b="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75C08B0A-A369-4DAD-9F6E-56C6667F18BD}"/>
              </a:ext>
            </a:extLst>
          </p:cNvPr>
          <p:cNvSpPr/>
          <p:nvPr/>
        </p:nvSpPr>
        <p:spPr>
          <a:xfrm>
            <a:off x="8229600" y="4876800"/>
            <a:ext cx="3363686"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mj-lt"/>
              </a:rPr>
              <a:t>Tăng cường </a:t>
            </a:r>
            <a:r>
              <a:rPr lang="vi-VN" sz="3200" b="1" dirty="0">
                <a:latin typeface="+mj-lt"/>
                <a:hlinkClick r:id="rId3"/>
              </a:rPr>
              <a:t>sức khỏe</a:t>
            </a:r>
            <a:r>
              <a:rPr lang="vi-VN" sz="3200" b="1" dirty="0">
                <a:latin typeface="+mj-lt"/>
              </a:rPr>
              <a:t> xương</a:t>
            </a:r>
          </a:p>
        </p:txBody>
      </p:sp>
      <p:sp>
        <p:nvSpPr>
          <p:cNvPr id="12" name="Rectangle: Rounded Corners 11">
            <a:extLst>
              <a:ext uri="{FF2B5EF4-FFF2-40B4-BE49-F238E27FC236}">
                <a16:creationId xmlns:a16="http://schemas.microsoft.com/office/drawing/2014/main" id="{49580F45-9D12-4EA1-8A11-61342D496E83}"/>
              </a:ext>
            </a:extLst>
          </p:cNvPr>
          <p:cNvSpPr/>
          <p:nvPr/>
        </p:nvSpPr>
        <p:spPr>
          <a:xfrm>
            <a:off x="5143500" y="6095999"/>
            <a:ext cx="2095500" cy="5660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3190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ircle(in)">
                                      <p:cBhvr>
                                        <p:cTn id="5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2C275C2-FE37-4E82-8DED-DC22D2C59DD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6" name="Picture 25">
            <a:extLst>
              <a:ext uri="{FF2B5EF4-FFF2-40B4-BE49-F238E27FC236}">
                <a16:creationId xmlns:a16="http://schemas.microsoft.com/office/drawing/2014/main" id="{511CBA91-76EF-4614-92F0-1A35EC3155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8" name="Straight Connector 27">
            <a:extLst>
              <a:ext uri="{FF2B5EF4-FFF2-40B4-BE49-F238E27FC236}">
                <a16:creationId xmlns:a16="http://schemas.microsoft.com/office/drawing/2014/main" id="{C716985A-C0C7-46F2-9699-FB04119BEAAB}"/>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07538BC-4D1A-41B0-A149-F37A907E06C7}"/>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12629A-1E19-49C2-B3B9-2B639B4AA4CB}"/>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3BF0C008-2F0D-4640-A7CC-2BAF98D08907}"/>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6D37F35-D888-4FC1-84EF-73086478E493}"/>
              </a:ext>
            </a:extLst>
          </p:cNvPr>
          <p:cNvSpPr txBox="1"/>
          <p:nvPr/>
        </p:nvSpPr>
        <p:spPr>
          <a:xfrm>
            <a:off x="2114589" y="3671962"/>
            <a:ext cx="7980756" cy="1077218"/>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Nội</a:t>
            </a:r>
            <a:r>
              <a:rPr lang="en-US" sz="3200" b="1" dirty="0">
                <a:solidFill>
                  <a:schemeClr val="bg1"/>
                </a:solidFill>
                <a:latin typeface="Times New Roman" panose="02020603050405020304" pitchFamily="18" charset="0"/>
                <a:cs typeface="Times New Roman" panose="02020603050405020304" pitchFamily="18" charset="0"/>
              </a:rPr>
              <a:t> dung </a:t>
            </a:r>
            <a:r>
              <a:rPr lang="en-US" sz="3200" b="1" dirty="0" err="1">
                <a:solidFill>
                  <a:schemeClr val="bg1"/>
                </a:solidFill>
                <a:latin typeface="Times New Roman" panose="02020603050405020304" pitchFamily="18" charset="0"/>
                <a:cs typeface="Times New Roman" panose="02020603050405020304" pitchFamily="18" charset="0"/>
              </a:rPr>
              <a:t>chính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tiểu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thuyết</a:t>
            </a:r>
            <a:r>
              <a:rPr lang="en-US" sz="3200" b="1" dirty="0">
                <a:solidFill>
                  <a:schemeClr val="bg1"/>
                </a:solidFill>
                <a:latin typeface="Times New Roman" panose="02020603050405020304" pitchFamily="18" charset="0"/>
                <a:cs typeface="Times New Roman" panose="02020603050405020304" pitchFamily="18" charset="0"/>
              </a:rPr>
              <a:t> “Ê-min hay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dục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endParaRPr lang="en-SG" sz="3200" dirty="0">
              <a:solidFill>
                <a:schemeClr val="bg1"/>
              </a:solidFill>
              <a:latin typeface="Times New Roman" panose="02020603050405020304" pitchFamily="18" charset="0"/>
              <a:cs typeface="Times New Roman" panose="02020603050405020304" pitchFamily="18" charset="0"/>
            </a:endParaRPr>
          </a:p>
        </p:txBody>
      </p:sp>
      <p:sp>
        <p:nvSpPr>
          <p:cNvPr id="37" name="bang d">
            <a:extLst>
              <a:ext uri="{FF2B5EF4-FFF2-40B4-BE49-F238E27FC236}">
                <a16:creationId xmlns:a16="http://schemas.microsoft.com/office/drawing/2014/main" id="{30E0C24F-45FB-47C0-9A92-010CA61FC3A6}"/>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bang b">
            <a:extLst>
              <a:ext uri="{FF2B5EF4-FFF2-40B4-BE49-F238E27FC236}">
                <a16:creationId xmlns:a16="http://schemas.microsoft.com/office/drawing/2014/main" id="{A418CD38-C561-4439-B629-36073756FFF3}"/>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cau hoi d">
            <a:extLst>
              <a:ext uri="{FF2B5EF4-FFF2-40B4-BE49-F238E27FC236}">
                <a16:creationId xmlns:a16="http://schemas.microsoft.com/office/drawing/2014/main" id="{819756A3-F2CC-4E03-9864-24F70F0B69CD}"/>
              </a:ext>
            </a:extLst>
          </p:cNvPr>
          <p:cNvSpPr txBox="1"/>
          <p:nvPr/>
        </p:nvSpPr>
        <p:spPr>
          <a:xfrm>
            <a:off x="6435571" y="5906536"/>
            <a:ext cx="4650419"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bg1"/>
                </a:solidFill>
                <a:latin typeface="Times New Roman" panose="02020603050405020304" pitchFamily="18" charset="0"/>
                <a:cs typeface="Times New Roman" panose="02020603050405020304" pitchFamily="18" charset="0"/>
              </a:rPr>
              <a:t>Bàn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dục</a:t>
            </a:r>
            <a:r>
              <a:rPr lang="en-US" sz="2000" dirty="0">
                <a:solidFill>
                  <a:schemeClr val="bg1"/>
                </a:solidFill>
                <a:latin typeface="Times New Roman" panose="02020603050405020304" pitchFamily="18" charset="0"/>
                <a:cs typeface="Times New Roman" panose="02020603050405020304" pitchFamily="18" charset="0"/>
              </a:rPr>
              <a:t> Ê-min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cau hoi b">
            <a:extLst>
              <a:ext uri="{FF2B5EF4-FFF2-40B4-BE49-F238E27FC236}">
                <a16:creationId xmlns:a16="http://schemas.microsoft.com/office/drawing/2014/main" id="{513DE453-BB64-4641-BEAF-546A3C2DE899}"/>
              </a:ext>
            </a:extLst>
          </p:cNvPr>
          <p:cNvSpPr txBox="1"/>
          <p:nvPr/>
        </p:nvSpPr>
        <p:spPr>
          <a:xfrm>
            <a:off x="6355780" y="5044762"/>
            <a:ext cx="4650419"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dirty="0">
                <a:solidFill>
                  <a:schemeClr val="bg1"/>
                </a:solidFill>
                <a:latin typeface="Times New Roman" panose="02020603050405020304" pitchFamily="18" charset="0"/>
                <a:cs typeface="Times New Roman" panose="02020603050405020304" pitchFamily="18" charset="0"/>
              </a:rPr>
              <a:t>Quan </a:t>
            </a:r>
            <a:r>
              <a:rPr lang="en-US" sz="2000" dirty="0" err="1">
                <a:solidFill>
                  <a:schemeClr val="bg1"/>
                </a:solidFill>
                <a:latin typeface="Times New Roman" panose="02020603050405020304" pitchFamily="18" charset="0"/>
                <a:cs typeface="Times New Roman" panose="02020603050405020304" pitchFamily="18" charset="0"/>
              </a:rPr>
              <a:t>niệm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r>
              <a:rPr lang="en-US" sz="2000" dirty="0">
                <a:solidFill>
                  <a:schemeClr val="bg1"/>
                </a:solidFill>
                <a:latin typeface="Times New Roman" panose="02020603050405020304" pitchFamily="18" charset="0"/>
                <a:cs typeface="Times New Roman" panose="02020603050405020304" pitchFamily="18" charset="0"/>
              </a:rPr>
              <a:t> Ê-min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bang a">
            <a:extLst>
              <a:ext uri="{FF2B5EF4-FFF2-40B4-BE49-F238E27FC236}">
                <a16:creationId xmlns:a16="http://schemas.microsoft.com/office/drawing/2014/main" id="{11D783C3-2B24-4E78-9453-F5CE77563822}"/>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bang c">
            <a:extLst>
              <a:ext uri="{FF2B5EF4-FFF2-40B4-BE49-F238E27FC236}">
                <a16:creationId xmlns:a16="http://schemas.microsoft.com/office/drawing/2014/main" id="{DE7192D4-B953-47D9-BCB7-9D656F52614D}"/>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cau hoi a">
            <a:extLst>
              <a:ext uri="{FF2B5EF4-FFF2-40B4-BE49-F238E27FC236}">
                <a16:creationId xmlns:a16="http://schemas.microsoft.com/office/drawing/2014/main" id="{512E0B1F-8D67-4098-8427-550D2766AC6A}"/>
              </a:ext>
            </a:extLst>
          </p:cNvPr>
          <p:cNvSpPr txBox="1"/>
          <p:nvPr/>
        </p:nvSpPr>
        <p:spPr>
          <a:xfrm>
            <a:off x="1106007" y="5054482"/>
            <a:ext cx="4650419"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Bàn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bé</a:t>
            </a:r>
            <a:r>
              <a:rPr lang="en-US" sz="2000" dirty="0">
                <a:solidFill>
                  <a:schemeClr val="bg1"/>
                </a:solidFill>
                <a:latin typeface="Times New Roman" panose="02020603050405020304" pitchFamily="18" charset="0"/>
                <a:cs typeface="Times New Roman" panose="02020603050405020304" pitchFamily="18" charset="0"/>
              </a:rPr>
              <a:t> Ê-min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9" name="cau hoi c">
            <a:extLst>
              <a:ext uri="{FF2B5EF4-FFF2-40B4-BE49-F238E27FC236}">
                <a16:creationId xmlns:a16="http://schemas.microsoft.com/office/drawing/2014/main" id="{27A2627B-8918-497C-8B8F-E517574DB1A4}"/>
              </a:ext>
            </a:extLst>
          </p:cNvPr>
          <p:cNvSpPr txBox="1"/>
          <p:nvPr/>
        </p:nvSpPr>
        <p:spPr>
          <a:xfrm>
            <a:off x="1106006" y="5906536"/>
            <a:ext cx="4650419" cy="707886"/>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Bàn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bé</a:t>
            </a:r>
            <a:r>
              <a:rPr lang="en-US" sz="2000" dirty="0">
                <a:solidFill>
                  <a:schemeClr val="bg1"/>
                </a:solidFill>
                <a:latin typeface="Times New Roman" panose="02020603050405020304" pitchFamily="18" charset="0"/>
                <a:cs typeface="Times New Roman" panose="02020603050405020304" pitchFamily="18" charset="0"/>
              </a:rPr>
              <a:t> Ê-min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sinh</a:t>
            </a:r>
            <a:endParaRPr lang="en-SG" sz="2000" dirty="0">
              <a:solidFill>
                <a:schemeClr val="bg1"/>
              </a:solidFill>
              <a:latin typeface="Times New Roman" panose="02020603050405020304" pitchFamily="18" charset="0"/>
              <a:cs typeface="Times New Roman" panose="02020603050405020304" pitchFamily="18" charset="0"/>
            </a:endParaRPr>
          </a:p>
        </p:txBody>
      </p:sp>
      <p:pic>
        <p:nvPicPr>
          <p:cNvPr id="50" name="Question">
            <a:hlinkClick r:id="" action="ppaction://media"/>
            <a:extLst>
              <a:ext uri="{FF2B5EF4-FFF2-40B4-BE49-F238E27FC236}">
                <a16:creationId xmlns:a16="http://schemas.microsoft.com/office/drawing/2014/main" id="{D140ACD1-5C65-4A67-9D0B-BA29AC9022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51" name="Final Answer">
            <a:hlinkClick r:id="" action="ppaction://media"/>
            <a:extLst>
              <a:ext uri="{FF2B5EF4-FFF2-40B4-BE49-F238E27FC236}">
                <a16:creationId xmlns:a16="http://schemas.microsoft.com/office/drawing/2014/main" id="{F219B25A-D8F1-41B5-AA63-4824226EF02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52" name="Win">
            <a:hlinkClick r:id="" action="ppaction://media"/>
            <a:extLst>
              <a:ext uri="{FF2B5EF4-FFF2-40B4-BE49-F238E27FC236}">
                <a16:creationId xmlns:a16="http://schemas.microsoft.com/office/drawing/2014/main" id="{6917D1FA-34E5-4CF7-8545-7CB3C0C7F7B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53" name="Lose">
            <a:hlinkClick r:id="" action="ppaction://media"/>
            <a:extLst>
              <a:ext uri="{FF2B5EF4-FFF2-40B4-BE49-F238E27FC236}">
                <a16:creationId xmlns:a16="http://schemas.microsoft.com/office/drawing/2014/main" id="{4DFF536B-EEDA-48BB-A3BE-409410D6164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7663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50"/>
                                        </p:tgtEl>
                                      </p:cBhvr>
                                    </p:cmd>
                                  </p:childTnLst>
                                </p:cTn>
                              </p:par>
                              <p:par>
                                <p:cTn id="7" presetID="10"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3"/>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43"/>
                                        </p:tgtEl>
                                        <p:attrNameLst>
                                          <p:attrName>style.color</p:attrName>
                                        </p:attrNameLst>
                                      </p:cBhvr>
                                      <p:by>
                                        <p:hsl h="0" s="-12549" l="-25098"/>
                                      </p:by>
                                    </p:animClr>
                                    <p:animClr clrSpc="hsl" dir="cw">
                                      <p:cBhvr>
                                        <p:cTn id="35" dur="500" fill="hold"/>
                                        <p:tgtEl>
                                          <p:spTgt spid="43"/>
                                        </p:tgtEl>
                                        <p:attrNameLst>
                                          <p:attrName>fillcolor</p:attrName>
                                        </p:attrNameLst>
                                      </p:cBhvr>
                                      <p:by>
                                        <p:hsl h="0" s="-12549" l="-25098"/>
                                      </p:by>
                                    </p:animClr>
                                    <p:animClr clrSpc="hsl" dir="cw">
                                      <p:cBhvr>
                                        <p:cTn id="36" dur="500" fill="hold"/>
                                        <p:tgtEl>
                                          <p:spTgt spid="43"/>
                                        </p:tgtEl>
                                        <p:attrNameLst>
                                          <p:attrName>stroke.color</p:attrName>
                                        </p:attrNameLst>
                                      </p:cBhvr>
                                      <p:by>
                                        <p:hsl h="0" s="-12549" l="-25098"/>
                                      </p:by>
                                    </p:animClr>
                                    <p:set>
                                      <p:cBhvr>
                                        <p:cTn id="37" dur="500" fill="hold"/>
                                        <p:tgtEl>
                                          <p:spTgt spid="43"/>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37"/>
                                        </p:tgtEl>
                                        <p:attrNameLst>
                                          <p:attrName>style.color</p:attrName>
                                        </p:attrNameLst>
                                      </p:cBhvr>
                                      <p:to>
                                        <a:srgbClr val="FFC000"/>
                                      </p:to>
                                    </p:animClr>
                                    <p:animClr clrSpc="rgb" dir="cw">
                                      <p:cBhvr>
                                        <p:cTn id="40" dur="500" fill="hold"/>
                                        <p:tgtEl>
                                          <p:spTgt spid="37"/>
                                        </p:tgtEl>
                                        <p:attrNameLst>
                                          <p:attrName>fillcolor</p:attrName>
                                        </p:attrNameLst>
                                      </p:cBhvr>
                                      <p:to>
                                        <a:srgbClr val="FFC000"/>
                                      </p:to>
                                    </p:animClr>
                                    <p:set>
                                      <p:cBhvr>
                                        <p:cTn id="41" dur="500" fill="hold"/>
                                        <p:tgtEl>
                                          <p:spTgt spid="37"/>
                                        </p:tgtEl>
                                        <p:attrNameLst>
                                          <p:attrName>fill.type</p:attrName>
                                        </p:attrNameLst>
                                      </p:cBhvr>
                                      <p:to>
                                        <p:strVal val="solid"/>
                                      </p:to>
                                    </p:set>
                                    <p:set>
                                      <p:cBhvr>
                                        <p:cTn id="42" dur="500" fill="hold"/>
                                        <p:tgtEl>
                                          <p:spTgt spid="3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51"/>
                                        </p:tgtEl>
                                      </p:cBhvr>
                                    </p:cmd>
                                  </p:childTnLst>
                                </p:cTn>
                              </p:par>
                              <p:par>
                                <p:cTn id="45" presetID="3" presetClass="mediacall" presetSubtype="0" fill="hold" nodeType="withEffect">
                                  <p:stCondLst>
                                    <p:cond delay="0"/>
                                  </p:stCondLst>
                                  <p:childTnLst>
                                    <p:cmd type="call" cmd="stop">
                                      <p:cBhvr>
                                        <p:cTn id="46" dur="1" fill="hold"/>
                                        <p:tgtEl>
                                          <p:spTgt spid="50"/>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37"/>
                                        </p:tgtEl>
                                        <p:attrNameLst>
                                          <p:attrName>style.color</p:attrName>
                                        </p:attrNameLst>
                                      </p:cBhvr>
                                      <p:to>
                                        <a:srgbClr val="92D050"/>
                                      </p:to>
                                    </p:animClr>
                                    <p:animClr clrSpc="rgb" dir="cw">
                                      <p:cBhvr>
                                        <p:cTn id="49" dur="500" fill="hold"/>
                                        <p:tgtEl>
                                          <p:spTgt spid="37"/>
                                        </p:tgtEl>
                                        <p:attrNameLst>
                                          <p:attrName>fillcolor</p:attrName>
                                        </p:attrNameLst>
                                      </p:cBhvr>
                                      <p:to>
                                        <a:srgbClr val="92D050"/>
                                      </p:to>
                                    </p:animClr>
                                    <p:set>
                                      <p:cBhvr>
                                        <p:cTn id="50" dur="500" fill="hold"/>
                                        <p:tgtEl>
                                          <p:spTgt spid="37"/>
                                        </p:tgtEl>
                                        <p:attrNameLst>
                                          <p:attrName>fill.type</p:attrName>
                                        </p:attrNameLst>
                                      </p:cBhvr>
                                      <p:to>
                                        <p:strVal val="solid"/>
                                      </p:to>
                                    </p:set>
                                    <p:set>
                                      <p:cBhvr>
                                        <p:cTn id="51" dur="500" fill="hold"/>
                                        <p:tgtEl>
                                          <p:spTgt spid="37"/>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52"/>
                                        </p:tgtEl>
                                      </p:cBhvr>
                                    </p:cmd>
                                  </p:childTnLst>
                                </p:cTn>
                              </p:par>
                              <p:par>
                                <p:cTn id="54" presetID="3" presetClass="mediacall" presetSubtype="0" fill="hold" nodeType="withEffect">
                                  <p:stCondLst>
                                    <p:cond delay="3000"/>
                                  </p:stCondLst>
                                  <p:childTnLst>
                                    <p:cmd type="call" cmd="stop">
                                      <p:cBhvr>
                                        <p:cTn id="55" dur="1" fill="hold"/>
                                        <p:tgtEl>
                                          <p:spTgt spid="51"/>
                                        </p:tgtEl>
                                      </p:cBhvr>
                                    </p:cmd>
                                  </p:childTnLst>
                                </p:cTn>
                              </p:par>
                              <p:par>
                                <p:cTn id="56" presetID="24" presetClass="emph" presetSubtype="0" fill="hold" grpId="2" nodeType="withEffect">
                                  <p:stCondLst>
                                    <p:cond delay="3000"/>
                                  </p:stCondLst>
                                  <p:childTnLst>
                                    <p:animClr clrSpc="hsl" dir="cw">
                                      <p:cBhvr override="childStyle">
                                        <p:cTn id="57" dur="500" fill="hold"/>
                                        <p:tgtEl>
                                          <p:spTgt spid="43"/>
                                        </p:tgtEl>
                                        <p:attrNameLst>
                                          <p:attrName>style.color</p:attrName>
                                        </p:attrNameLst>
                                      </p:cBhvr>
                                      <p:by>
                                        <p:hsl h="0" s="-12549" l="-25098"/>
                                      </p:by>
                                    </p:animClr>
                                    <p:animClr clrSpc="hsl" dir="cw">
                                      <p:cBhvr>
                                        <p:cTn id="58" dur="500" fill="hold"/>
                                        <p:tgtEl>
                                          <p:spTgt spid="43"/>
                                        </p:tgtEl>
                                        <p:attrNameLst>
                                          <p:attrName>fillcolor</p:attrName>
                                        </p:attrNameLst>
                                      </p:cBhvr>
                                      <p:by>
                                        <p:hsl h="0" s="-12549" l="-25098"/>
                                      </p:by>
                                    </p:animClr>
                                    <p:animClr clrSpc="hsl" dir="cw">
                                      <p:cBhvr>
                                        <p:cTn id="59" dur="500" fill="hold"/>
                                        <p:tgtEl>
                                          <p:spTgt spid="43"/>
                                        </p:tgtEl>
                                        <p:attrNameLst>
                                          <p:attrName>stroke.color</p:attrName>
                                        </p:attrNameLst>
                                      </p:cBhvr>
                                      <p:by>
                                        <p:hsl h="0" s="-12549" l="-25098"/>
                                      </p:by>
                                    </p:animClr>
                                    <p:set>
                                      <p:cBhvr>
                                        <p:cTn id="60"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61" restart="whenNotActive" fill="hold" evtFilter="cancelBubble" nodeType="interactiveSeq">
                <p:stCondLst>
                  <p:cond evt="onClick" delay="0">
                    <p:tgtEl>
                      <p:spTgt spid="48"/>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48"/>
                                        </p:tgtEl>
                                        <p:attrNameLst>
                                          <p:attrName>style.color</p:attrName>
                                        </p:attrNameLst>
                                      </p:cBhvr>
                                      <p:by>
                                        <p:hsl h="0" s="-12549" l="-25098"/>
                                      </p:by>
                                    </p:animClr>
                                    <p:animClr clrSpc="hsl" dir="cw">
                                      <p:cBhvr>
                                        <p:cTn id="66" dur="500" fill="hold"/>
                                        <p:tgtEl>
                                          <p:spTgt spid="48"/>
                                        </p:tgtEl>
                                        <p:attrNameLst>
                                          <p:attrName>fillcolor</p:attrName>
                                        </p:attrNameLst>
                                      </p:cBhvr>
                                      <p:by>
                                        <p:hsl h="0" s="-12549" l="-25098"/>
                                      </p:by>
                                    </p:animClr>
                                    <p:animClr clrSpc="hsl" dir="cw">
                                      <p:cBhvr>
                                        <p:cTn id="67" dur="500" fill="hold"/>
                                        <p:tgtEl>
                                          <p:spTgt spid="48"/>
                                        </p:tgtEl>
                                        <p:attrNameLst>
                                          <p:attrName>stroke.color</p:attrName>
                                        </p:attrNameLst>
                                      </p:cBhvr>
                                      <p:by>
                                        <p:hsl h="0" s="-12549" l="-25098"/>
                                      </p:by>
                                    </p:animClr>
                                    <p:set>
                                      <p:cBhvr>
                                        <p:cTn id="68" dur="500" fill="hold"/>
                                        <p:tgtEl>
                                          <p:spTgt spid="48"/>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46"/>
                                        </p:tgtEl>
                                        <p:attrNameLst>
                                          <p:attrName>style.color</p:attrName>
                                        </p:attrNameLst>
                                      </p:cBhvr>
                                      <p:to>
                                        <a:srgbClr val="FFC000"/>
                                      </p:to>
                                    </p:animClr>
                                    <p:animClr clrSpc="rgb" dir="cw">
                                      <p:cBhvr>
                                        <p:cTn id="71" dur="500" fill="hold"/>
                                        <p:tgtEl>
                                          <p:spTgt spid="46"/>
                                        </p:tgtEl>
                                        <p:attrNameLst>
                                          <p:attrName>fillcolor</p:attrName>
                                        </p:attrNameLst>
                                      </p:cBhvr>
                                      <p:to>
                                        <a:srgbClr val="FFC000"/>
                                      </p:to>
                                    </p:animClr>
                                    <p:set>
                                      <p:cBhvr>
                                        <p:cTn id="72" dur="500" fill="hold"/>
                                        <p:tgtEl>
                                          <p:spTgt spid="46"/>
                                        </p:tgtEl>
                                        <p:attrNameLst>
                                          <p:attrName>fill.type</p:attrName>
                                        </p:attrNameLst>
                                      </p:cBhvr>
                                      <p:to>
                                        <p:strVal val="solid"/>
                                      </p:to>
                                    </p:set>
                                    <p:set>
                                      <p:cBhvr>
                                        <p:cTn id="73" dur="500" fill="hold"/>
                                        <p:tgtEl>
                                          <p:spTgt spid="46"/>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51"/>
                                        </p:tgtEl>
                                      </p:cBhvr>
                                    </p:cmd>
                                  </p:childTnLst>
                                </p:cTn>
                              </p:par>
                              <p:par>
                                <p:cTn id="76" presetID="3" presetClass="mediacall" presetSubtype="0" fill="hold" nodeType="withEffect">
                                  <p:stCondLst>
                                    <p:cond delay="0"/>
                                  </p:stCondLst>
                                  <p:childTnLst>
                                    <p:cmd type="call" cmd="stop">
                                      <p:cBhvr>
                                        <p:cTn id="77" dur="1" fill="hold"/>
                                        <p:tgtEl>
                                          <p:spTgt spid="50"/>
                                        </p:tgtEl>
                                      </p:cBhvr>
                                    </p:cmd>
                                  </p:childTnLst>
                                </p:cTn>
                              </p:par>
                              <p:par>
                                <p:cTn id="78" presetID="19" presetClass="emph" presetSubtype="0" fill="hold" grpId="1" nodeType="withEffect">
                                  <p:stCondLst>
                                    <p:cond delay="3000"/>
                                  </p:stCondLst>
                                  <p:childTnLst>
                                    <p:animClr clrSpc="rgb" dir="cw">
                                      <p:cBhvr override="childStyle">
                                        <p:cTn id="79" dur="500" fill="hold"/>
                                        <p:tgtEl>
                                          <p:spTgt spid="46"/>
                                        </p:tgtEl>
                                        <p:attrNameLst>
                                          <p:attrName>style.color</p:attrName>
                                        </p:attrNameLst>
                                      </p:cBhvr>
                                      <p:to>
                                        <a:srgbClr val="FF0000"/>
                                      </p:to>
                                    </p:animClr>
                                    <p:animClr clrSpc="rgb" dir="cw">
                                      <p:cBhvr>
                                        <p:cTn id="80" dur="500" fill="hold"/>
                                        <p:tgtEl>
                                          <p:spTgt spid="46"/>
                                        </p:tgtEl>
                                        <p:attrNameLst>
                                          <p:attrName>fillcolor</p:attrName>
                                        </p:attrNameLst>
                                      </p:cBhvr>
                                      <p:to>
                                        <a:srgbClr val="FF0000"/>
                                      </p:to>
                                    </p:animClr>
                                    <p:set>
                                      <p:cBhvr>
                                        <p:cTn id="81" dur="500" fill="hold"/>
                                        <p:tgtEl>
                                          <p:spTgt spid="46"/>
                                        </p:tgtEl>
                                        <p:attrNameLst>
                                          <p:attrName>fill.type</p:attrName>
                                        </p:attrNameLst>
                                      </p:cBhvr>
                                      <p:to>
                                        <p:strVal val="solid"/>
                                      </p:to>
                                    </p:set>
                                    <p:set>
                                      <p:cBhvr>
                                        <p:cTn id="82" dur="500" fill="hold"/>
                                        <p:tgtEl>
                                          <p:spTgt spid="46"/>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37"/>
                                        </p:tgtEl>
                                        <p:attrNameLst>
                                          <p:attrName>style.color</p:attrName>
                                        </p:attrNameLst>
                                      </p:cBhvr>
                                      <p:to>
                                        <a:srgbClr val="92D050"/>
                                      </p:to>
                                    </p:animClr>
                                    <p:animClr clrSpc="rgb" dir="cw">
                                      <p:cBhvr>
                                        <p:cTn id="85" dur="500" fill="hold"/>
                                        <p:tgtEl>
                                          <p:spTgt spid="37"/>
                                        </p:tgtEl>
                                        <p:attrNameLst>
                                          <p:attrName>fillcolor</p:attrName>
                                        </p:attrNameLst>
                                      </p:cBhvr>
                                      <p:to>
                                        <a:srgbClr val="92D050"/>
                                      </p:to>
                                    </p:animClr>
                                    <p:set>
                                      <p:cBhvr>
                                        <p:cTn id="86" dur="500" fill="hold"/>
                                        <p:tgtEl>
                                          <p:spTgt spid="37"/>
                                        </p:tgtEl>
                                        <p:attrNameLst>
                                          <p:attrName>fill.type</p:attrName>
                                        </p:attrNameLst>
                                      </p:cBhvr>
                                      <p:to>
                                        <p:strVal val="solid"/>
                                      </p:to>
                                    </p:set>
                                    <p:set>
                                      <p:cBhvr>
                                        <p:cTn id="87" dur="500" fill="hold"/>
                                        <p:tgtEl>
                                          <p:spTgt spid="37"/>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53"/>
                                        </p:tgtEl>
                                      </p:cBhvr>
                                    </p:cmd>
                                  </p:childTnLst>
                                </p:cTn>
                              </p:par>
                              <p:par>
                                <p:cTn id="90" presetID="3" presetClass="mediacall" presetSubtype="0" fill="hold" nodeType="withEffect">
                                  <p:stCondLst>
                                    <p:cond delay="3000"/>
                                  </p:stCondLst>
                                  <p:childTnLst>
                                    <p:cmd type="call" cmd="stop">
                                      <p:cBhvr>
                                        <p:cTn id="91" dur="1" fill="hold"/>
                                        <p:tgtEl>
                                          <p:spTgt spid="51"/>
                                        </p:tgtEl>
                                      </p:cBhvr>
                                    </p:cmd>
                                  </p:childTnLst>
                                </p:cTn>
                              </p:par>
                              <p:par>
                                <p:cTn id="92" presetID="30" presetClass="emph" presetSubtype="0" fill="hold" grpId="2" nodeType="withEffect">
                                  <p:stCondLst>
                                    <p:cond delay="3000"/>
                                  </p:stCondLst>
                                  <p:childTnLst>
                                    <p:animClr clrSpc="hsl" dir="cw">
                                      <p:cBhvr override="childStyle">
                                        <p:cTn id="93" dur="500" fill="hold"/>
                                        <p:tgtEl>
                                          <p:spTgt spid="48"/>
                                        </p:tgtEl>
                                        <p:attrNameLst>
                                          <p:attrName>style.color</p:attrName>
                                        </p:attrNameLst>
                                      </p:cBhvr>
                                      <p:by>
                                        <p:hsl h="0" s="12549" l="25098"/>
                                      </p:by>
                                    </p:animClr>
                                    <p:animClr clrSpc="hsl" dir="cw">
                                      <p:cBhvr>
                                        <p:cTn id="94" dur="500" fill="hold"/>
                                        <p:tgtEl>
                                          <p:spTgt spid="48"/>
                                        </p:tgtEl>
                                        <p:attrNameLst>
                                          <p:attrName>fillcolor</p:attrName>
                                        </p:attrNameLst>
                                      </p:cBhvr>
                                      <p:by>
                                        <p:hsl h="0" s="12549" l="25098"/>
                                      </p:by>
                                    </p:animClr>
                                    <p:animClr clrSpc="hsl" dir="cw">
                                      <p:cBhvr>
                                        <p:cTn id="95" dur="500" fill="hold"/>
                                        <p:tgtEl>
                                          <p:spTgt spid="48"/>
                                        </p:tgtEl>
                                        <p:attrNameLst>
                                          <p:attrName>stroke.color</p:attrName>
                                        </p:attrNameLst>
                                      </p:cBhvr>
                                      <p:by>
                                        <p:hsl h="0" s="12549" l="25098"/>
                                      </p:by>
                                    </p:animClr>
                                    <p:set>
                                      <p:cBhvr>
                                        <p:cTn id="96" dur="500" fill="hold"/>
                                        <p:tgtEl>
                                          <p:spTgt spid="48"/>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43"/>
                                        </p:tgtEl>
                                        <p:attrNameLst>
                                          <p:attrName>style.color</p:attrName>
                                        </p:attrNameLst>
                                      </p:cBhvr>
                                      <p:by>
                                        <p:hsl h="0" s="-12549" l="-25098"/>
                                      </p:by>
                                    </p:animClr>
                                    <p:animClr clrSpc="hsl" dir="cw">
                                      <p:cBhvr>
                                        <p:cTn id="99" dur="500" fill="hold"/>
                                        <p:tgtEl>
                                          <p:spTgt spid="43"/>
                                        </p:tgtEl>
                                        <p:attrNameLst>
                                          <p:attrName>fillcolor</p:attrName>
                                        </p:attrNameLst>
                                      </p:cBhvr>
                                      <p:by>
                                        <p:hsl h="0" s="-12549" l="-25098"/>
                                      </p:by>
                                    </p:animClr>
                                    <p:animClr clrSpc="hsl" dir="cw">
                                      <p:cBhvr>
                                        <p:cTn id="100" dur="500" fill="hold"/>
                                        <p:tgtEl>
                                          <p:spTgt spid="43"/>
                                        </p:tgtEl>
                                        <p:attrNameLst>
                                          <p:attrName>stroke.color</p:attrName>
                                        </p:attrNameLst>
                                      </p:cBhvr>
                                      <p:by>
                                        <p:hsl h="0" s="-12549" l="-25098"/>
                                      </p:by>
                                    </p:animClr>
                                    <p:set>
                                      <p:cBhvr>
                                        <p:cTn id="101" dur="500" fill="hold"/>
                                        <p:tgtEl>
                                          <p:spTgt spid="43"/>
                                        </p:tgtEl>
                                        <p:attrNameLst>
                                          <p:attrName>fill.type</p:attrName>
                                        </p:attrNameLst>
                                      </p:cBhvr>
                                      <p:to>
                                        <p:strVal val="solid"/>
                                      </p:to>
                                    </p:set>
                                  </p:childTnLst>
                                </p:cTn>
                              </p:par>
                            </p:childTnLst>
                          </p:cTn>
                        </p:par>
                      </p:childTnLst>
                    </p:cTn>
                  </p:par>
                </p:childTnLst>
              </p:cTn>
              <p:nextCondLst>
                <p:cond evt="onClick" delay="0">
                  <p:tgtEl>
                    <p:spTgt spid="48"/>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44"/>
                                        </p:tgtEl>
                                        <p:attrNameLst>
                                          <p:attrName>style.color</p:attrName>
                                        </p:attrNameLst>
                                      </p:cBhvr>
                                      <p:by>
                                        <p:hsl h="0" s="-12549" l="-25098"/>
                                      </p:by>
                                    </p:animClr>
                                    <p:animClr clrSpc="hsl" dir="cw">
                                      <p:cBhvr>
                                        <p:cTn id="107" dur="500" fill="hold"/>
                                        <p:tgtEl>
                                          <p:spTgt spid="44"/>
                                        </p:tgtEl>
                                        <p:attrNameLst>
                                          <p:attrName>fillcolor</p:attrName>
                                        </p:attrNameLst>
                                      </p:cBhvr>
                                      <p:by>
                                        <p:hsl h="0" s="-12549" l="-25098"/>
                                      </p:by>
                                    </p:animClr>
                                    <p:animClr clrSpc="hsl" dir="cw">
                                      <p:cBhvr>
                                        <p:cTn id="108" dur="500" fill="hold"/>
                                        <p:tgtEl>
                                          <p:spTgt spid="44"/>
                                        </p:tgtEl>
                                        <p:attrNameLst>
                                          <p:attrName>stroke.color</p:attrName>
                                        </p:attrNameLst>
                                      </p:cBhvr>
                                      <p:by>
                                        <p:hsl h="0" s="-12549" l="-25098"/>
                                      </p:by>
                                    </p:animClr>
                                    <p:set>
                                      <p:cBhvr>
                                        <p:cTn id="109" dur="500" fill="hold"/>
                                        <p:tgtEl>
                                          <p:spTgt spid="44"/>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42"/>
                                        </p:tgtEl>
                                        <p:attrNameLst>
                                          <p:attrName>style.color</p:attrName>
                                        </p:attrNameLst>
                                      </p:cBhvr>
                                      <p:to>
                                        <a:srgbClr val="FFC000"/>
                                      </p:to>
                                    </p:animClr>
                                    <p:animClr clrSpc="rgb" dir="cw">
                                      <p:cBhvr>
                                        <p:cTn id="112" dur="500" fill="hold"/>
                                        <p:tgtEl>
                                          <p:spTgt spid="42"/>
                                        </p:tgtEl>
                                        <p:attrNameLst>
                                          <p:attrName>fillcolor</p:attrName>
                                        </p:attrNameLst>
                                      </p:cBhvr>
                                      <p:to>
                                        <a:srgbClr val="FFC000"/>
                                      </p:to>
                                    </p:animClr>
                                    <p:set>
                                      <p:cBhvr>
                                        <p:cTn id="113" dur="500" fill="hold"/>
                                        <p:tgtEl>
                                          <p:spTgt spid="42"/>
                                        </p:tgtEl>
                                        <p:attrNameLst>
                                          <p:attrName>fill.type</p:attrName>
                                        </p:attrNameLst>
                                      </p:cBhvr>
                                      <p:to>
                                        <p:strVal val="solid"/>
                                      </p:to>
                                    </p:set>
                                    <p:set>
                                      <p:cBhvr>
                                        <p:cTn id="114" dur="500" fill="hold"/>
                                        <p:tgtEl>
                                          <p:spTgt spid="42"/>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51"/>
                                        </p:tgtEl>
                                      </p:cBhvr>
                                    </p:cmd>
                                  </p:childTnLst>
                                </p:cTn>
                              </p:par>
                              <p:par>
                                <p:cTn id="117" presetID="3" presetClass="mediacall" presetSubtype="0" fill="hold" nodeType="withEffect">
                                  <p:stCondLst>
                                    <p:cond delay="0"/>
                                  </p:stCondLst>
                                  <p:childTnLst>
                                    <p:cmd type="call" cmd="stop">
                                      <p:cBhvr>
                                        <p:cTn id="118" dur="1" fill="hold"/>
                                        <p:tgtEl>
                                          <p:spTgt spid="50"/>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42"/>
                                        </p:tgtEl>
                                        <p:attrNameLst>
                                          <p:attrName>style.color</p:attrName>
                                        </p:attrNameLst>
                                      </p:cBhvr>
                                      <p:to>
                                        <a:srgbClr val="FF0000"/>
                                      </p:to>
                                    </p:animClr>
                                    <p:animClr clrSpc="rgb" dir="cw">
                                      <p:cBhvr>
                                        <p:cTn id="121" dur="500" fill="hold"/>
                                        <p:tgtEl>
                                          <p:spTgt spid="42"/>
                                        </p:tgtEl>
                                        <p:attrNameLst>
                                          <p:attrName>fillcolor</p:attrName>
                                        </p:attrNameLst>
                                      </p:cBhvr>
                                      <p:to>
                                        <a:srgbClr val="FF0000"/>
                                      </p:to>
                                    </p:animClr>
                                    <p:set>
                                      <p:cBhvr>
                                        <p:cTn id="122" dur="500" fill="hold"/>
                                        <p:tgtEl>
                                          <p:spTgt spid="42"/>
                                        </p:tgtEl>
                                        <p:attrNameLst>
                                          <p:attrName>fill.type</p:attrName>
                                        </p:attrNameLst>
                                      </p:cBhvr>
                                      <p:to>
                                        <p:strVal val="solid"/>
                                      </p:to>
                                    </p:set>
                                    <p:set>
                                      <p:cBhvr>
                                        <p:cTn id="123" dur="500" fill="hold"/>
                                        <p:tgtEl>
                                          <p:spTgt spid="42"/>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37"/>
                                        </p:tgtEl>
                                        <p:attrNameLst>
                                          <p:attrName>style.color</p:attrName>
                                        </p:attrNameLst>
                                      </p:cBhvr>
                                      <p:to>
                                        <a:srgbClr val="92D050"/>
                                      </p:to>
                                    </p:animClr>
                                    <p:animClr clrSpc="rgb" dir="cw">
                                      <p:cBhvr>
                                        <p:cTn id="126" dur="500" fill="hold"/>
                                        <p:tgtEl>
                                          <p:spTgt spid="37"/>
                                        </p:tgtEl>
                                        <p:attrNameLst>
                                          <p:attrName>fillcolor</p:attrName>
                                        </p:attrNameLst>
                                      </p:cBhvr>
                                      <p:to>
                                        <a:srgbClr val="92D050"/>
                                      </p:to>
                                    </p:animClr>
                                    <p:set>
                                      <p:cBhvr>
                                        <p:cTn id="127" dur="500" fill="hold"/>
                                        <p:tgtEl>
                                          <p:spTgt spid="37"/>
                                        </p:tgtEl>
                                        <p:attrNameLst>
                                          <p:attrName>fill.type</p:attrName>
                                        </p:attrNameLst>
                                      </p:cBhvr>
                                      <p:to>
                                        <p:strVal val="solid"/>
                                      </p:to>
                                    </p:set>
                                    <p:set>
                                      <p:cBhvr>
                                        <p:cTn id="128" dur="500" fill="hold"/>
                                        <p:tgtEl>
                                          <p:spTgt spid="37"/>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53"/>
                                        </p:tgtEl>
                                      </p:cBhvr>
                                    </p:cmd>
                                  </p:childTnLst>
                                </p:cTn>
                              </p:par>
                              <p:par>
                                <p:cTn id="131" presetID="3" presetClass="mediacall" presetSubtype="0" fill="hold" nodeType="withEffect">
                                  <p:stCondLst>
                                    <p:cond delay="3500"/>
                                  </p:stCondLst>
                                  <p:childTnLst>
                                    <p:cmd type="call" cmd="stop">
                                      <p:cBhvr>
                                        <p:cTn id="132" dur="1" fill="hold"/>
                                        <p:tgtEl>
                                          <p:spTgt spid="51"/>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44"/>
                                        </p:tgtEl>
                                        <p:attrNameLst>
                                          <p:attrName>style.color</p:attrName>
                                        </p:attrNameLst>
                                      </p:cBhvr>
                                      <p:by>
                                        <p:hsl h="0" s="12549" l="25098"/>
                                      </p:by>
                                    </p:animClr>
                                    <p:animClr clrSpc="hsl" dir="cw">
                                      <p:cBhvr>
                                        <p:cTn id="135" dur="500" fill="hold"/>
                                        <p:tgtEl>
                                          <p:spTgt spid="44"/>
                                        </p:tgtEl>
                                        <p:attrNameLst>
                                          <p:attrName>fillcolor</p:attrName>
                                        </p:attrNameLst>
                                      </p:cBhvr>
                                      <p:by>
                                        <p:hsl h="0" s="12549" l="25098"/>
                                      </p:by>
                                    </p:animClr>
                                    <p:animClr clrSpc="hsl" dir="cw">
                                      <p:cBhvr>
                                        <p:cTn id="136" dur="500" fill="hold"/>
                                        <p:tgtEl>
                                          <p:spTgt spid="44"/>
                                        </p:tgtEl>
                                        <p:attrNameLst>
                                          <p:attrName>stroke.color</p:attrName>
                                        </p:attrNameLst>
                                      </p:cBhvr>
                                      <p:by>
                                        <p:hsl h="0" s="12549" l="25098"/>
                                      </p:by>
                                    </p:animClr>
                                    <p:set>
                                      <p:cBhvr>
                                        <p:cTn id="137" dur="500" fill="hold"/>
                                        <p:tgtEl>
                                          <p:spTgt spid="44"/>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43"/>
                                        </p:tgtEl>
                                        <p:attrNameLst>
                                          <p:attrName>style.color</p:attrName>
                                        </p:attrNameLst>
                                      </p:cBhvr>
                                      <p:by>
                                        <p:hsl h="0" s="-12549" l="-25098"/>
                                      </p:by>
                                    </p:animClr>
                                    <p:animClr clrSpc="hsl" dir="cw">
                                      <p:cBhvr>
                                        <p:cTn id="140" dur="500" fill="hold"/>
                                        <p:tgtEl>
                                          <p:spTgt spid="43"/>
                                        </p:tgtEl>
                                        <p:attrNameLst>
                                          <p:attrName>fillcolor</p:attrName>
                                        </p:attrNameLst>
                                      </p:cBhvr>
                                      <p:by>
                                        <p:hsl h="0" s="-12549" l="-25098"/>
                                      </p:by>
                                    </p:animClr>
                                    <p:animClr clrSpc="hsl" dir="cw">
                                      <p:cBhvr>
                                        <p:cTn id="141" dur="500" fill="hold"/>
                                        <p:tgtEl>
                                          <p:spTgt spid="43"/>
                                        </p:tgtEl>
                                        <p:attrNameLst>
                                          <p:attrName>stroke.color</p:attrName>
                                        </p:attrNameLst>
                                      </p:cBhvr>
                                      <p:by>
                                        <p:hsl h="0" s="-12549" l="-25098"/>
                                      </p:by>
                                    </p:animClr>
                                    <p:set>
                                      <p:cBhvr>
                                        <p:cTn id="142" dur="500" fill="hold"/>
                                        <p:tgtEl>
                                          <p:spTgt spid="43"/>
                                        </p:tgtEl>
                                        <p:attrNameLst>
                                          <p:attrName>fill.type</p:attrName>
                                        </p:attrNameLst>
                                      </p:cBhvr>
                                      <p:to>
                                        <p:strVal val="solid"/>
                                      </p:to>
                                    </p:set>
                                  </p:childTnLst>
                                </p:cTn>
                              </p:par>
                            </p:childTnLst>
                          </p:cTn>
                        </p:par>
                      </p:childTnLst>
                    </p:cTn>
                  </p:par>
                </p:childTnLst>
              </p:cTn>
              <p:nextCondLst>
                <p:cond evt="onClick" delay="0">
                  <p:tgtEl>
                    <p:spTgt spid="44"/>
                  </p:tgtEl>
                </p:cond>
              </p:nextCondLst>
            </p:seq>
            <p:seq concurrent="1" nextAc="seek">
              <p:cTn id="143" restart="whenNotActive" fill="hold" evtFilter="cancelBubble" nodeType="interactiveSeq">
                <p:stCondLst>
                  <p:cond evt="onClick" delay="0">
                    <p:tgtEl>
                      <p:spTgt spid="49"/>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49"/>
                                        </p:tgtEl>
                                        <p:attrNameLst>
                                          <p:attrName>style.color</p:attrName>
                                        </p:attrNameLst>
                                      </p:cBhvr>
                                      <p:by>
                                        <p:hsl h="0" s="-12549" l="-25098"/>
                                      </p:by>
                                    </p:animClr>
                                    <p:animClr clrSpc="hsl" dir="cw">
                                      <p:cBhvr>
                                        <p:cTn id="148" dur="500" fill="hold"/>
                                        <p:tgtEl>
                                          <p:spTgt spid="49"/>
                                        </p:tgtEl>
                                        <p:attrNameLst>
                                          <p:attrName>fillcolor</p:attrName>
                                        </p:attrNameLst>
                                      </p:cBhvr>
                                      <p:by>
                                        <p:hsl h="0" s="-12549" l="-25098"/>
                                      </p:by>
                                    </p:animClr>
                                    <p:animClr clrSpc="hsl" dir="cw">
                                      <p:cBhvr>
                                        <p:cTn id="149" dur="500" fill="hold"/>
                                        <p:tgtEl>
                                          <p:spTgt spid="49"/>
                                        </p:tgtEl>
                                        <p:attrNameLst>
                                          <p:attrName>stroke.color</p:attrName>
                                        </p:attrNameLst>
                                      </p:cBhvr>
                                      <p:by>
                                        <p:hsl h="0" s="-12549" l="-25098"/>
                                      </p:by>
                                    </p:animClr>
                                    <p:set>
                                      <p:cBhvr>
                                        <p:cTn id="150" dur="500" fill="hold"/>
                                        <p:tgtEl>
                                          <p:spTgt spid="49"/>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47"/>
                                        </p:tgtEl>
                                        <p:attrNameLst>
                                          <p:attrName>style.color</p:attrName>
                                        </p:attrNameLst>
                                      </p:cBhvr>
                                      <p:to>
                                        <a:schemeClr val="accent2"/>
                                      </p:to>
                                    </p:animClr>
                                    <p:animClr clrSpc="rgb" dir="cw">
                                      <p:cBhvr>
                                        <p:cTn id="153" dur="500" fill="hold"/>
                                        <p:tgtEl>
                                          <p:spTgt spid="47"/>
                                        </p:tgtEl>
                                        <p:attrNameLst>
                                          <p:attrName>fillcolor</p:attrName>
                                        </p:attrNameLst>
                                      </p:cBhvr>
                                      <p:to>
                                        <a:schemeClr val="accent2"/>
                                      </p:to>
                                    </p:animClr>
                                    <p:set>
                                      <p:cBhvr>
                                        <p:cTn id="154" dur="500" fill="hold"/>
                                        <p:tgtEl>
                                          <p:spTgt spid="47"/>
                                        </p:tgtEl>
                                        <p:attrNameLst>
                                          <p:attrName>fill.type</p:attrName>
                                        </p:attrNameLst>
                                      </p:cBhvr>
                                      <p:to>
                                        <p:strVal val="solid"/>
                                      </p:to>
                                    </p:set>
                                    <p:set>
                                      <p:cBhvr>
                                        <p:cTn id="155" dur="500" fill="hold"/>
                                        <p:tgtEl>
                                          <p:spTgt spid="47"/>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51"/>
                                        </p:tgtEl>
                                      </p:cBhvr>
                                    </p:cmd>
                                  </p:childTnLst>
                                </p:cTn>
                              </p:par>
                              <p:par>
                                <p:cTn id="158" presetID="3" presetClass="mediacall" presetSubtype="0" fill="hold" nodeType="withEffect">
                                  <p:stCondLst>
                                    <p:cond delay="0"/>
                                  </p:stCondLst>
                                  <p:childTnLst>
                                    <p:cmd type="call" cmd="stop">
                                      <p:cBhvr>
                                        <p:cTn id="159" dur="1" fill="hold"/>
                                        <p:tgtEl>
                                          <p:spTgt spid="50"/>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47"/>
                                        </p:tgtEl>
                                        <p:attrNameLst>
                                          <p:attrName>style.color</p:attrName>
                                        </p:attrNameLst>
                                      </p:cBhvr>
                                      <p:to>
                                        <a:srgbClr val="FF0000"/>
                                      </p:to>
                                    </p:animClr>
                                    <p:animClr clrSpc="rgb" dir="cw">
                                      <p:cBhvr>
                                        <p:cTn id="162" dur="500" fill="hold"/>
                                        <p:tgtEl>
                                          <p:spTgt spid="47"/>
                                        </p:tgtEl>
                                        <p:attrNameLst>
                                          <p:attrName>fillcolor</p:attrName>
                                        </p:attrNameLst>
                                      </p:cBhvr>
                                      <p:to>
                                        <a:srgbClr val="FF0000"/>
                                      </p:to>
                                    </p:animClr>
                                    <p:set>
                                      <p:cBhvr>
                                        <p:cTn id="163" dur="500" fill="hold"/>
                                        <p:tgtEl>
                                          <p:spTgt spid="47"/>
                                        </p:tgtEl>
                                        <p:attrNameLst>
                                          <p:attrName>fill.type</p:attrName>
                                        </p:attrNameLst>
                                      </p:cBhvr>
                                      <p:to>
                                        <p:strVal val="solid"/>
                                      </p:to>
                                    </p:set>
                                    <p:set>
                                      <p:cBhvr>
                                        <p:cTn id="164" dur="500" fill="hold"/>
                                        <p:tgtEl>
                                          <p:spTgt spid="47"/>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37"/>
                                        </p:tgtEl>
                                        <p:attrNameLst>
                                          <p:attrName>style.color</p:attrName>
                                        </p:attrNameLst>
                                      </p:cBhvr>
                                      <p:to>
                                        <a:srgbClr val="92D050"/>
                                      </p:to>
                                    </p:animClr>
                                    <p:animClr clrSpc="rgb" dir="cw">
                                      <p:cBhvr>
                                        <p:cTn id="167" dur="500" fill="hold"/>
                                        <p:tgtEl>
                                          <p:spTgt spid="37"/>
                                        </p:tgtEl>
                                        <p:attrNameLst>
                                          <p:attrName>fillcolor</p:attrName>
                                        </p:attrNameLst>
                                      </p:cBhvr>
                                      <p:to>
                                        <a:srgbClr val="92D050"/>
                                      </p:to>
                                    </p:animClr>
                                    <p:set>
                                      <p:cBhvr>
                                        <p:cTn id="168" dur="500" fill="hold"/>
                                        <p:tgtEl>
                                          <p:spTgt spid="37"/>
                                        </p:tgtEl>
                                        <p:attrNameLst>
                                          <p:attrName>fill.type</p:attrName>
                                        </p:attrNameLst>
                                      </p:cBhvr>
                                      <p:to>
                                        <p:strVal val="solid"/>
                                      </p:to>
                                    </p:set>
                                    <p:set>
                                      <p:cBhvr>
                                        <p:cTn id="169" dur="500" fill="hold"/>
                                        <p:tgtEl>
                                          <p:spTgt spid="37"/>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53"/>
                                        </p:tgtEl>
                                      </p:cBhvr>
                                    </p:cmd>
                                  </p:childTnLst>
                                </p:cTn>
                              </p:par>
                              <p:par>
                                <p:cTn id="172" presetID="3" presetClass="mediacall" presetSubtype="0" fill="hold" nodeType="withEffect">
                                  <p:stCondLst>
                                    <p:cond delay="3000"/>
                                  </p:stCondLst>
                                  <p:childTnLst>
                                    <p:cmd type="call" cmd="stop">
                                      <p:cBhvr>
                                        <p:cTn id="173" dur="1" fill="hold"/>
                                        <p:tgtEl>
                                          <p:spTgt spid="51"/>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49"/>
                                        </p:tgtEl>
                                        <p:attrNameLst>
                                          <p:attrName>style.color</p:attrName>
                                        </p:attrNameLst>
                                      </p:cBhvr>
                                      <p:by>
                                        <p:hsl h="0" s="12549" l="25098"/>
                                      </p:by>
                                    </p:animClr>
                                    <p:animClr clrSpc="hsl" dir="cw">
                                      <p:cBhvr>
                                        <p:cTn id="176" dur="500" fill="hold"/>
                                        <p:tgtEl>
                                          <p:spTgt spid="49"/>
                                        </p:tgtEl>
                                        <p:attrNameLst>
                                          <p:attrName>fillcolor</p:attrName>
                                        </p:attrNameLst>
                                      </p:cBhvr>
                                      <p:by>
                                        <p:hsl h="0" s="12549" l="25098"/>
                                      </p:by>
                                    </p:animClr>
                                    <p:animClr clrSpc="hsl" dir="cw">
                                      <p:cBhvr>
                                        <p:cTn id="177" dur="500" fill="hold"/>
                                        <p:tgtEl>
                                          <p:spTgt spid="49"/>
                                        </p:tgtEl>
                                        <p:attrNameLst>
                                          <p:attrName>stroke.color</p:attrName>
                                        </p:attrNameLst>
                                      </p:cBhvr>
                                      <p:by>
                                        <p:hsl h="0" s="12549" l="25098"/>
                                      </p:by>
                                    </p:animClr>
                                    <p:set>
                                      <p:cBhvr>
                                        <p:cTn id="178" dur="500" fill="hold"/>
                                        <p:tgtEl>
                                          <p:spTgt spid="49"/>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43"/>
                                        </p:tgtEl>
                                        <p:attrNameLst>
                                          <p:attrName>style.color</p:attrName>
                                        </p:attrNameLst>
                                      </p:cBhvr>
                                      <p:by>
                                        <p:hsl h="0" s="-12549" l="-25098"/>
                                      </p:by>
                                    </p:animClr>
                                    <p:animClr clrSpc="hsl" dir="cw">
                                      <p:cBhvr>
                                        <p:cTn id="181" dur="500" fill="hold"/>
                                        <p:tgtEl>
                                          <p:spTgt spid="43"/>
                                        </p:tgtEl>
                                        <p:attrNameLst>
                                          <p:attrName>fillcolor</p:attrName>
                                        </p:attrNameLst>
                                      </p:cBhvr>
                                      <p:by>
                                        <p:hsl h="0" s="-12549" l="-25098"/>
                                      </p:by>
                                    </p:animClr>
                                    <p:animClr clrSpc="hsl" dir="cw">
                                      <p:cBhvr>
                                        <p:cTn id="182" dur="500" fill="hold"/>
                                        <p:tgtEl>
                                          <p:spTgt spid="43"/>
                                        </p:tgtEl>
                                        <p:attrNameLst>
                                          <p:attrName>stroke.color</p:attrName>
                                        </p:attrNameLst>
                                      </p:cBhvr>
                                      <p:by>
                                        <p:hsl h="0" s="-12549" l="-25098"/>
                                      </p:by>
                                    </p:animClr>
                                    <p:set>
                                      <p:cBhvr>
                                        <p:cTn id="183" dur="500" fill="hold"/>
                                        <p:tgtEl>
                                          <p:spTgt spid="43"/>
                                        </p:tgtEl>
                                        <p:attrNameLst>
                                          <p:attrName>fill.type</p:attrName>
                                        </p:attrNameLst>
                                      </p:cBhvr>
                                      <p:to>
                                        <p:strVal val="solid"/>
                                      </p:to>
                                    </p:set>
                                  </p:childTnLst>
                                </p:cTn>
                              </p:par>
                            </p:childTnLst>
                          </p:cTn>
                        </p:par>
                      </p:childTnLst>
                    </p:cTn>
                  </p:par>
                </p:childTnLst>
              </p:cTn>
              <p:nextCondLst>
                <p:cond evt="onClick" delay="0">
                  <p:tgtEl>
                    <p:spTgt spid="49"/>
                  </p:tgtEl>
                </p:cond>
              </p:nextCondLst>
            </p:seq>
            <p:audio>
              <p:cMediaNode vol="80000">
                <p:cTn id="184" fill="hold" display="0">
                  <p:stCondLst>
                    <p:cond delay="indefinite"/>
                  </p:stCondLst>
                  <p:endCondLst>
                    <p:cond evt="onStopAudio" delay="0">
                      <p:tgtEl>
                        <p:sldTgt/>
                      </p:tgtEl>
                    </p:cond>
                  </p:endCondLst>
                </p:cTn>
                <p:tgtEl>
                  <p:spTgt spid="50"/>
                </p:tgtEl>
              </p:cMediaNode>
            </p:audio>
            <p:audio>
              <p:cMediaNode vol="80000">
                <p:cTn id="185" fill="hold" display="0">
                  <p:stCondLst>
                    <p:cond delay="indefinite"/>
                  </p:stCondLst>
                  <p:endCondLst>
                    <p:cond evt="onStopAudio" delay="0">
                      <p:tgtEl>
                        <p:sldTgt/>
                      </p:tgtEl>
                    </p:cond>
                  </p:endCondLst>
                </p:cTn>
                <p:tgtEl>
                  <p:spTgt spid="51"/>
                </p:tgtEl>
              </p:cMediaNode>
            </p:audio>
            <p:audio>
              <p:cMediaNode vol="80000">
                <p:cTn id="186" fill="hold" display="0">
                  <p:stCondLst>
                    <p:cond delay="indefinite"/>
                  </p:stCondLst>
                  <p:endCondLst>
                    <p:cond evt="onStopAudio" delay="0">
                      <p:tgtEl>
                        <p:sldTgt/>
                      </p:tgtEl>
                    </p:cond>
                  </p:endCondLst>
                </p:cTn>
                <p:tgtEl>
                  <p:spTgt spid="52"/>
                </p:tgtEl>
              </p:cMediaNode>
            </p:audio>
            <p:audio>
              <p:cMediaNode vol="80000">
                <p:cTn id="187" fill="hold" display="0">
                  <p:stCondLst>
                    <p:cond delay="indefinite"/>
                  </p:stCondLst>
                  <p:endCondLst>
                    <p:cond evt="onStopAudio" delay="0">
                      <p:tgtEl>
                        <p:sldTgt/>
                      </p:tgtEl>
                    </p:cond>
                  </p:endCondLst>
                </p:cTn>
                <p:tgtEl>
                  <p:spTgt spid="53"/>
                </p:tgtEl>
              </p:cMediaNode>
            </p:audio>
          </p:childTnLst>
        </p:cTn>
      </p:par>
    </p:tnLst>
    <p:bldLst>
      <p:bldP spid="36" grpId="0"/>
      <p:bldP spid="37" grpId="0" animBg="1"/>
      <p:bldP spid="37" grpId="1" animBg="1"/>
      <p:bldP spid="37" grpId="2" animBg="1"/>
      <p:bldP spid="37" grpId="3" animBg="1"/>
      <p:bldP spid="37" grpId="4" animBg="1"/>
      <p:bldP spid="42" grpId="0" animBg="1"/>
      <p:bldP spid="42" grpId="1" animBg="1"/>
      <p:bldP spid="43" grpId="0"/>
      <p:bldP spid="43" grpId="1"/>
      <p:bldP spid="43" grpId="2"/>
      <p:bldP spid="43" grpId="3"/>
      <p:bldP spid="43" grpId="4"/>
      <p:bldP spid="43" grpId="5"/>
      <p:bldP spid="44" grpId="0"/>
      <p:bldP spid="44" grpId="1"/>
      <p:bldP spid="44" grpId="2"/>
      <p:bldP spid="46" grpId="0" animBg="1"/>
      <p:bldP spid="46" grpId="1" animBg="1"/>
      <p:bldP spid="47" grpId="0" animBg="1"/>
      <p:bldP spid="47" grpId="1" animBg="1"/>
      <p:bldP spid="48" grpId="0"/>
      <p:bldP spid="48" grpId="1"/>
      <p:bldP spid="48" grpId="2"/>
      <p:bldP spid="49" grpId="0"/>
      <p:bldP spid="49" grpId="1"/>
      <p:bldP spid="49"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Luận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nêu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đoạn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Đi</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bộ</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ngao</a:t>
            </a:r>
            <a:r>
              <a:rPr lang="en-US" sz="3600" b="1" i="1" dirty="0">
                <a:solidFill>
                  <a:schemeClr val="bg1"/>
                </a:solidFill>
                <a:latin typeface="Times New Roman" panose="02020603050405020304" pitchFamily="18" charset="0"/>
                <a:cs typeface="Times New Roman" panose="02020603050405020304" pitchFamily="18" charset="0"/>
              </a:rPr>
              <a:t> du</a:t>
            </a:r>
            <a:r>
              <a:rPr lang="en-US" sz="3600" b="1" dirty="0">
                <a:solidFill>
                  <a:schemeClr val="bg1"/>
                </a:solidFill>
                <a:latin typeface="Times New Roman" panose="02020603050405020304" pitchFamily="18" charset="0"/>
                <a:cs typeface="Times New Roman" panose="02020603050405020304" pitchFamily="18" charset="0"/>
              </a:rPr>
              <a:t> ?</a:t>
            </a:r>
            <a:endParaRPr lang="en-SG" sz="3600"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911093"/>
            <a:ext cx="4650419" cy="707886"/>
          </a:xfrm>
          <a:prstGeom prst="rect">
            <a:avLst/>
          </a:prstGeom>
          <a:noFill/>
        </p:spPr>
        <p:txBody>
          <a:bodyPr wrap="square" rtlCol="0">
            <a:spAutoFit/>
          </a:bodyPr>
          <a:lstStyle/>
          <a:p>
            <a:pPr lvl="0" algn="ctr">
              <a:buClr>
                <a:schemeClr val="bg1"/>
              </a:buClr>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Sự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do, </a:t>
            </a:r>
            <a:r>
              <a:rPr lang="en-US" sz="2000" dirty="0" err="1">
                <a:solidFill>
                  <a:schemeClr val="bg1"/>
                </a:solidFill>
                <a:latin typeface="Times New Roman" panose="02020603050405020304" pitchFamily="18" charset="0"/>
                <a:cs typeface="Times New Roman" panose="02020603050405020304" pitchFamily="18" charset="0"/>
              </a:rPr>
              <a:t>tuỳ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ý </a:t>
            </a:r>
            <a:r>
              <a:rPr lang="en-US" sz="2000" dirty="0" err="1">
                <a:solidFill>
                  <a:schemeClr val="bg1"/>
                </a:solidFill>
                <a:latin typeface="Times New Roman" panose="02020603050405020304" pitchFamily="18" charset="0"/>
                <a:cs typeface="Times New Roman" panose="02020603050405020304" pitchFamily="18" charset="0"/>
              </a:rPr>
              <a:t>thích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44762"/>
            <a:ext cx="4650419" cy="707886"/>
          </a:xfrm>
          <a:prstGeom prst="rect">
            <a:avLst/>
          </a:prstGeom>
          <a:noFill/>
        </p:spPr>
        <p:txBody>
          <a:bodyPr wrap="square" rtlCol="0">
            <a:spAutoFit/>
          </a:bodyPr>
          <a:lstStyle/>
          <a:p>
            <a:pPr lvl="0" algn="ctr">
              <a:buClr>
                <a:schemeClr val="bg1"/>
              </a:buClr>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ngẫm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6508" y="5054287"/>
            <a:ext cx="4223555" cy="707886"/>
          </a:xfrm>
          <a:prstGeom prst="rect">
            <a:avLst/>
          </a:prstGeom>
          <a:noFill/>
        </p:spPr>
        <p:txBody>
          <a:bodyPr wrap="square" rtlCol="0">
            <a:spAutoFit/>
          </a:bodyPr>
          <a:lstStyle/>
          <a:p>
            <a:pPr lvl="0" algn="ctr">
              <a:buClr>
                <a:schemeClr val="bg1"/>
              </a:buClr>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Niềm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ngựa</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lvl="0" algn="ctr">
              <a:buClr>
                <a:schemeClr val="bg1"/>
              </a:buClr>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A, B, C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đúng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Luận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nêu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đoạn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hai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Đi</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bộ</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ngao</a:t>
            </a:r>
            <a:r>
              <a:rPr lang="en-US" sz="3600" b="1" i="1" dirty="0">
                <a:solidFill>
                  <a:schemeClr val="bg1"/>
                </a:solidFill>
                <a:latin typeface="Times New Roman" panose="02020603050405020304" pitchFamily="18" charset="0"/>
                <a:cs typeface="Times New Roman" panose="02020603050405020304" pitchFamily="18" charset="0"/>
              </a:rPr>
              <a:t> du</a:t>
            </a:r>
            <a:r>
              <a:rPr lang="en-US" sz="3600" b="1"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991708" y="5054288"/>
            <a:ext cx="4650419" cy="707886"/>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
            </a:pP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giúp</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dịp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dồi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vốn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thức</a:t>
            </a:r>
            <a:endPar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7908" y="5917550"/>
            <a:ext cx="4650419" cy="707886"/>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pP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niềm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đem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người</a:t>
            </a:r>
            <a:endPar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063813"/>
            <a:ext cx="4650419" cy="707886"/>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pP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thú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endPar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pP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bg1"/>
                </a:solidFill>
                <a:latin typeface="Times New Roman" panose="02020603050405020304" pitchFamily="18" charset="0"/>
                <a:cs typeface="Times New Roman" panose="02020603050405020304" pitchFamily="18" charset="0"/>
              </a:rPr>
              <a:t>Tác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a:t>
            </a:r>
            <a:endPar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Luận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không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xuất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Đi</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bộ</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ngao</a:t>
            </a:r>
            <a:r>
              <a:rPr lang="en-US" sz="3600" b="1" i="1" dirty="0">
                <a:solidFill>
                  <a:schemeClr val="bg1"/>
                </a:solidFill>
                <a:latin typeface="Times New Roman" panose="02020603050405020304" pitchFamily="18" charset="0"/>
                <a:cs typeface="Times New Roman" panose="02020603050405020304" pitchFamily="18" charset="0"/>
              </a:rPr>
              <a:t> du</a:t>
            </a:r>
            <a:r>
              <a:rPr lang="en-US" sz="3600" b="1" dirty="0">
                <a:solidFill>
                  <a:schemeClr val="bg1"/>
                </a:solidFill>
                <a:latin typeface="Times New Roman" panose="02020603050405020304" pitchFamily="18" charset="0"/>
                <a:cs typeface="Times New Roman" panose="02020603050405020304" pitchFamily="18" charset="0"/>
              </a:rPr>
              <a:t> ?</a:t>
            </a:r>
            <a:endParaRPr lang="en-SG" sz="3600"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906536"/>
            <a:ext cx="4650419"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ngày</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55780" y="5044762"/>
            <a:ext cx="4650419"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ngẫm</a:t>
            </a:r>
            <a:r>
              <a:rPr lang="en-US" sz="2000" dirty="0">
                <a:solidFill>
                  <a:schemeClr val="bg1"/>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7" y="5054482"/>
            <a:ext cx="4650419"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đem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ta </a:t>
            </a:r>
            <a:r>
              <a:rPr lang="en-US" sz="2000" dirty="0" err="1">
                <a:solidFill>
                  <a:schemeClr val="bg1"/>
                </a:solidFill>
                <a:latin typeface="Times New Roman" panose="02020603050405020304" pitchFamily="18" charset="0"/>
                <a:cs typeface="Times New Roman" panose="02020603050405020304" pitchFamily="18" charset="0"/>
              </a:rPr>
              <a:t>sự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do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phụ</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thuộc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ai</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6" y="5906536"/>
            <a:ext cx="4650419" cy="707886"/>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niềm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ngao</a:t>
            </a:r>
            <a:r>
              <a:rPr lang="en-US" sz="2000" dirty="0">
                <a:solidFill>
                  <a:schemeClr val="bg1"/>
                </a:solidFill>
                <a:latin typeface="Times New Roman" panose="02020603050405020304" pitchFamily="18" charset="0"/>
                <a:cs typeface="Times New Roman" panose="02020603050405020304" pitchFamily="18" charset="0"/>
              </a:rPr>
              <a:t> du </a:t>
            </a:r>
            <a:r>
              <a:rPr lang="en-US" sz="2000" dirty="0" err="1">
                <a:solidFill>
                  <a:schemeClr val="bg1"/>
                </a:solidFill>
                <a:latin typeface="Times New Roman" panose="02020603050405020304" pitchFamily="18" charset="0"/>
                <a:cs typeface="Times New Roman" panose="02020603050405020304" pitchFamily="18" charset="0"/>
              </a:rPr>
              <a:t>đem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a:t>
            </a:r>
            <a:endParaRPr lang="en-SG" sz="20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A48BFF-2DA7-4B83-ABA8-7380077082D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Picture 2">
            <a:extLst>
              <a:ext uri="{FF2B5EF4-FFF2-40B4-BE49-F238E27FC236}">
                <a16:creationId xmlns:a16="http://schemas.microsoft.com/office/drawing/2014/main" id="{CA8BCD0F-4101-4227-A657-6F68CD2A8D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4" name="Straight Connector 3">
            <a:extLst>
              <a:ext uri="{FF2B5EF4-FFF2-40B4-BE49-F238E27FC236}">
                <a16:creationId xmlns:a16="http://schemas.microsoft.com/office/drawing/2014/main" id="{FF639B5C-FB1A-4EF7-99C2-491FAC3F2388}"/>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6AD1368-078B-4F0C-AED0-5F01E27D05F3}"/>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15E767-F0B1-4FDE-992D-180D8C1EBC15}"/>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FBF26954-D02A-4C34-8595-1D24B0C303B0}"/>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90FDBB-ABF7-49E6-986C-0E16221756BA}"/>
              </a:ext>
            </a:extLst>
          </p:cNvPr>
          <p:cNvSpPr txBox="1"/>
          <p:nvPr/>
        </p:nvSpPr>
        <p:spPr>
          <a:xfrm>
            <a:off x="1384917" y="3671962"/>
            <a:ext cx="9383697" cy="1077218"/>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đoạn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bản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bộ</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ngao</a:t>
            </a:r>
            <a:r>
              <a:rPr lang="en-US" sz="3200" b="1" i="1" dirty="0">
                <a:solidFill>
                  <a:schemeClr val="bg1"/>
                </a:solidFill>
                <a:latin typeface="Times New Roman" panose="02020603050405020304" pitchFamily="18" charset="0"/>
                <a:cs typeface="Times New Roman" panose="02020603050405020304" pitchFamily="18" charset="0"/>
              </a:rPr>
              <a:t> du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sử</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dụng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bộc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lộ</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cảm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mình</a:t>
            </a:r>
            <a:r>
              <a:rPr lang="en-US" sz="3200" b="1"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9" name="bang a">
            <a:extLst>
              <a:ext uri="{FF2B5EF4-FFF2-40B4-BE49-F238E27FC236}">
                <a16:creationId xmlns:a16="http://schemas.microsoft.com/office/drawing/2014/main" id="{23193FEA-4FC1-4B64-ADF1-819918A31179}"/>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ang c">
            <a:extLst>
              <a:ext uri="{FF2B5EF4-FFF2-40B4-BE49-F238E27FC236}">
                <a16:creationId xmlns:a16="http://schemas.microsoft.com/office/drawing/2014/main" id="{EC2778E3-AD88-4DD1-B512-E0F72B1FEA17}"/>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p an a">
            <a:extLst>
              <a:ext uri="{FF2B5EF4-FFF2-40B4-BE49-F238E27FC236}">
                <a16:creationId xmlns:a16="http://schemas.microsoft.com/office/drawing/2014/main" id="{4CB3DDAE-007B-42EF-8FF2-2B2851A5A6A3}"/>
              </a:ext>
            </a:extLst>
          </p:cNvPr>
          <p:cNvSpPr txBox="1"/>
          <p:nvPr/>
        </p:nvSpPr>
        <p:spPr>
          <a:xfrm>
            <a:off x="991708" y="5165122"/>
            <a:ext cx="4650419" cy="461665"/>
          </a:xfrm>
          <a:prstGeom prst="rect">
            <a:avLst/>
          </a:prstGeom>
          <a:noFill/>
        </p:spPr>
        <p:txBody>
          <a:bodyPr wrap="square" rtlCol="0">
            <a:spAutoFit/>
          </a:bodyPr>
          <a:lstStyle/>
          <a:p>
            <a:pPr algn="ctr">
              <a:buClr>
                <a:schemeClr val="bg1"/>
              </a:buCl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thán</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dap an c">
            <a:extLst>
              <a:ext uri="{FF2B5EF4-FFF2-40B4-BE49-F238E27FC236}">
                <a16:creationId xmlns:a16="http://schemas.microsoft.com/office/drawing/2014/main" id="{889F2848-1935-44BF-AA2B-0DBA8528E6E1}"/>
              </a:ext>
            </a:extLst>
          </p:cNvPr>
          <p:cNvSpPr txBox="1"/>
          <p:nvPr/>
        </p:nvSpPr>
        <p:spPr>
          <a:xfrm>
            <a:off x="861749" y="6000675"/>
            <a:ext cx="5141875" cy="461665"/>
          </a:xfrm>
          <a:prstGeom prst="rect">
            <a:avLst/>
          </a:prstGeom>
          <a:noFill/>
        </p:spPr>
        <p:txBody>
          <a:bodyPr wrap="square" rtlCol="0">
            <a:spAutoFit/>
          </a:bodyPr>
          <a:lstStyle/>
          <a:p>
            <a:pPr algn="ctr">
              <a:buClr>
                <a:schemeClr val="bg1"/>
              </a:buCl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lộ</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xúc</a:t>
            </a:r>
            <a:r>
              <a:rPr lang="en-US" sz="2400"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bang b">
            <a:extLst>
              <a:ext uri="{FF2B5EF4-FFF2-40B4-BE49-F238E27FC236}">
                <a16:creationId xmlns:a16="http://schemas.microsoft.com/office/drawing/2014/main" id="{3221E09D-5795-4F93-8CD5-F0CFFE40929B}"/>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ang d">
            <a:extLst>
              <a:ext uri="{FF2B5EF4-FFF2-40B4-BE49-F238E27FC236}">
                <a16:creationId xmlns:a16="http://schemas.microsoft.com/office/drawing/2014/main" id="{AC1531ED-8531-482A-B6A6-A7D409AD945D}"/>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p an b">
            <a:extLst>
              <a:ext uri="{FF2B5EF4-FFF2-40B4-BE49-F238E27FC236}">
                <a16:creationId xmlns:a16="http://schemas.microsoft.com/office/drawing/2014/main" id="{0FD0B9F0-3332-4CE1-A133-9C2E7C2959B5}"/>
              </a:ext>
            </a:extLst>
          </p:cNvPr>
          <p:cNvSpPr txBox="1"/>
          <p:nvPr/>
        </p:nvSpPr>
        <p:spPr>
          <a:xfrm>
            <a:off x="6389391" y="5174645"/>
            <a:ext cx="4764721" cy="461665"/>
          </a:xfrm>
          <a:prstGeom prst="rect">
            <a:avLst/>
          </a:prstGeom>
          <a:noFill/>
        </p:spPr>
        <p:txBody>
          <a:bodyPr wrap="square" rtlCol="0">
            <a:spAutoFit/>
          </a:bodyPr>
          <a:lstStyle/>
          <a:p>
            <a:pPr algn="ctr">
              <a:buClr>
                <a:schemeClr val="bg1"/>
              </a:buCl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ngữ</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giàu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biểu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cảm</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dap an d">
            <a:extLst>
              <a:ext uri="{FF2B5EF4-FFF2-40B4-BE49-F238E27FC236}">
                <a16:creationId xmlns:a16="http://schemas.microsoft.com/office/drawing/2014/main" id="{32E037A6-9136-446C-BE87-31EA00B49D52}"/>
              </a:ext>
            </a:extLst>
          </p:cNvPr>
          <p:cNvSpPr txBox="1"/>
          <p:nvPr/>
        </p:nvSpPr>
        <p:spPr>
          <a:xfrm>
            <a:off x="6435571" y="6041953"/>
            <a:ext cx="4650419" cy="461665"/>
          </a:xfrm>
          <a:prstGeom prst="rect">
            <a:avLst/>
          </a:prstGeom>
          <a:noFill/>
        </p:spPr>
        <p:txBody>
          <a:bodyPr wrap="square" rtlCol="0">
            <a:spAutoFit/>
          </a:bodyPr>
          <a:lstStyle/>
          <a:p>
            <a:pPr algn="ctr">
              <a:buClr>
                <a:schemeClr val="bg1"/>
              </a:buCl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thuật</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Question">
            <a:hlinkClick r:id="" action="ppaction://media"/>
            <a:extLst>
              <a:ext uri="{FF2B5EF4-FFF2-40B4-BE49-F238E27FC236}">
                <a16:creationId xmlns:a16="http://schemas.microsoft.com/office/drawing/2014/main" id="{3CE9A493-D204-4D7E-9F04-C780DBD7FE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18" name="Final Answer">
            <a:hlinkClick r:id="" action="ppaction://media"/>
            <a:extLst>
              <a:ext uri="{FF2B5EF4-FFF2-40B4-BE49-F238E27FC236}">
                <a16:creationId xmlns:a16="http://schemas.microsoft.com/office/drawing/2014/main" id="{3BD3B784-A505-4AB3-9908-699D078877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19" name="Win">
            <a:hlinkClick r:id="" action="ppaction://media"/>
            <a:extLst>
              <a:ext uri="{FF2B5EF4-FFF2-40B4-BE49-F238E27FC236}">
                <a16:creationId xmlns:a16="http://schemas.microsoft.com/office/drawing/2014/main" id="{484AE333-9AA3-4EC1-88DB-280B5FDD7C4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20" name="Lose">
            <a:hlinkClick r:id="" action="ppaction://media"/>
            <a:extLst>
              <a:ext uri="{FF2B5EF4-FFF2-40B4-BE49-F238E27FC236}">
                <a16:creationId xmlns:a16="http://schemas.microsoft.com/office/drawing/2014/main" id="{C2F26191-9086-4B5B-B977-D77E531D317A}"/>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0140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17"/>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1"/>
                                        </p:tgtEl>
                                        <p:attrNameLst>
                                          <p:attrName>style.color</p:attrName>
                                        </p:attrNameLst>
                                      </p:cBhvr>
                                      <p:by>
                                        <p:hsl h="0" s="-12549" l="-25098"/>
                                      </p:by>
                                    </p:animClr>
                                    <p:animClr clrSpc="hsl" dir="cw">
                                      <p:cBhvr>
                                        <p:cTn id="35" dur="500" fill="hold"/>
                                        <p:tgtEl>
                                          <p:spTgt spid="11"/>
                                        </p:tgtEl>
                                        <p:attrNameLst>
                                          <p:attrName>fillcolor</p:attrName>
                                        </p:attrNameLst>
                                      </p:cBhvr>
                                      <p:by>
                                        <p:hsl h="0" s="-12549" l="-25098"/>
                                      </p:by>
                                    </p:animClr>
                                    <p:animClr clrSpc="hsl" dir="cw">
                                      <p:cBhvr>
                                        <p:cTn id="36" dur="500" fill="hold"/>
                                        <p:tgtEl>
                                          <p:spTgt spid="11"/>
                                        </p:tgtEl>
                                        <p:attrNameLst>
                                          <p:attrName>stroke.color</p:attrName>
                                        </p:attrNameLst>
                                      </p:cBhvr>
                                      <p:by>
                                        <p:hsl h="0" s="-12549" l="-25098"/>
                                      </p:by>
                                    </p:animClr>
                                    <p:set>
                                      <p:cBhvr>
                                        <p:cTn id="37" dur="500" fill="hold"/>
                                        <p:tgtEl>
                                          <p:spTgt spid="11"/>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9"/>
                                        </p:tgtEl>
                                        <p:attrNameLst>
                                          <p:attrName>style.color</p:attrName>
                                        </p:attrNameLst>
                                      </p:cBhvr>
                                      <p:to>
                                        <a:srgbClr val="FFC000"/>
                                      </p:to>
                                    </p:animClr>
                                    <p:animClr clrSpc="rgb" dir="cw">
                                      <p:cBhvr>
                                        <p:cTn id="40" dur="500" fill="hold"/>
                                        <p:tgtEl>
                                          <p:spTgt spid="9"/>
                                        </p:tgtEl>
                                        <p:attrNameLst>
                                          <p:attrName>fillcolor</p:attrName>
                                        </p:attrNameLst>
                                      </p:cBhvr>
                                      <p:to>
                                        <a:srgbClr val="FFC000"/>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18"/>
                                        </p:tgtEl>
                                      </p:cBhvr>
                                    </p:cmd>
                                  </p:childTnLst>
                                </p:cTn>
                              </p:par>
                              <p:par>
                                <p:cTn id="45" presetID="3" presetClass="mediacall" presetSubtype="0" fill="hold" nodeType="withEffect">
                                  <p:stCondLst>
                                    <p:cond delay="0"/>
                                  </p:stCondLst>
                                  <p:childTnLst>
                                    <p:cmd type="call" cmd="stop">
                                      <p:cBhvr>
                                        <p:cTn id="46" dur="1" fill="hold"/>
                                        <p:tgtEl>
                                          <p:spTgt spid="17"/>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9"/>
                                        </p:tgtEl>
                                        <p:attrNameLst>
                                          <p:attrName>style.color</p:attrName>
                                        </p:attrNameLst>
                                      </p:cBhvr>
                                      <p:to>
                                        <a:srgbClr val="92D050"/>
                                      </p:to>
                                    </p:animClr>
                                    <p:animClr clrSpc="rgb" dir="cw">
                                      <p:cBhvr>
                                        <p:cTn id="49" dur="500" fill="hold"/>
                                        <p:tgtEl>
                                          <p:spTgt spid="9"/>
                                        </p:tgtEl>
                                        <p:attrNameLst>
                                          <p:attrName>fillcolor</p:attrName>
                                        </p:attrNameLst>
                                      </p:cBhvr>
                                      <p:to>
                                        <a:srgbClr val="92D050"/>
                                      </p:to>
                                    </p:animClr>
                                    <p:set>
                                      <p:cBhvr>
                                        <p:cTn id="50" dur="500" fill="hold"/>
                                        <p:tgtEl>
                                          <p:spTgt spid="9"/>
                                        </p:tgtEl>
                                        <p:attrNameLst>
                                          <p:attrName>fill.type</p:attrName>
                                        </p:attrNameLst>
                                      </p:cBhvr>
                                      <p:to>
                                        <p:strVal val="solid"/>
                                      </p:to>
                                    </p:set>
                                    <p:set>
                                      <p:cBhvr>
                                        <p:cTn id="51" dur="500" fill="hold"/>
                                        <p:tgtEl>
                                          <p:spTgt spid="9"/>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19"/>
                                        </p:tgtEl>
                                      </p:cBhvr>
                                    </p:cmd>
                                  </p:childTnLst>
                                </p:cTn>
                              </p:par>
                              <p:par>
                                <p:cTn id="54" presetID="3" presetClass="mediacall" presetSubtype="0" fill="hold" nodeType="withEffect">
                                  <p:stCondLst>
                                    <p:cond delay="3000"/>
                                  </p:stCondLst>
                                  <p:childTnLst>
                                    <p:cmd type="call" cmd="stop">
                                      <p:cBhvr>
                                        <p:cTn id="55" dur="1" fill="hold"/>
                                        <p:tgtEl>
                                          <p:spTgt spid="18"/>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1"/>
                                        </p:tgtEl>
                                        <p:attrNameLst>
                                          <p:attrName>style.color</p:attrName>
                                        </p:attrNameLst>
                                      </p:cBhvr>
                                      <p:by>
                                        <p:hsl h="0" s="-12549" l="-25098"/>
                                      </p:by>
                                    </p:animClr>
                                    <p:animClr clrSpc="hsl" dir="cw">
                                      <p:cBhvr>
                                        <p:cTn id="58" dur="500" fill="hold"/>
                                        <p:tgtEl>
                                          <p:spTgt spid="11"/>
                                        </p:tgtEl>
                                        <p:attrNameLst>
                                          <p:attrName>fillcolor</p:attrName>
                                        </p:attrNameLst>
                                      </p:cBhvr>
                                      <p:by>
                                        <p:hsl h="0" s="-12549" l="-25098"/>
                                      </p:by>
                                    </p:animClr>
                                    <p:animClr clrSpc="hsl" dir="cw">
                                      <p:cBhvr>
                                        <p:cTn id="59" dur="500" fill="hold"/>
                                        <p:tgtEl>
                                          <p:spTgt spid="11"/>
                                        </p:tgtEl>
                                        <p:attrNameLst>
                                          <p:attrName>stroke.color</p:attrName>
                                        </p:attrNameLst>
                                      </p:cBhvr>
                                      <p:by>
                                        <p:hsl h="0" s="-12549" l="-25098"/>
                                      </p:by>
                                    </p:animClr>
                                    <p:set>
                                      <p:cBhvr>
                                        <p:cTn id="60"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5"/>
                                        </p:tgtEl>
                                        <p:attrNameLst>
                                          <p:attrName>style.color</p:attrName>
                                        </p:attrNameLst>
                                      </p:cBhvr>
                                      <p:by>
                                        <p:hsl h="0" s="-12549" l="-25098"/>
                                      </p:by>
                                    </p:animClr>
                                    <p:animClr clrSpc="hsl" dir="cw">
                                      <p:cBhvr>
                                        <p:cTn id="66" dur="500" fill="hold"/>
                                        <p:tgtEl>
                                          <p:spTgt spid="15"/>
                                        </p:tgtEl>
                                        <p:attrNameLst>
                                          <p:attrName>fillcolor</p:attrName>
                                        </p:attrNameLst>
                                      </p:cBhvr>
                                      <p:by>
                                        <p:hsl h="0" s="-12549" l="-25098"/>
                                      </p:by>
                                    </p:animClr>
                                    <p:animClr clrSpc="hsl" dir="cw">
                                      <p:cBhvr>
                                        <p:cTn id="67" dur="500" fill="hold"/>
                                        <p:tgtEl>
                                          <p:spTgt spid="15"/>
                                        </p:tgtEl>
                                        <p:attrNameLst>
                                          <p:attrName>stroke.color</p:attrName>
                                        </p:attrNameLst>
                                      </p:cBhvr>
                                      <p:by>
                                        <p:hsl h="0" s="-12549" l="-25098"/>
                                      </p:by>
                                    </p:animClr>
                                    <p:set>
                                      <p:cBhvr>
                                        <p:cTn id="68" dur="500" fill="hold"/>
                                        <p:tgtEl>
                                          <p:spTgt spid="15"/>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3"/>
                                        </p:tgtEl>
                                        <p:attrNameLst>
                                          <p:attrName>style.color</p:attrName>
                                        </p:attrNameLst>
                                      </p:cBhvr>
                                      <p:to>
                                        <a:srgbClr val="FFC000"/>
                                      </p:to>
                                    </p:animClr>
                                    <p:animClr clrSpc="rgb" dir="cw">
                                      <p:cBhvr>
                                        <p:cTn id="71" dur="500" fill="hold"/>
                                        <p:tgtEl>
                                          <p:spTgt spid="13"/>
                                        </p:tgtEl>
                                        <p:attrNameLst>
                                          <p:attrName>fillcolor</p:attrName>
                                        </p:attrNameLst>
                                      </p:cBhvr>
                                      <p:to>
                                        <a:srgbClr val="FFC000"/>
                                      </p:to>
                                    </p:animClr>
                                    <p:set>
                                      <p:cBhvr>
                                        <p:cTn id="72" dur="500" fill="hold"/>
                                        <p:tgtEl>
                                          <p:spTgt spid="13"/>
                                        </p:tgtEl>
                                        <p:attrNameLst>
                                          <p:attrName>fill.type</p:attrName>
                                        </p:attrNameLst>
                                      </p:cBhvr>
                                      <p:to>
                                        <p:strVal val="solid"/>
                                      </p:to>
                                    </p:set>
                                    <p:set>
                                      <p:cBhvr>
                                        <p:cTn id="73" dur="500" fill="hold"/>
                                        <p:tgtEl>
                                          <p:spTgt spid="13"/>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18"/>
                                        </p:tgtEl>
                                      </p:cBhvr>
                                    </p:cmd>
                                  </p:childTnLst>
                                </p:cTn>
                              </p:par>
                              <p:par>
                                <p:cTn id="76" presetID="3" presetClass="mediacall" presetSubtype="0" fill="hold" nodeType="withEffect">
                                  <p:stCondLst>
                                    <p:cond delay="0"/>
                                  </p:stCondLst>
                                  <p:childTnLst>
                                    <p:cmd type="call" cmd="stop">
                                      <p:cBhvr>
                                        <p:cTn id="77" dur="1" fill="hold"/>
                                        <p:tgtEl>
                                          <p:spTgt spid="17"/>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3"/>
                                        </p:tgtEl>
                                        <p:attrNameLst>
                                          <p:attrName>style.color</p:attrName>
                                        </p:attrNameLst>
                                      </p:cBhvr>
                                      <p:to>
                                        <a:srgbClr val="FF0000"/>
                                      </p:to>
                                    </p:animClr>
                                    <p:animClr clrSpc="rgb" dir="cw">
                                      <p:cBhvr>
                                        <p:cTn id="80" dur="500" fill="hold"/>
                                        <p:tgtEl>
                                          <p:spTgt spid="13"/>
                                        </p:tgtEl>
                                        <p:attrNameLst>
                                          <p:attrName>fillcolor</p:attrName>
                                        </p:attrNameLst>
                                      </p:cBhvr>
                                      <p:to>
                                        <a:srgbClr val="FF0000"/>
                                      </p:to>
                                    </p:animClr>
                                    <p:set>
                                      <p:cBhvr>
                                        <p:cTn id="81" dur="500" fill="hold"/>
                                        <p:tgtEl>
                                          <p:spTgt spid="13"/>
                                        </p:tgtEl>
                                        <p:attrNameLst>
                                          <p:attrName>fill.type</p:attrName>
                                        </p:attrNameLst>
                                      </p:cBhvr>
                                      <p:to>
                                        <p:strVal val="solid"/>
                                      </p:to>
                                    </p:set>
                                    <p:set>
                                      <p:cBhvr>
                                        <p:cTn id="82" dur="500" fill="hold"/>
                                        <p:tgtEl>
                                          <p:spTgt spid="13"/>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9"/>
                                        </p:tgtEl>
                                        <p:attrNameLst>
                                          <p:attrName>style.color</p:attrName>
                                        </p:attrNameLst>
                                      </p:cBhvr>
                                      <p:to>
                                        <a:srgbClr val="92D050"/>
                                      </p:to>
                                    </p:animClr>
                                    <p:animClr clrSpc="rgb" dir="cw">
                                      <p:cBhvr>
                                        <p:cTn id="85" dur="500" fill="hold"/>
                                        <p:tgtEl>
                                          <p:spTgt spid="9"/>
                                        </p:tgtEl>
                                        <p:attrNameLst>
                                          <p:attrName>fillcolor</p:attrName>
                                        </p:attrNameLst>
                                      </p:cBhvr>
                                      <p:to>
                                        <a:srgbClr val="92D050"/>
                                      </p:to>
                                    </p:animClr>
                                    <p:set>
                                      <p:cBhvr>
                                        <p:cTn id="86" dur="500" fill="hold"/>
                                        <p:tgtEl>
                                          <p:spTgt spid="9"/>
                                        </p:tgtEl>
                                        <p:attrNameLst>
                                          <p:attrName>fill.type</p:attrName>
                                        </p:attrNameLst>
                                      </p:cBhvr>
                                      <p:to>
                                        <p:strVal val="solid"/>
                                      </p:to>
                                    </p:set>
                                    <p:set>
                                      <p:cBhvr>
                                        <p:cTn id="87" dur="500" fill="hold"/>
                                        <p:tgtEl>
                                          <p:spTgt spid="9"/>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0"/>
                                        </p:tgtEl>
                                      </p:cBhvr>
                                    </p:cmd>
                                  </p:childTnLst>
                                </p:cTn>
                              </p:par>
                              <p:par>
                                <p:cTn id="90" presetID="3" presetClass="mediacall" presetSubtype="0" fill="hold" nodeType="withEffect">
                                  <p:stCondLst>
                                    <p:cond delay="3000"/>
                                  </p:stCondLst>
                                  <p:childTnLst>
                                    <p:cmd type="call" cmd="stop">
                                      <p:cBhvr>
                                        <p:cTn id="91" dur="1" fill="hold"/>
                                        <p:tgtEl>
                                          <p:spTgt spid="18"/>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5"/>
                                        </p:tgtEl>
                                        <p:attrNameLst>
                                          <p:attrName>style.color</p:attrName>
                                        </p:attrNameLst>
                                      </p:cBhvr>
                                      <p:by>
                                        <p:hsl h="0" s="12549" l="25098"/>
                                      </p:by>
                                    </p:animClr>
                                    <p:animClr clrSpc="hsl" dir="cw">
                                      <p:cBhvr>
                                        <p:cTn id="94" dur="500" fill="hold"/>
                                        <p:tgtEl>
                                          <p:spTgt spid="15"/>
                                        </p:tgtEl>
                                        <p:attrNameLst>
                                          <p:attrName>fillcolor</p:attrName>
                                        </p:attrNameLst>
                                      </p:cBhvr>
                                      <p:by>
                                        <p:hsl h="0" s="12549" l="25098"/>
                                      </p:by>
                                    </p:animClr>
                                    <p:animClr clrSpc="hsl" dir="cw">
                                      <p:cBhvr>
                                        <p:cTn id="95" dur="500" fill="hold"/>
                                        <p:tgtEl>
                                          <p:spTgt spid="15"/>
                                        </p:tgtEl>
                                        <p:attrNameLst>
                                          <p:attrName>stroke.color</p:attrName>
                                        </p:attrNameLst>
                                      </p:cBhvr>
                                      <p:by>
                                        <p:hsl h="0" s="12549" l="25098"/>
                                      </p:by>
                                    </p:animClr>
                                    <p:set>
                                      <p:cBhvr>
                                        <p:cTn id="96" dur="500" fill="hold"/>
                                        <p:tgtEl>
                                          <p:spTgt spid="15"/>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1"/>
                                        </p:tgtEl>
                                        <p:attrNameLst>
                                          <p:attrName>style.color</p:attrName>
                                        </p:attrNameLst>
                                      </p:cBhvr>
                                      <p:by>
                                        <p:hsl h="0" s="-12549" l="-25098"/>
                                      </p:by>
                                    </p:animClr>
                                    <p:animClr clrSpc="hsl" dir="cw">
                                      <p:cBhvr>
                                        <p:cTn id="99" dur="500" fill="hold"/>
                                        <p:tgtEl>
                                          <p:spTgt spid="11"/>
                                        </p:tgtEl>
                                        <p:attrNameLst>
                                          <p:attrName>fillcolor</p:attrName>
                                        </p:attrNameLst>
                                      </p:cBhvr>
                                      <p:by>
                                        <p:hsl h="0" s="-12549" l="-25098"/>
                                      </p:by>
                                    </p:animClr>
                                    <p:animClr clrSpc="hsl" dir="cw">
                                      <p:cBhvr>
                                        <p:cTn id="100" dur="500" fill="hold"/>
                                        <p:tgtEl>
                                          <p:spTgt spid="11"/>
                                        </p:tgtEl>
                                        <p:attrNameLst>
                                          <p:attrName>stroke.color</p:attrName>
                                        </p:attrNameLst>
                                      </p:cBhvr>
                                      <p:by>
                                        <p:hsl h="0" s="-12549" l="-25098"/>
                                      </p:by>
                                    </p:animClr>
                                    <p:set>
                                      <p:cBhvr>
                                        <p:cTn id="101" dur="500" fill="hold"/>
                                        <p:tgtEl>
                                          <p:spTgt spid="11"/>
                                        </p:tgtEl>
                                        <p:attrNameLst>
                                          <p:attrName>fill.type</p:attrName>
                                        </p:attrNameLst>
                                      </p:cBhvr>
                                      <p:to>
                                        <p:strVal val="solid"/>
                                      </p:to>
                                    </p:set>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2"/>
                                        </p:tgtEl>
                                        <p:attrNameLst>
                                          <p:attrName>style.color</p:attrName>
                                        </p:attrNameLst>
                                      </p:cBhvr>
                                      <p:by>
                                        <p:hsl h="0" s="-12549" l="-25098"/>
                                      </p:by>
                                    </p:animClr>
                                    <p:animClr clrSpc="hsl" dir="cw">
                                      <p:cBhvr>
                                        <p:cTn id="107" dur="500" fill="hold"/>
                                        <p:tgtEl>
                                          <p:spTgt spid="12"/>
                                        </p:tgtEl>
                                        <p:attrNameLst>
                                          <p:attrName>fillcolor</p:attrName>
                                        </p:attrNameLst>
                                      </p:cBhvr>
                                      <p:by>
                                        <p:hsl h="0" s="-12549" l="-25098"/>
                                      </p:by>
                                    </p:animClr>
                                    <p:animClr clrSpc="hsl" dir="cw">
                                      <p:cBhvr>
                                        <p:cTn id="108" dur="500" fill="hold"/>
                                        <p:tgtEl>
                                          <p:spTgt spid="12"/>
                                        </p:tgtEl>
                                        <p:attrNameLst>
                                          <p:attrName>stroke.color</p:attrName>
                                        </p:attrNameLst>
                                      </p:cBhvr>
                                      <p:by>
                                        <p:hsl h="0" s="-12549" l="-25098"/>
                                      </p:by>
                                    </p:animClr>
                                    <p:set>
                                      <p:cBhvr>
                                        <p:cTn id="109" dur="500" fill="hold"/>
                                        <p:tgtEl>
                                          <p:spTgt spid="12"/>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0"/>
                                        </p:tgtEl>
                                        <p:attrNameLst>
                                          <p:attrName>style.color</p:attrName>
                                        </p:attrNameLst>
                                      </p:cBhvr>
                                      <p:to>
                                        <a:srgbClr val="FFC000"/>
                                      </p:to>
                                    </p:animClr>
                                    <p:animClr clrSpc="rgb" dir="cw">
                                      <p:cBhvr>
                                        <p:cTn id="112" dur="500" fill="hold"/>
                                        <p:tgtEl>
                                          <p:spTgt spid="10"/>
                                        </p:tgtEl>
                                        <p:attrNameLst>
                                          <p:attrName>fillcolor</p:attrName>
                                        </p:attrNameLst>
                                      </p:cBhvr>
                                      <p:to>
                                        <a:srgbClr val="FFC000"/>
                                      </p:to>
                                    </p:animClr>
                                    <p:set>
                                      <p:cBhvr>
                                        <p:cTn id="113" dur="500" fill="hold"/>
                                        <p:tgtEl>
                                          <p:spTgt spid="10"/>
                                        </p:tgtEl>
                                        <p:attrNameLst>
                                          <p:attrName>fill.type</p:attrName>
                                        </p:attrNameLst>
                                      </p:cBhvr>
                                      <p:to>
                                        <p:strVal val="solid"/>
                                      </p:to>
                                    </p:set>
                                    <p:set>
                                      <p:cBhvr>
                                        <p:cTn id="114" dur="500" fill="hold"/>
                                        <p:tgtEl>
                                          <p:spTgt spid="10"/>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18"/>
                                        </p:tgtEl>
                                      </p:cBhvr>
                                    </p:cmd>
                                  </p:childTnLst>
                                </p:cTn>
                              </p:par>
                              <p:par>
                                <p:cTn id="117" presetID="3" presetClass="mediacall" presetSubtype="0" fill="hold" nodeType="withEffect">
                                  <p:stCondLst>
                                    <p:cond delay="0"/>
                                  </p:stCondLst>
                                  <p:childTnLst>
                                    <p:cmd type="call" cmd="stop">
                                      <p:cBhvr>
                                        <p:cTn id="118" dur="1" fill="hold"/>
                                        <p:tgtEl>
                                          <p:spTgt spid="17"/>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0"/>
                                        </p:tgtEl>
                                        <p:attrNameLst>
                                          <p:attrName>style.color</p:attrName>
                                        </p:attrNameLst>
                                      </p:cBhvr>
                                      <p:to>
                                        <a:srgbClr val="FF0000"/>
                                      </p:to>
                                    </p:animClr>
                                    <p:animClr clrSpc="rgb" dir="cw">
                                      <p:cBhvr>
                                        <p:cTn id="121" dur="500" fill="hold"/>
                                        <p:tgtEl>
                                          <p:spTgt spid="10"/>
                                        </p:tgtEl>
                                        <p:attrNameLst>
                                          <p:attrName>fillcolor</p:attrName>
                                        </p:attrNameLst>
                                      </p:cBhvr>
                                      <p:to>
                                        <a:srgbClr val="FF0000"/>
                                      </p:to>
                                    </p:animClr>
                                    <p:set>
                                      <p:cBhvr>
                                        <p:cTn id="122" dur="500" fill="hold"/>
                                        <p:tgtEl>
                                          <p:spTgt spid="10"/>
                                        </p:tgtEl>
                                        <p:attrNameLst>
                                          <p:attrName>fill.type</p:attrName>
                                        </p:attrNameLst>
                                      </p:cBhvr>
                                      <p:to>
                                        <p:strVal val="solid"/>
                                      </p:to>
                                    </p:set>
                                    <p:set>
                                      <p:cBhvr>
                                        <p:cTn id="123" dur="500" fill="hold"/>
                                        <p:tgtEl>
                                          <p:spTgt spid="10"/>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9"/>
                                        </p:tgtEl>
                                        <p:attrNameLst>
                                          <p:attrName>style.color</p:attrName>
                                        </p:attrNameLst>
                                      </p:cBhvr>
                                      <p:to>
                                        <a:srgbClr val="92D050"/>
                                      </p:to>
                                    </p:animClr>
                                    <p:animClr clrSpc="rgb" dir="cw">
                                      <p:cBhvr>
                                        <p:cTn id="126" dur="500" fill="hold"/>
                                        <p:tgtEl>
                                          <p:spTgt spid="9"/>
                                        </p:tgtEl>
                                        <p:attrNameLst>
                                          <p:attrName>fillcolor</p:attrName>
                                        </p:attrNameLst>
                                      </p:cBhvr>
                                      <p:to>
                                        <a:srgbClr val="92D050"/>
                                      </p:to>
                                    </p:animClr>
                                    <p:set>
                                      <p:cBhvr>
                                        <p:cTn id="127" dur="500" fill="hold"/>
                                        <p:tgtEl>
                                          <p:spTgt spid="9"/>
                                        </p:tgtEl>
                                        <p:attrNameLst>
                                          <p:attrName>fill.type</p:attrName>
                                        </p:attrNameLst>
                                      </p:cBhvr>
                                      <p:to>
                                        <p:strVal val="solid"/>
                                      </p:to>
                                    </p:set>
                                    <p:set>
                                      <p:cBhvr>
                                        <p:cTn id="128" dur="500" fill="hold"/>
                                        <p:tgtEl>
                                          <p:spTgt spid="9"/>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0"/>
                                        </p:tgtEl>
                                      </p:cBhvr>
                                    </p:cmd>
                                  </p:childTnLst>
                                </p:cTn>
                              </p:par>
                              <p:par>
                                <p:cTn id="131" presetID="3" presetClass="mediacall" presetSubtype="0" fill="hold" nodeType="withEffect">
                                  <p:stCondLst>
                                    <p:cond delay="3500"/>
                                  </p:stCondLst>
                                  <p:childTnLst>
                                    <p:cmd type="call" cmd="stop">
                                      <p:cBhvr>
                                        <p:cTn id="132" dur="1" fill="hold"/>
                                        <p:tgtEl>
                                          <p:spTgt spid="18"/>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2"/>
                                        </p:tgtEl>
                                        <p:attrNameLst>
                                          <p:attrName>style.color</p:attrName>
                                        </p:attrNameLst>
                                      </p:cBhvr>
                                      <p:by>
                                        <p:hsl h="0" s="12549" l="25098"/>
                                      </p:by>
                                    </p:animClr>
                                    <p:animClr clrSpc="hsl" dir="cw">
                                      <p:cBhvr>
                                        <p:cTn id="135" dur="500" fill="hold"/>
                                        <p:tgtEl>
                                          <p:spTgt spid="12"/>
                                        </p:tgtEl>
                                        <p:attrNameLst>
                                          <p:attrName>fillcolor</p:attrName>
                                        </p:attrNameLst>
                                      </p:cBhvr>
                                      <p:by>
                                        <p:hsl h="0" s="12549" l="25098"/>
                                      </p:by>
                                    </p:animClr>
                                    <p:animClr clrSpc="hsl" dir="cw">
                                      <p:cBhvr>
                                        <p:cTn id="136" dur="500" fill="hold"/>
                                        <p:tgtEl>
                                          <p:spTgt spid="12"/>
                                        </p:tgtEl>
                                        <p:attrNameLst>
                                          <p:attrName>stroke.color</p:attrName>
                                        </p:attrNameLst>
                                      </p:cBhvr>
                                      <p:by>
                                        <p:hsl h="0" s="12549" l="25098"/>
                                      </p:by>
                                    </p:animClr>
                                    <p:set>
                                      <p:cBhvr>
                                        <p:cTn id="137" dur="500" fill="hold"/>
                                        <p:tgtEl>
                                          <p:spTgt spid="12"/>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1"/>
                                        </p:tgtEl>
                                        <p:attrNameLst>
                                          <p:attrName>style.color</p:attrName>
                                        </p:attrNameLst>
                                      </p:cBhvr>
                                      <p:by>
                                        <p:hsl h="0" s="-12549" l="-25098"/>
                                      </p:by>
                                    </p:animClr>
                                    <p:animClr clrSpc="hsl" dir="cw">
                                      <p:cBhvr>
                                        <p:cTn id="140" dur="500" fill="hold"/>
                                        <p:tgtEl>
                                          <p:spTgt spid="11"/>
                                        </p:tgtEl>
                                        <p:attrNameLst>
                                          <p:attrName>fillcolor</p:attrName>
                                        </p:attrNameLst>
                                      </p:cBhvr>
                                      <p:by>
                                        <p:hsl h="0" s="-12549" l="-25098"/>
                                      </p:by>
                                    </p:animClr>
                                    <p:animClr clrSpc="hsl" dir="cw">
                                      <p:cBhvr>
                                        <p:cTn id="141" dur="500" fill="hold"/>
                                        <p:tgtEl>
                                          <p:spTgt spid="11"/>
                                        </p:tgtEl>
                                        <p:attrNameLst>
                                          <p:attrName>stroke.color</p:attrName>
                                        </p:attrNameLst>
                                      </p:cBhvr>
                                      <p:by>
                                        <p:hsl h="0" s="-12549" l="-25098"/>
                                      </p:by>
                                    </p:animClr>
                                    <p:set>
                                      <p:cBhvr>
                                        <p:cTn id="142" dur="500" fill="hold"/>
                                        <p:tgtEl>
                                          <p:spTgt spid="11"/>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43" restart="whenNotActive" fill="hold" evtFilter="cancelBubble" nodeType="interactiveSeq">
                <p:stCondLst>
                  <p:cond evt="onClick" delay="0">
                    <p:tgtEl>
                      <p:spTgt spid="16"/>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6"/>
                                        </p:tgtEl>
                                        <p:attrNameLst>
                                          <p:attrName>style.color</p:attrName>
                                        </p:attrNameLst>
                                      </p:cBhvr>
                                      <p:by>
                                        <p:hsl h="0" s="-12549" l="-25098"/>
                                      </p:by>
                                    </p:animClr>
                                    <p:animClr clrSpc="hsl" dir="cw">
                                      <p:cBhvr>
                                        <p:cTn id="148" dur="500" fill="hold"/>
                                        <p:tgtEl>
                                          <p:spTgt spid="16"/>
                                        </p:tgtEl>
                                        <p:attrNameLst>
                                          <p:attrName>fillcolor</p:attrName>
                                        </p:attrNameLst>
                                      </p:cBhvr>
                                      <p:by>
                                        <p:hsl h="0" s="-12549" l="-25098"/>
                                      </p:by>
                                    </p:animClr>
                                    <p:animClr clrSpc="hsl" dir="cw">
                                      <p:cBhvr>
                                        <p:cTn id="149" dur="500" fill="hold"/>
                                        <p:tgtEl>
                                          <p:spTgt spid="16"/>
                                        </p:tgtEl>
                                        <p:attrNameLst>
                                          <p:attrName>stroke.color</p:attrName>
                                        </p:attrNameLst>
                                      </p:cBhvr>
                                      <p:by>
                                        <p:hsl h="0" s="-12549" l="-25098"/>
                                      </p:by>
                                    </p:animClr>
                                    <p:set>
                                      <p:cBhvr>
                                        <p:cTn id="150" dur="500" fill="hold"/>
                                        <p:tgtEl>
                                          <p:spTgt spid="16"/>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4"/>
                                        </p:tgtEl>
                                        <p:attrNameLst>
                                          <p:attrName>style.color</p:attrName>
                                        </p:attrNameLst>
                                      </p:cBhvr>
                                      <p:to>
                                        <a:schemeClr val="accent2"/>
                                      </p:to>
                                    </p:animClr>
                                    <p:animClr clrSpc="rgb" dir="cw">
                                      <p:cBhvr>
                                        <p:cTn id="153" dur="500" fill="hold"/>
                                        <p:tgtEl>
                                          <p:spTgt spid="14"/>
                                        </p:tgtEl>
                                        <p:attrNameLst>
                                          <p:attrName>fillcolor</p:attrName>
                                        </p:attrNameLst>
                                      </p:cBhvr>
                                      <p:to>
                                        <a:schemeClr val="accent2"/>
                                      </p:to>
                                    </p:animClr>
                                    <p:set>
                                      <p:cBhvr>
                                        <p:cTn id="154" dur="500" fill="hold"/>
                                        <p:tgtEl>
                                          <p:spTgt spid="14"/>
                                        </p:tgtEl>
                                        <p:attrNameLst>
                                          <p:attrName>fill.type</p:attrName>
                                        </p:attrNameLst>
                                      </p:cBhvr>
                                      <p:to>
                                        <p:strVal val="solid"/>
                                      </p:to>
                                    </p:set>
                                    <p:set>
                                      <p:cBhvr>
                                        <p:cTn id="155" dur="500" fill="hold"/>
                                        <p:tgtEl>
                                          <p:spTgt spid="14"/>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18"/>
                                        </p:tgtEl>
                                      </p:cBhvr>
                                    </p:cmd>
                                  </p:childTnLst>
                                </p:cTn>
                              </p:par>
                              <p:par>
                                <p:cTn id="158" presetID="3" presetClass="mediacall" presetSubtype="0" fill="hold" nodeType="withEffect">
                                  <p:stCondLst>
                                    <p:cond delay="0"/>
                                  </p:stCondLst>
                                  <p:childTnLst>
                                    <p:cmd type="call" cmd="stop">
                                      <p:cBhvr>
                                        <p:cTn id="159" dur="1" fill="hold"/>
                                        <p:tgtEl>
                                          <p:spTgt spid="17"/>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4"/>
                                        </p:tgtEl>
                                        <p:attrNameLst>
                                          <p:attrName>style.color</p:attrName>
                                        </p:attrNameLst>
                                      </p:cBhvr>
                                      <p:to>
                                        <a:srgbClr val="FF0000"/>
                                      </p:to>
                                    </p:animClr>
                                    <p:animClr clrSpc="rgb" dir="cw">
                                      <p:cBhvr>
                                        <p:cTn id="162" dur="500" fill="hold"/>
                                        <p:tgtEl>
                                          <p:spTgt spid="14"/>
                                        </p:tgtEl>
                                        <p:attrNameLst>
                                          <p:attrName>fillcolor</p:attrName>
                                        </p:attrNameLst>
                                      </p:cBhvr>
                                      <p:to>
                                        <a:srgbClr val="FF0000"/>
                                      </p:to>
                                    </p:animClr>
                                    <p:set>
                                      <p:cBhvr>
                                        <p:cTn id="163" dur="500" fill="hold"/>
                                        <p:tgtEl>
                                          <p:spTgt spid="14"/>
                                        </p:tgtEl>
                                        <p:attrNameLst>
                                          <p:attrName>fill.type</p:attrName>
                                        </p:attrNameLst>
                                      </p:cBhvr>
                                      <p:to>
                                        <p:strVal val="solid"/>
                                      </p:to>
                                    </p:set>
                                    <p:set>
                                      <p:cBhvr>
                                        <p:cTn id="164" dur="500" fill="hold"/>
                                        <p:tgtEl>
                                          <p:spTgt spid="14"/>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9"/>
                                        </p:tgtEl>
                                        <p:attrNameLst>
                                          <p:attrName>style.color</p:attrName>
                                        </p:attrNameLst>
                                      </p:cBhvr>
                                      <p:to>
                                        <a:srgbClr val="92D050"/>
                                      </p:to>
                                    </p:animClr>
                                    <p:animClr clrSpc="rgb" dir="cw">
                                      <p:cBhvr>
                                        <p:cTn id="167" dur="500" fill="hold"/>
                                        <p:tgtEl>
                                          <p:spTgt spid="9"/>
                                        </p:tgtEl>
                                        <p:attrNameLst>
                                          <p:attrName>fillcolor</p:attrName>
                                        </p:attrNameLst>
                                      </p:cBhvr>
                                      <p:to>
                                        <a:srgbClr val="92D050"/>
                                      </p:to>
                                    </p:animClr>
                                    <p:set>
                                      <p:cBhvr>
                                        <p:cTn id="168" dur="500" fill="hold"/>
                                        <p:tgtEl>
                                          <p:spTgt spid="9"/>
                                        </p:tgtEl>
                                        <p:attrNameLst>
                                          <p:attrName>fill.type</p:attrName>
                                        </p:attrNameLst>
                                      </p:cBhvr>
                                      <p:to>
                                        <p:strVal val="solid"/>
                                      </p:to>
                                    </p:set>
                                    <p:set>
                                      <p:cBhvr>
                                        <p:cTn id="169" dur="500" fill="hold"/>
                                        <p:tgtEl>
                                          <p:spTgt spid="9"/>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0"/>
                                        </p:tgtEl>
                                      </p:cBhvr>
                                    </p:cmd>
                                  </p:childTnLst>
                                </p:cTn>
                              </p:par>
                              <p:par>
                                <p:cTn id="172" presetID="3" presetClass="mediacall" presetSubtype="0" fill="hold" nodeType="withEffect">
                                  <p:stCondLst>
                                    <p:cond delay="3000"/>
                                  </p:stCondLst>
                                  <p:childTnLst>
                                    <p:cmd type="call" cmd="stop">
                                      <p:cBhvr>
                                        <p:cTn id="173" dur="1" fill="hold"/>
                                        <p:tgtEl>
                                          <p:spTgt spid="18"/>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6"/>
                                        </p:tgtEl>
                                        <p:attrNameLst>
                                          <p:attrName>style.color</p:attrName>
                                        </p:attrNameLst>
                                      </p:cBhvr>
                                      <p:by>
                                        <p:hsl h="0" s="12549" l="25098"/>
                                      </p:by>
                                    </p:animClr>
                                    <p:animClr clrSpc="hsl" dir="cw">
                                      <p:cBhvr>
                                        <p:cTn id="176" dur="500" fill="hold"/>
                                        <p:tgtEl>
                                          <p:spTgt spid="16"/>
                                        </p:tgtEl>
                                        <p:attrNameLst>
                                          <p:attrName>fillcolor</p:attrName>
                                        </p:attrNameLst>
                                      </p:cBhvr>
                                      <p:by>
                                        <p:hsl h="0" s="12549" l="25098"/>
                                      </p:by>
                                    </p:animClr>
                                    <p:animClr clrSpc="hsl" dir="cw">
                                      <p:cBhvr>
                                        <p:cTn id="177" dur="500" fill="hold"/>
                                        <p:tgtEl>
                                          <p:spTgt spid="16"/>
                                        </p:tgtEl>
                                        <p:attrNameLst>
                                          <p:attrName>stroke.color</p:attrName>
                                        </p:attrNameLst>
                                      </p:cBhvr>
                                      <p:by>
                                        <p:hsl h="0" s="12549" l="25098"/>
                                      </p:by>
                                    </p:animClr>
                                    <p:set>
                                      <p:cBhvr>
                                        <p:cTn id="178" dur="500" fill="hold"/>
                                        <p:tgtEl>
                                          <p:spTgt spid="16"/>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1"/>
                                        </p:tgtEl>
                                        <p:attrNameLst>
                                          <p:attrName>style.color</p:attrName>
                                        </p:attrNameLst>
                                      </p:cBhvr>
                                      <p:by>
                                        <p:hsl h="0" s="-12549" l="-25098"/>
                                      </p:by>
                                    </p:animClr>
                                    <p:animClr clrSpc="hsl" dir="cw">
                                      <p:cBhvr>
                                        <p:cTn id="181" dur="500" fill="hold"/>
                                        <p:tgtEl>
                                          <p:spTgt spid="11"/>
                                        </p:tgtEl>
                                        <p:attrNameLst>
                                          <p:attrName>fillcolor</p:attrName>
                                        </p:attrNameLst>
                                      </p:cBhvr>
                                      <p:by>
                                        <p:hsl h="0" s="-12549" l="-25098"/>
                                      </p:by>
                                    </p:animClr>
                                    <p:animClr clrSpc="hsl" dir="cw">
                                      <p:cBhvr>
                                        <p:cTn id="182" dur="500" fill="hold"/>
                                        <p:tgtEl>
                                          <p:spTgt spid="11"/>
                                        </p:tgtEl>
                                        <p:attrNameLst>
                                          <p:attrName>stroke.color</p:attrName>
                                        </p:attrNameLst>
                                      </p:cBhvr>
                                      <p:by>
                                        <p:hsl h="0" s="-12549" l="-25098"/>
                                      </p:by>
                                    </p:animClr>
                                    <p:set>
                                      <p:cBhvr>
                                        <p:cTn id="183" dur="500" fill="hold"/>
                                        <p:tgtEl>
                                          <p:spTgt spid="11"/>
                                        </p:tgtEl>
                                        <p:attrNameLst>
                                          <p:attrName>fill.type</p:attrName>
                                        </p:attrNameLst>
                                      </p:cBhvr>
                                      <p:to>
                                        <p:strVal val="solid"/>
                                      </p:to>
                                    </p:set>
                                  </p:childTnLst>
                                </p:cTn>
                              </p:par>
                            </p:childTnLst>
                          </p:cTn>
                        </p:par>
                      </p:childTnLst>
                    </p:cTn>
                  </p:par>
                </p:childTnLst>
              </p:cTn>
              <p:nextCondLst>
                <p:cond evt="onClick" delay="0">
                  <p:tgtEl>
                    <p:spTgt spid="16"/>
                  </p:tgtEl>
                </p:cond>
              </p:nextCondLst>
            </p:seq>
            <p:audio>
              <p:cMediaNode vol="80000">
                <p:cTn id="184" fill="hold" display="0">
                  <p:stCondLst>
                    <p:cond delay="indefinite"/>
                  </p:stCondLst>
                  <p:endCondLst>
                    <p:cond evt="onStopAudio" delay="0">
                      <p:tgtEl>
                        <p:sldTgt/>
                      </p:tgtEl>
                    </p:cond>
                  </p:endCondLst>
                </p:cTn>
                <p:tgtEl>
                  <p:spTgt spid="17"/>
                </p:tgtEl>
              </p:cMediaNode>
            </p:audio>
            <p:audio>
              <p:cMediaNode vol="80000">
                <p:cTn id="185" fill="hold" display="0">
                  <p:stCondLst>
                    <p:cond delay="indefinite"/>
                  </p:stCondLst>
                  <p:endCondLst>
                    <p:cond evt="onStopAudio" delay="0">
                      <p:tgtEl>
                        <p:sldTgt/>
                      </p:tgtEl>
                    </p:cond>
                  </p:endCondLst>
                </p:cTn>
                <p:tgtEl>
                  <p:spTgt spid="18"/>
                </p:tgtEl>
              </p:cMediaNode>
            </p:audio>
            <p:audio>
              <p:cMediaNode vol="80000">
                <p:cTn id="186" fill="hold" display="0">
                  <p:stCondLst>
                    <p:cond delay="indefinite"/>
                  </p:stCondLst>
                  <p:endCondLst>
                    <p:cond evt="onStopAudio" delay="0">
                      <p:tgtEl>
                        <p:sldTgt/>
                      </p:tgtEl>
                    </p:cond>
                  </p:endCondLst>
                </p:cTn>
                <p:tgtEl>
                  <p:spTgt spid="19"/>
                </p:tgtEl>
              </p:cMediaNode>
            </p:audio>
            <p:audio>
              <p:cMediaNode vol="80000">
                <p:cTn id="187" fill="hold" display="0">
                  <p:stCondLst>
                    <p:cond delay="indefinite"/>
                  </p:stCondLst>
                  <p:endCondLst>
                    <p:cond evt="onStopAudio" delay="0">
                      <p:tgtEl>
                        <p:sldTgt/>
                      </p:tgtEl>
                    </p:cond>
                  </p:endCondLst>
                </p:cTn>
                <p:tgtEl>
                  <p:spTgt spid="20"/>
                </p:tgtEl>
              </p:cMediaNode>
            </p:audio>
          </p:childTnLst>
        </p:cTn>
      </p:par>
    </p:tnLst>
    <p:bldLst>
      <p:bldP spid="8" grpId="0"/>
      <p:bldP spid="9" grpId="0" animBg="1"/>
      <p:bldP spid="9" grpId="1" animBg="1"/>
      <p:bldP spid="9" grpId="2" animBg="1"/>
      <p:bldP spid="9" grpId="3" animBg="1"/>
      <p:bldP spid="9" grpId="4" animBg="1"/>
      <p:bldP spid="10" grpId="0" animBg="1"/>
      <p:bldP spid="10" grpId="1" animBg="1"/>
      <p:bldP spid="11" grpId="0"/>
      <p:bldP spid="11" grpId="1"/>
      <p:bldP spid="11" grpId="2"/>
      <p:bldP spid="11" grpId="3"/>
      <p:bldP spid="11" grpId="4"/>
      <p:bldP spid="11" grpId="5"/>
      <p:bldP spid="12" grpId="0"/>
      <p:bldP spid="12" grpId="1"/>
      <p:bldP spid="12" grpId="2"/>
      <p:bldP spid="13" grpId="0" animBg="1"/>
      <p:bldP spid="13" grpId="1" animBg="1"/>
      <p:bldP spid="14" grpId="0" animBg="1"/>
      <p:bldP spid="14" grpId="1" animBg="1"/>
      <p:bldP spid="15" grpId="0"/>
      <p:bldP spid="15" grpId="1"/>
      <p:bldP spid="15" grpId="2"/>
      <p:bldP spid="16" grpId="0"/>
      <p:bldP spid="16" grpId="1"/>
      <p:bldP spid="16"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A48BFF-2DA7-4B83-ABA8-7380077082D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Picture 2">
            <a:extLst>
              <a:ext uri="{FF2B5EF4-FFF2-40B4-BE49-F238E27FC236}">
                <a16:creationId xmlns:a16="http://schemas.microsoft.com/office/drawing/2014/main" id="{27FFF1B1-8BBE-4419-B3CC-281E6618C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4" name="Straight Connector 3">
            <a:extLst>
              <a:ext uri="{FF2B5EF4-FFF2-40B4-BE49-F238E27FC236}">
                <a16:creationId xmlns:a16="http://schemas.microsoft.com/office/drawing/2014/main" id="{AE921C7D-712E-43A1-BA10-80993728A549}"/>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E096FE2-3046-4647-BE8B-0E117ECD4BE0}"/>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E3434E-0639-401A-98E7-5D7A8A5A0238}"/>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0AD20F24-98B2-44E4-93CC-AB97CF9E8574}"/>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0FE5CBB-762B-4583-AF41-BD66F0C5C099}"/>
              </a:ext>
            </a:extLst>
          </p:cNvPr>
          <p:cNvSpPr txBox="1"/>
          <p:nvPr/>
        </p:nvSpPr>
        <p:spPr>
          <a:xfrm>
            <a:off x="1384917" y="3681199"/>
            <a:ext cx="9383697" cy="1077218"/>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Những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bộ</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ngao</a:t>
            </a:r>
            <a:r>
              <a:rPr lang="en-US" sz="3200" b="1" dirty="0">
                <a:solidFill>
                  <a:schemeClr val="bg1"/>
                </a:solidFill>
                <a:latin typeface="Times New Roman" panose="02020603050405020304" pitchFamily="18" charset="0"/>
                <a:cs typeface="Times New Roman" panose="02020603050405020304" pitchFamily="18" charset="0"/>
              </a:rPr>
              <a:t> du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đoạn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endParaRPr lang="en-SG" sz="3200" dirty="0">
              <a:solidFill>
                <a:schemeClr val="bg1"/>
              </a:solidFill>
              <a:latin typeface="Times New Roman" panose="02020603050405020304" pitchFamily="18" charset="0"/>
              <a:cs typeface="Times New Roman" panose="02020603050405020304" pitchFamily="18" charset="0"/>
            </a:endParaRPr>
          </a:p>
        </p:txBody>
      </p:sp>
      <p:sp>
        <p:nvSpPr>
          <p:cNvPr id="9" name="bang d">
            <a:extLst>
              <a:ext uri="{FF2B5EF4-FFF2-40B4-BE49-F238E27FC236}">
                <a16:creationId xmlns:a16="http://schemas.microsoft.com/office/drawing/2014/main" id="{616330CE-0B74-4EEE-94AE-CA504C08F01C}"/>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bang b">
            <a:extLst>
              <a:ext uri="{FF2B5EF4-FFF2-40B4-BE49-F238E27FC236}">
                <a16:creationId xmlns:a16="http://schemas.microsoft.com/office/drawing/2014/main" id="{479E9321-B91C-447E-9A67-53768EBDD421}"/>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u hoi d">
            <a:extLst>
              <a:ext uri="{FF2B5EF4-FFF2-40B4-BE49-F238E27FC236}">
                <a16:creationId xmlns:a16="http://schemas.microsoft.com/office/drawing/2014/main" id="{DC3919E2-7A05-40D6-A0D1-BF705CEC999E}"/>
              </a:ext>
            </a:extLst>
          </p:cNvPr>
          <p:cNvSpPr txBox="1"/>
          <p:nvPr/>
        </p:nvSpPr>
        <p:spPr>
          <a:xfrm>
            <a:off x="6435571" y="6026605"/>
            <a:ext cx="4650419" cy="492443"/>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600" dirty="0" err="1">
                <a:solidFill>
                  <a:schemeClr val="bg1"/>
                </a:solidFill>
                <a:latin typeface="Times New Roman" panose="02020603050405020304" pitchFamily="18" charset="0"/>
                <a:cs typeface="Times New Roman" panose="02020603050405020304" pitchFamily="18" charset="0"/>
              </a:rPr>
              <a:t>Gồm</a:t>
            </a:r>
            <a:r>
              <a:rPr lang="en-US" sz="2600" dirty="0">
                <a:solidFill>
                  <a:schemeClr val="bg1"/>
                </a:solidFill>
                <a:latin typeface="Times New Roman" panose="02020603050405020304" pitchFamily="18" charset="0"/>
                <a:cs typeface="Times New Roman" panose="02020603050405020304" pitchFamily="18" charset="0"/>
              </a:rPr>
              <a:t> ý A </a:t>
            </a:r>
            <a:r>
              <a:rPr lang="en-US" sz="2600" dirty="0" err="1">
                <a:solidFill>
                  <a:schemeClr val="bg1"/>
                </a:solidFill>
                <a:latin typeface="Times New Roman" panose="02020603050405020304" pitchFamily="18" charset="0"/>
                <a:cs typeface="Times New Roman" panose="02020603050405020304" pitchFamily="18" charset="0"/>
              </a:rPr>
              <a:t>và</a:t>
            </a:r>
            <a:r>
              <a:rPr lang="en-US" sz="2600" dirty="0">
                <a:solidFill>
                  <a:schemeClr val="bg1"/>
                </a:solidFill>
                <a:latin typeface="Times New Roman" panose="02020603050405020304" pitchFamily="18" charset="0"/>
                <a:cs typeface="Times New Roman" panose="02020603050405020304" pitchFamily="18" charset="0"/>
              </a:rPr>
              <a:t> B</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cau hoi b">
            <a:extLst>
              <a:ext uri="{FF2B5EF4-FFF2-40B4-BE49-F238E27FC236}">
                <a16:creationId xmlns:a16="http://schemas.microsoft.com/office/drawing/2014/main" id="{BBD97B6C-BA4C-48A2-94A8-9347010A53C4}"/>
              </a:ext>
            </a:extLst>
          </p:cNvPr>
          <p:cNvSpPr txBox="1"/>
          <p:nvPr/>
        </p:nvSpPr>
        <p:spPr>
          <a:xfrm>
            <a:off x="6355780" y="5164831"/>
            <a:ext cx="4650419" cy="492443"/>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600" dirty="0" err="1">
                <a:solidFill>
                  <a:schemeClr val="bg1"/>
                </a:solidFill>
                <a:latin typeface="Times New Roman" panose="02020603050405020304" pitchFamily="18" charset="0"/>
                <a:cs typeface="Times New Roman" panose="02020603050405020304" pitchFamily="18" charset="0"/>
              </a:rPr>
              <a:t>Tính</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khí</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trở</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nên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vui</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vẻ</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bang a">
            <a:extLst>
              <a:ext uri="{FF2B5EF4-FFF2-40B4-BE49-F238E27FC236}">
                <a16:creationId xmlns:a16="http://schemas.microsoft.com/office/drawing/2014/main" id="{9B4037DB-3864-4194-852B-6586884950A9}"/>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bang c">
            <a:extLst>
              <a:ext uri="{FF2B5EF4-FFF2-40B4-BE49-F238E27FC236}">
                <a16:creationId xmlns:a16="http://schemas.microsoft.com/office/drawing/2014/main" id="{00A5C08A-4AD3-48A3-8DA7-9F2070C2AB08}"/>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au hoi a">
            <a:extLst>
              <a:ext uri="{FF2B5EF4-FFF2-40B4-BE49-F238E27FC236}">
                <a16:creationId xmlns:a16="http://schemas.microsoft.com/office/drawing/2014/main" id="{9351A9B5-14B8-4F88-80EF-1F201E515079}"/>
              </a:ext>
            </a:extLst>
          </p:cNvPr>
          <p:cNvSpPr txBox="1"/>
          <p:nvPr/>
        </p:nvSpPr>
        <p:spPr>
          <a:xfrm>
            <a:off x="1106007" y="5174551"/>
            <a:ext cx="4650419" cy="492443"/>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600" dirty="0" err="1">
                <a:solidFill>
                  <a:schemeClr val="bg1"/>
                </a:solidFill>
                <a:latin typeface="Times New Roman" panose="02020603050405020304" pitchFamily="18" charset="0"/>
                <a:cs typeface="Times New Roman" panose="02020603050405020304" pitchFamily="18" charset="0"/>
              </a:rPr>
              <a:t>Sức</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khoẻ</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được</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tăng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cường</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cau hoi c">
            <a:extLst>
              <a:ext uri="{FF2B5EF4-FFF2-40B4-BE49-F238E27FC236}">
                <a16:creationId xmlns:a16="http://schemas.microsoft.com/office/drawing/2014/main" id="{D9F29887-04D5-4DA5-B9A9-84151DFBA917}"/>
              </a:ext>
            </a:extLst>
          </p:cNvPr>
          <p:cNvSpPr txBox="1"/>
          <p:nvPr/>
        </p:nvSpPr>
        <p:spPr>
          <a:xfrm>
            <a:off x="1106006" y="6026605"/>
            <a:ext cx="4650419" cy="492443"/>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600" dirty="0" err="1">
                <a:solidFill>
                  <a:schemeClr val="bg1"/>
                </a:solidFill>
                <a:latin typeface="Times New Roman" panose="02020603050405020304" pitchFamily="18" charset="0"/>
                <a:cs typeface="Times New Roman" panose="02020603050405020304" pitchFamily="18" charset="0"/>
              </a:rPr>
              <a:t>Tiết</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kiệm</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được</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tiền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bạc</a:t>
            </a:r>
            <a:endParaRPr lang="en-SG" sz="2600" dirty="0">
              <a:solidFill>
                <a:schemeClr val="bg1"/>
              </a:solidFill>
              <a:latin typeface="Times New Roman" panose="02020603050405020304" pitchFamily="18" charset="0"/>
              <a:cs typeface="Times New Roman" panose="02020603050405020304" pitchFamily="18" charset="0"/>
            </a:endParaRPr>
          </a:p>
        </p:txBody>
      </p:sp>
      <p:pic>
        <p:nvPicPr>
          <p:cNvPr id="17" name="Question">
            <a:hlinkClick r:id="" action="ppaction://media"/>
            <a:extLst>
              <a:ext uri="{FF2B5EF4-FFF2-40B4-BE49-F238E27FC236}">
                <a16:creationId xmlns:a16="http://schemas.microsoft.com/office/drawing/2014/main" id="{24A08505-9857-4815-BEE8-775C14A0D65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18" name="Final Answer">
            <a:hlinkClick r:id="" action="ppaction://media"/>
            <a:extLst>
              <a:ext uri="{FF2B5EF4-FFF2-40B4-BE49-F238E27FC236}">
                <a16:creationId xmlns:a16="http://schemas.microsoft.com/office/drawing/2014/main" id="{31F73C4B-A953-4632-A05F-27204F699C1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19" name="Win">
            <a:hlinkClick r:id="" action="ppaction://media"/>
            <a:extLst>
              <a:ext uri="{FF2B5EF4-FFF2-40B4-BE49-F238E27FC236}">
                <a16:creationId xmlns:a16="http://schemas.microsoft.com/office/drawing/2014/main" id="{CDC6BC34-80D3-4B0F-9BE1-4E0C1D1041E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20" name="Lose">
            <a:hlinkClick r:id="" action="ppaction://media"/>
            <a:extLst>
              <a:ext uri="{FF2B5EF4-FFF2-40B4-BE49-F238E27FC236}">
                <a16:creationId xmlns:a16="http://schemas.microsoft.com/office/drawing/2014/main" id="{3C27DC9C-C5B9-4B5A-9B77-280E3AB901FA}"/>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0873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17"/>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1"/>
                                        </p:tgtEl>
                                        <p:attrNameLst>
                                          <p:attrName>style.color</p:attrName>
                                        </p:attrNameLst>
                                      </p:cBhvr>
                                      <p:by>
                                        <p:hsl h="0" s="-12549" l="-25098"/>
                                      </p:by>
                                    </p:animClr>
                                    <p:animClr clrSpc="hsl" dir="cw">
                                      <p:cBhvr>
                                        <p:cTn id="35" dur="500" fill="hold"/>
                                        <p:tgtEl>
                                          <p:spTgt spid="11"/>
                                        </p:tgtEl>
                                        <p:attrNameLst>
                                          <p:attrName>fillcolor</p:attrName>
                                        </p:attrNameLst>
                                      </p:cBhvr>
                                      <p:by>
                                        <p:hsl h="0" s="-12549" l="-25098"/>
                                      </p:by>
                                    </p:animClr>
                                    <p:animClr clrSpc="hsl" dir="cw">
                                      <p:cBhvr>
                                        <p:cTn id="36" dur="500" fill="hold"/>
                                        <p:tgtEl>
                                          <p:spTgt spid="11"/>
                                        </p:tgtEl>
                                        <p:attrNameLst>
                                          <p:attrName>stroke.color</p:attrName>
                                        </p:attrNameLst>
                                      </p:cBhvr>
                                      <p:by>
                                        <p:hsl h="0" s="-12549" l="-25098"/>
                                      </p:by>
                                    </p:animClr>
                                    <p:set>
                                      <p:cBhvr>
                                        <p:cTn id="37" dur="500" fill="hold"/>
                                        <p:tgtEl>
                                          <p:spTgt spid="11"/>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9"/>
                                        </p:tgtEl>
                                        <p:attrNameLst>
                                          <p:attrName>style.color</p:attrName>
                                        </p:attrNameLst>
                                      </p:cBhvr>
                                      <p:to>
                                        <a:srgbClr val="FFC000"/>
                                      </p:to>
                                    </p:animClr>
                                    <p:animClr clrSpc="rgb" dir="cw">
                                      <p:cBhvr>
                                        <p:cTn id="40" dur="500" fill="hold"/>
                                        <p:tgtEl>
                                          <p:spTgt spid="9"/>
                                        </p:tgtEl>
                                        <p:attrNameLst>
                                          <p:attrName>fillcolor</p:attrName>
                                        </p:attrNameLst>
                                      </p:cBhvr>
                                      <p:to>
                                        <a:srgbClr val="FFC000"/>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18"/>
                                        </p:tgtEl>
                                      </p:cBhvr>
                                    </p:cmd>
                                  </p:childTnLst>
                                </p:cTn>
                              </p:par>
                              <p:par>
                                <p:cTn id="45" presetID="3" presetClass="mediacall" presetSubtype="0" fill="hold" nodeType="withEffect">
                                  <p:stCondLst>
                                    <p:cond delay="0"/>
                                  </p:stCondLst>
                                  <p:childTnLst>
                                    <p:cmd type="call" cmd="stop">
                                      <p:cBhvr>
                                        <p:cTn id="46" dur="1" fill="hold"/>
                                        <p:tgtEl>
                                          <p:spTgt spid="17"/>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9"/>
                                        </p:tgtEl>
                                        <p:attrNameLst>
                                          <p:attrName>style.color</p:attrName>
                                        </p:attrNameLst>
                                      </p:cBhvr>
                                      <p:to>
                                        <a:srgbClr val="92D050"/>
                                      </p:to>
                                    </p:animClr>
                                    <p:animClr clrSpc="rgb" dir="cw">
                                      <p:cBhvr>
                                        <p:cTn id="49" dur="500" fill="hold"/>
                                        <p:tgtEl>
                                          <p:spTgt spid="9"/>
                                        </p:tgtEl>
                                        <p:attrNameLst>
                                          <p:attrName>fillcolor</p:attrName>
                                        </p:attrNameLst>
                                      </p:cBhvr>
                                      <p:to>
                                        <a:srgbClr val="92D050"/>
                                      </p:to>
                                    </p:animClr>
                                    <p:set>
                                      <p:cBhvr>
                                        <p:cTn id="50" dur="500" fill="hold"/>
                                        <p:tgtEl>
                                          <p:spTgt spid="9"/>
                                        </p:tgtEl>
                                        <p:attrNameLst>
                                          <p:attrName>fill.type</p:attrName>
                                        </p:attrNameLst>
                                      </p:cBhvr>
                                      <p:to>
                                        <p:strVal val="solid"/>
                                      </p:to>
                                    </p:set>
                                    <p:set>
                                      <p:cBhvr>
                                        <p:cTn id="51" dur="500" fill="hold"/>
                                        <p:tgtEl>
                                          <p:spTgt spid="9"/>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19"/>
                                        </p:tgtEl>
                                      </p:cBhvr>
                                    </p:cmd>
                                  </p:childTnLst>
                                </p:cTn>
                              </p:par>
                              <p:par>
                                <p:cTn id="54" presetID="3" presetClass="mediacall" presetSubtype="0" fill="hold" nodeType="withEffect">
                                  <p:stCondLst>
                                    <p:cond delay="3000"/>
                                  </p:stCondLst>
                                  <p:childTnLst>
                                    <p:cmd type="call" cmd="stop">
                                      <p:cBhvr>
                                        <p:cTn id="55" dur="1" fill="hold"/>
                                        <p:tgtEl>
                                          <p:spTgt spid="18"/>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1"/>
                                        </p:tgtEl>
                                        <p:attrNameLst>
                                          <p:attrName>style.color</p:attrName>
                                        </p:attrNameLst>
                                      </p:cBhvr>
                                      <p:by>
                                        <p:hsl h="0" s="-12549" l="-25098"/>
                                      </p:by>
                                    </p:animClr>
                                    <p:animClr clrSpc="hsl" dir="cw">
                                      <p:cBhvr>
                                        <p:cTn id="58" dur="500" fill="hold"/>
                                        <p:tgtEl>
                                          <p:spTgt spid="11"/>
                                        </p:tgtEl>
                                        <p:attrNameLst>
                                          <p:attrName>fillcolor</p:attrName>
                                        </p:attrNameLst>
                                      </p:cBhvr>
                                      <p:by>
                                        <p:hsl h="0" s="-12549" l="-25098"/>
                                      </p:by>
                                    </p:animClr>
                                    <p:animClr clrSpc="hsl" dir="cw">
                                      <p:cBhvr>
                                        <p:cTn id="59" dur="500" fill="hold"/>
                                        <p:tgtEl>
                                          <p:spTgt spid="11"/>
                                        </p:tgtEl>
                                        <p:attrNameLst>
                                          <p:attrName>stroke.color</p:attrName>
                                        </p:attrNameLst>
                                      </p:cBhvr>
                                      <p:by>
                                        <p:hsl h="0" s="-12549" l="-25098"/>
                                      </p:by>
                                    </p:animClr>
                                    <p:set>
                                      <p:cBhvr>
                                        <p:cTn id="60"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5"/>
                                        </p:tgtEl>
                                        <p:attrNameLst>
                                          <p:attrName>style.color</p:attrName>
                                        </p:attrNameLst>
                                      </p:cBhvr>
                                      <p:by>
                                        <p:hsl h="0" s="-12549" l="-25098"/>
                                      </p:by>
                                    </p:animClr>
                                    <p:animClr clrSpc="hsl" dir="cw">
                                      <p:cBhvr>
                                        <p:cTn id="66" dur="500" fill="hold"/>
                                        <p:tgtEl>
                                          <p:spTgt spid="15"/>
                                        </p:tgtEl>
                                        <p:attrNameLst>
                                          <p:attrName>fillcolor</p:attrName>
                                        </p:attrNameLst>
                                      </p:cBhvr>
                                      <p:by>
                                        <p:hsl h="0" s="-12549" l="-25098"/>
                                      </p:by>
                                    </p:animClr>
                                    <p:animClr clrSpc="hsl" dir="cw">
                                      <p:cBhvr>
                                        <p:cTn id="67" dur="500" fill="hold"/>
                                        <p:tgtEl>
                                          <p:spTgt spid="15"/>
                                        </p:tgtEl>
                                        <p:attrNameLst>
                                          <p:attrName>stroke.color</p:attrName>
                                        </p:attrNameLst>
                                      </p:cBhvr>
                                      <p:by>
                                        <p:hsl h="0" s="-12549" l="-25098"/>
                                      </p:by>
                                    </p:animClr>
                                    <p:set>
                                      <p:cBhvr>
                                        <p:cTn id="68" dur="500" fill="hold"/>
                                        <p:tgtEl>
                                          <p:spTgt spid="15"/>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3"/>
                                        </p:tgtEl>
                                        <p:attrNameLst>
                                          <p:attrName>style.color</p:attrName>
                                        </p:attrNameLst>
                                      </p:cBhvr>
                                      <p:to>
                                        <a:srgbClr val="FFC000"/>
                                      </p:to>
                                    </p:animClr>
                                    <p:animClr clrSpc="rgb" dir="cw">
                                      <p:cBhvr>
                                        <p:cTn id="71" dur="500" fill="hold"/>
                                        <p:tgtEl>
                                          <p:spTgt spid="13"/>
                                        </p:tgtEl>
                                        <p:attrNameLst>
                                          <p:attrName>fillcolor</p:attrName>
                                        </p:attrNameLst>
                                      </p:cBhvr>
                                      <p:to>
                                        <a:srgbClr val="FFC000"/>
                                      </p:to>
                                    </p:animClr>
                                    <p:set>
                                      <p:cBhvr>
                                        <p:cTn id="72" dur="500" fill="hold"/>
                                        <p:tgtEl>
                                          <p:spTgt spid="13"/>
                                        </p:tgtEl>
                                        <p:attrNameLst>
                                          <p:attrName>fill.type</p:attrName>
                                        </p:attrNameLst>
                                      </p:cBhvr>
                                      <p:to>
                                        <p:strVal val="solid"/>
                                      </p:to>
                                    </p:set>
                                    <p:set>
                                      <p:cBhvr>
                                        <p:cTn id="73" dur="500" fill="hold"/>
                                        <p:tgtEl>
                                          <p:spTgt spid="13"/>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18"/>
                                        </p:tgtEl>
                                      </p:cBhvr>
                                    </p:cmd>
                                  </p:childTnLst>
                                </p:cTn>
                              </p:par>
                              <p:par>
                                <p:cTn id="76" presetID="3" presetClass="mediacall" presetSubtype="0" fill="hold" nodeType="withEffect">
                                  <p:stCondLst>
                                    <p:cond delay="0"/>
                                  </p:stCondLst>
                                  <p:childTnLst>
                                    <p:cmd type="call" cmd="stop">
                                      <p:cBhvr>
                                        <p:cTn id="77" dur="1" fill="hold"/>
                                        <p:tgtEl>
                                          <p:spTgt spid="17"/>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3"/>
                                        </p:tgtEl>
                                        <p:attrNameLst>
                                          <p:attrName>style.color</p:attrName>
                                        </p:attrNameLst>
                                      </p:cBhvr>
                                      <p:to>
                                        <a:srgbClr val="FF0000"/>
                                      </p:to>
                                    </p:animClr>
                                    <p:animClr clrSpc="rgb" dir="cw">
                                      <p:cBhvr>
                                        <p:cTn id="80" dur="500" fill="hold"/>
                                        <p:tgtEl>
                                          <p:spTgt spid="13"/>
                                        </p:tgtEl>
                                        <p:attrNameLst>
                                          <p:attrName>fillcolor</p:attrName>
                                        </p:attrNameLst>
                                      </p:cBhvr>
                                      <p:to>
                                        <a:srgbClr val="FF0000"/>
                                      </p:to>
                                    </p:animClr>
                                    <p:set>
                                      <p:cBhvr>
                                        <p:cTn id="81" dur="500" fill="hold"/>
                                        <p:tgtEl>
                                          <p:spTgt spid="13"/>
                                        </p:tgtEl>
                                        <p:attrNameLst>
                                          <p:attrName>fill.type</p:attrName>
                                        </p:attrNameLst>
                                      </p:cBhvr>
                                      <p:to>
                                        <p:strVal val="solid"/>
                                      </p:to>
                                    </p:set>
                                    <p:set>
                                      <p:cBhvr>
                                        <p:cTn id="82" dur="500" fill="hold"/>
                                        <p:tgtEl>
                                          <p:spTgt spid="13"/>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9"/>
                                        </p:tgtEl>
                                        <p:attrNameLst>
                                          <p:attrName>style.color</p:attrName>
                                        </p:attrNameLst>
                                      </p:cBhvr>
                                      <p:to>
                                        <a:srgbClr val="92D050"/>
                                      </p:to>
                                    </p:animClr>
                                    <p:animClr clrSpc="rgb" dir="cw">
                                      <p:cBhvr>
                                        <p:cTn id="85" dur="500" fill="hold"/>
                                        <p:tgtEl>
                                          <p:spTgt spid="9"/>
                                        </p:tgtEl>
                                        <p:attrNameLst>
                                          <p:attrName>fillcolor</p:attrName>
                                        </p:attrNameLst>
                                      </p:cBhvr>
                                      <p:to>
                                        <a:srgbClr val="92D050"/>
                                      </p:to>
                                    </p:animClr>
                                    <p:set>
                                      <p:cBhvr>
                                        <p:cTn id="86" dur="500" fill="hold"/>
                                        <p:tgtEl>
                                          <p:spTgt spid="9"/>
                                        </p:tgtEl>
                                        <p:attrNameLst>
                                          <p:attrName>fill.type</p:attrName>
                                        </p:attrNameLst>
                                      </p:cBhvr>
                                      <p:to>
                                        <p:strVal val="solid"/>
                                      </p:to>
                                    </p:set>
                                    <p:set>
                                      <p:cBhvr>
                                        <p:cTn id="87" dur="500" fill="hold"/>
                                        <p:tgtEl>
                                          <p:spTgt spid="9"/>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0"/>
                                        </p:tgtEl>
                                      </p:cBhvr>
                                    </p:cmd>
                                  </p:childTnLst>
                                </p:cTn>
                              </p:par>
                              <p:par>
                                <p:cTn id="90" presetID="3" presetClass="mediacall" presetSubtype="0" fill="hold" nodeType="withEffect">
                                  <p:stCondLst>
                                    <p:cond delay="3000"/>
                                  </p:stCondLst>
                                  <p:childTnLst>
                                    <p:cmd type="call" cmd="stop">
                                      <p:cBhvr>
                                        <p:cTn id="91" dur="1" fill="hold"/>
                                        <p:tgtEl>
                                          <p:spTgt spid="18"/>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5"/>
                                        </p:tgtEl>
                                        <p:attrNameLst>
                                          <p:attrName>style.color</p:attrName>
                                        </p:attrNameLst>
                                      </p:cBhvr>
                                      <p:by>
                                        <p:hsl h="0" s="12549" l="25098"/>
                                      </p:by>
                                    </p:animClr>
                                    <p:animClr clrSpc="hsl" dir="cw">
                                      <p:cBhvr>
                                        <p:cTn id="94" dur="500" fill="hold"/>
                                        <p:tgtEl>
                                          <p:spTgt spid="15"/>
                                        </p:tgtEl>
                                        <p:attrNameLst>
                                          <p:attrName>fillcolor</p:attrName>
                                        </p:attrNameLst>
                                      </p:cBhvr>
                                      <p:by>
                                        <p:hsl h="0" s="12549" l="25098"/>
                                      </p:by>
                                    </p:animClr>
                                    <p:animClr clrSpc="hsl" dir="cw">
                                      <p:cBhvr>
                                        <p:cTn id="95" dur="500" fill="hold"/>
                                        <p:tgtEl>
                                          <p:spTgt spid="15"/>
                                        </p:tgtEl>
                                        <p:attrNameLst>
                                          <p:attrName>stroke.color</p:attrName>
                                        </p:attrNameLst>
                                      </p:cBhvr>
                                      <p:by>
                                        <p:hsl h="0" s="12549" l="25098"/>
                                      </p:by>
                                    </p:animClr>
                                    <p:set>
                                      <p:cBhvr>
                                        <p:cTn id="96" dur="500" fill="hold"/>
                                        <p:tgtEl>
                                          <p:spTgt spid="15"/>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1"/>
                                        </p:tgtEl>
                                        <p:attrNameLst>
                                          <p:attrName>style.color</p:attrName>
                                        </p:attrNameLst>
                                      </p:cBhvr>
                                      <p:by>
                                        <p:hsl h="0" s="-12549" l="-25098"/>
                                      </p:by>
                                    </p:animClr>
                                    <p:animClr clrSpc="hsl" dir="cw">
                                      <p:cBhvr>
                                        <p:cTn id="99" dur="500" fill="hold"/>
                                        <p:tgtEl>
                                          <p:spTgt spid="11"/>
                                        </p:tgtEl>
                                        <p:attrNameLst>
                                          <p:attrName>fillcolor</p:attrName>
                                        </p:attrNameLst>
                                      </p:cBhvr>
                                      <p:by>
                                        <p:hsl h="0" s="-12549" l="-25098"/>
                                      </p:by>
                                    </p:animClr>
                                    <p:animClr clrSpc="hsl" dir="cw">
                                      <p:cBhvr>
                                        <p:cTn id="100" dur="500" fill="hold"/>
                                        <p:tgtEl>
                                          <p:spTgt spid="11"/>
                                        </p:tgtEl>
                                        <p:attrNameLst>
                                          <p:attrName>stroke.color</p:attrName>
                                        </p:attrNameLst>
                                      </p:cBhvr>
                                      <p:by>
                                        <p:hsl h="0" s="-12549" l="-25098"/>
                                      </p:by>
                                    </p:animClr>
                                    <p:set>
                                      <p:cBhvr>
                                        <p:cTn id="101" dur="500" fill="hold"/>
                                        <p:tgtEl>
                                          <p:spTgt spid="11"/>
                                        </p:tgtEl>
                                        <p:attrNameLst>
                                          <p:attrName>fill.type</p:attrName>
                                        </p:attrNameLst>
                                      </p:cBhvr>
                                      <p:to>
                                        <p:strVal val="solid"/>
                                      </p:to>
                                    </p:set>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2"/>
                                        </p:tgtEl>
                                        <p:attrNameLst>
                                          <p:attrName>style.color</p:attrName>
                                        </p:attrNameLst>
                                      </p:cBhvr>
                                      <p:by>
                                        <p:hsl h="0" s="-12549" l="-25098"/>
                                      </p:by>
                                    </p:animClr>
                                    <p:animClr clrSpc="hsl" dir="cw">
                                      <p:cBhvr>
                                        <p:cTn id="107" dur="500" fill="hold"/>
                                        <p:tgtEl>
                                          <p:spTgt spid="12"/>
                                        </p:tgtEl>
                                        <p:attrNameLst>
                                          <p:attrName>fillcolor</p:attrName>
                                        </p:attrNameLst>
                                      </p:cBhvr>
                                      <p:by>
                                        <p:hsl h="0" s="-12549" l="-25098"/>
                                      </p:by>
                                    </p:animClr>
                                    <p:animClr clrSpc="hsl" dir="cw">
                                      <p:cBhvr>
                                        <p:cTn id="108" dur="500" fill="hold"/>
                                        <p:tgtEl>
                                          <p:spTgt spid="12"/>
                                        </p:tgtEl>
                                        <p:attrNameLst>
                                          <p:attrName>stroke.color</p:attrName>
                                        </p:attrNameLst>
                                      </p:cBhvr>
                                      <p:by>
                                        <p:hsl h="0" s="-12549" l="-25098"/>
                                      </p:by>
                                    </p:animClr>
                                    <p:set>
                                      <p:cBhvr>
                                        <p:cTn id="109" dur="500" fill="hold"/>
                                        <p:tgtEl>
                                          <p:spTgt spid="12"/>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0"/>
                                        </p:tgtEl>
                                        <p:attrNameLst>
                                          <p:attrName>style.color</p:attrName>
                                        </p:attrNameLst>
                                      </p:cBhvr>
                                      <p:to>
                                        <a:srgbClr val="FFC000"/>
                                      </p:to>
                                    </p:animClr>
                                    <p:animClr clrSpc="rgb" dir="cw">
                                      <p:cBhvr>
                                        <p:cTn id="112" dur="500" fill="hold"/>
                                        <p:tgtEl>
                                          <p:spTgt spid="10"/>
                                        </p:tgtEl>
                                        <p:attrNameLst>
                                          <p:attrName>fillcolor</p:attrName>
                                        </p:attrNameLst>
                                      </p:cBhvr>
                                      <p:to>
                                        <a:srgbClr val="FFC000"/>
                                      </p:to>
                                    </p:animClr>
                                    <p:set>
                                      <p:cBhvr>
                                        <p:cTn id="113" dur="500" fill="hold"/>
                                        <p:tgtEl>
                                          <p:spTgt spid="10"/>
                                        </p:tgtEl>
                                        <p:attrNameLst>
                                          <p:attrName>fill.type</p:attrName>
                                        </p:attrNameLst>
                                      </p:cBhvr>
                                      <p:to>
                                        <p:strVal val="solid"/>
                                      </p:to>
                                    </p:set>
                                    <p:set>
                                      <p:cBhvr>
                                        <p:cTn id="114" dur="500" fill="hold"/>
                                        <p:tgtEl>
                                          <p:spTgt spid="10"/>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18"/>
                                        </p:tgtEl>
                                      </p:cBhvr>
                                    </p:cmd>
                                  </p:childTnLst>
                                </p:cTn>
                              </p:par>
                              <p:par>
                                <p:cTn id="117" presetID="3" presetClass="mediacall" presetSubtype="0" fill="hold" nodeType="withEffect">
                                  <p:stCondLst>
                                    <p:cond delay="0"/>
                                  </p:stCondLst>
                                  <p:childTnLst>
                                    <p:cmd type="call" cmd="stop">
                                      <p:cBhvr>
                                        <p:cTn id="118" dur="1" fill="hold"/>
                                        <p:tgtEl>
                                          <p:spTgt spid="17"/>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0"/>
                                        </p:tgtEl>
                                        <p:attrNameLst>
                                          <p:attrName>style.color</p:attrName>
                                        </p:attrNameLst>
                                      </p:cBhvr>
                                      <p:to>
                                        <a:srgbClr val="FF0000"/>
                                      </p:to>
                                    </p:animClr>
                                    <p:animClr clrSpc="rgb" dir="cw">
                                      <p:cBhvr>
                                        <p:cTn id="121" dur="500" fill="hold"/>
                                        <p:tgtEl>
                                          <p:spTgt spid="10"/>
                                        </p:tgtEl>
                                        <p:attrNameLst>
                                          <p:attrName>fillcolor</p:attrName>
                                        </p:attrNameLst>
                                      </p:cBhvr>
                                      <p:to>
                                        <a:srgbClr val="FF0000"/>
                                      </p:to>
                                    </p:animClr>
                                    <p:set>
                                      <p:cBhvr>
                                        <p:cTn id="122" dur="500" fill="hold"/>
                                        <p:tgtEl>
                                          <p:spTgt spid="10"/>
                                        </p:tgtEl>
                                        <p:attrNameLst>
                                          <p:attrName>fill.type</p:attrName>
                                        </p:attrNameLst>
                                      </p:cBhvr>
                                      <p:to>
                                        <p:strVal val="solid"/>
                                      </p:to>
                                    </p:set>
                                    <p:set>
                                      <p:cBhvr>
                                        <p:cTn id="123" dur="500" fill="hold"/>
                                        <p:tgtEl>
                                          <p:spTgt spid="10"/>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9"/>
                                        </p:tgtEl>
                                        <p:attrNameLst>
                                          <p:attrName>style.color</p:attrName>
                                        </p:attrNameLst>
                                      </p:cBhvr>
                                      <p:to>
                                        <a:srgbClr val="92D050"/>
                                      </p:to>
                                    </p:animClr>
                                    <p:animClr clrSpc="rgb" dir="cw">
                                      <p:cBhvr>
                                        <p:cTn id="126" dur="500" fill="hold"/>
                                        <p:tgtEl>
                                          <p:spTgt spid="9"/>
                                        </p:tgtEl>
                                        <p:attrNameLst>
                                          <p:attrName>fillcolor</p:attrName>
                                        </p:attrNameLst>
                                      </p:cBhvr>
                                      <p:to>
                                        <a:srgbClr val="92D050"/>
                                      </p:to>
                                    </p:animClr>
                                    <p:set>
                                      <p:cBhvr>
                                        <p:cTn id="127" dur="500" fill="hold"/>
                                        <p:tgtEl>
                                          <p:spTgt spid="9"/>
                                        </p:tgtEl>
                                        <p:attrNameLst>
                                          <p:attrName>fill.type</p:attrName>
                                        </p:attrNameLst>
                                      </p:cBhvr>
                                      <p:to>
                                        <p:strVal val="solid"/>
                                      </p:to>
                                    </p:set>
                                    <p:set>
                                      <p:cBhvr>
                                        <p:cTn id="128" dur="500" fill="hold"/>
                                        <p:tgtEl>
                                          <p:spTgt spid="9"/>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0"/>
                                        </p:tgtEl>
                                      </p:cBhvr>
                                    </p:cmd>
                                  </p:childTnLst>
                                </p:cTn>
                              </p:par>
                              <p:par>
                                <p:cTn id="131" presetID="3" presetClass="mediacall" presetSubtype="0" fill="hold" nodeType="withEffect">
                                  <p:stCondLst>
                                    <p:cond delay="3500"/>
                                  </p:stCondLst>
                                  <p:childTnLst>
                                    <p:cmd type="call" cmd="stop">
                                      <p:cBhvr>
                                        <p:cTn id="132" dur="1" fill="hold"/>
                                        <p:tgtEl>
                                          <p:spTgt spid="18"/>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2"/>
                                        </p:tgtEl>
                                        <p:attrNameLst>
                                          <p:attrName>style.color</p:attrName>
                                        </p:attrNameLst>
                                      </p:cBhvr>
                                      <p:by>
                                        <p:hsl h="0" s="12549" l="25098"/>
                                      </p:by>
                                    </p:animClr>
                                    <p:animClr clrSpc="hsl" dir="cw">
                                      <p:cBhvr>
                                        <p:cTn id="135" dur="500" fill="hold"/>
                                        <p:tgtEl>
                                          <p:spTgt spid="12"/>
                                        </p:tgtEl>
                                        <p:attrNameLst>
                                          <p:attrName>fillcolor</p:attrName>
                                        </p:attrNameLst>
                                      </p:cBhvr>
                                      <p:by>
                                        <p:hsl h="0" s="12549" l="25098"/>
                                      </p:by>
                                    </p:animClr>
                                    <p:animClr clrSpc="hsl" dir="cw">
                                      <p:cBhvr>
                                        <p:cTn id="136" dur="500" fill="hold"/>
                                        <p:tgtEl>
                                          <p:spTgt spid="12"/>
                                        </p:tgtEl>
                                        <p:attrNameLst>
                                          <p:attrName>stroke.color</p:attrName>
                                        </p:attrNameLst>
                                      </p:cBhvr>
                                      <p:by>
                                        <p:hsl h="0" s="12549" l="25098"/>
                                      </p:by>
                                    </p:animClr>
                                    <p:set>
                                      <p:cBhvr>
                                        <p:cTn id="137" dur="500" fill="hold"/>
                                        <p:tgtEl>
                                          <p:spTgt spid="12"/>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1"/>
                                        </p:tgtEl>
                                        <p:attrNameLst>
                                          <p:attrName>style.color</p:attrName>
                                        </p:attrNameLst>
                                      </p:cBhvr>
                                      <p:by>
                                        <p:hsl h="0" s="-12549" l="-25098"/>
                                      </p:by>
                                    </p:animClr>
                                    <p:animClr clrSpc="hsl" dir="cw">
                                      <p:cBhvr>
                                        <p:cTn id="140" dur="500" fill="hold"/>
                                        <p:tgtEl>
                                          <p:spTgt spid="11"/>
                                        </p:tgtEl>
                                        <p:attrNameLst>
                                          <p:attrName>fillcolor</p:attrName>
                                        </p:attrNameLst>
                                      </p:cBhvr>
                                      <p:by>
                                        <p:hsl h="0" s="-12549" l="-25098"/>
                                      </p:by>
                                    </p:animClr>
                                    <p:animClr clrSpc="hsl" dir="cw">
                                      <p:cBhvr>
                                        <p:cTn id="141" dur="500" fill="hold"/>
                                        <p:tgtEl>
                                          <p:spTgt spid="11"/>
                                        </p:tgtEl>
                                        <p:attrNameLst>
                                          <p:attrName>stroke.color</p:attrName>
                                        </p:attrNameLst>
                                      </p:cBhvr>
                                      <p:by>
                                        <p:hsl h="0" s="-12549" l="-25098"/>
                                      </p:by>
                                    </p:animClr>
                                    <p:set>
                                      <p:cBhvr>
                                        <p:cTn id="142" dur="500" fill="hold"/>
                                        <p:tgtEl>
                                          <p:spTgt spid="11"/>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43" restart="whenNotActive" fill="hold" evtFilter="cancelBubble" nodeType="interactiveSeq">
                <p:stCondLst>
                  <p:cond evt="onClick" delay="0">
                    <p:tgtEl>
                      <p:spTgt spid="16"/>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6"/>
                                        </p:tgtEl>
                                        <p:attrNameLst>
                                          <p:attrName>style.color</p:attrName>
                                        </p:attrNameLst>
                                      </p:cBhvr>
                                      <p:by>
                                        <p:hsl h="0" s="-12549" l="-25098"/>
                                      </p:by>
                                    </p:animClr>
                                    <p:animClr clrSpc="hsl" dir="cw">
                                      <p:cBhvr>
                                        <p:cTn id="148" dur="500" fill="hold"/>
                                        <p:tgtEl>
                                          <p:spTgt spid="16"/>
                                        </p:tgtEl>
                                        <p:attrNameLst>
                                          <p:attrName>fillcolor</p:attrName>
                                        </p:attrNameLst>
                                      </p:cBhvr>
                                      <p:by>
                                        <p:hsl h="0" s="-12549" l="-25098"/>
                                      </p:by>
                                    </p:animClr>
                                    <p:animClr clrSpc="hsl" dir="cw">
                                      <p:cBhvr>
                                        <p:cTn id="149" dur="500" fill="hold"/>
                                        <p:tgtEl>
                                          <p:spTgt spid="16"/>
                                        </p:tgtEl>
                                        <p:attrNameLst>
                                          <p:attrName>stroke.color</p:attrName>
                                        </p:attrNameLst>
                                      </p:cBhvr>
                                      <p:by>
                                        <p:hsl h="0" s="-12549" l="-25098"/>
                                      </p:by>
                                    </p:animClr>
                                    <p:set>
                                      <p:cBhvr>
                                        <p:cTn id="150" dur="500" fill="hold"/>
                                        <p:tgtEl>
                                          <p:spTgt spid="16"/>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4"/>
                                        </p:tgtEl>
                                        <p:attrNameLst>
                                          <p:attrName>style.color</p:attrName>
                                        </p:attrNameLst>
                                      </p:cBhvr>
                                      <p:to>
                                        <a:schemeClr val="accent2"/>
                                      </p:to>
                                    </p:animClr>
                                    <p:animClr clrSpc="rgb" dir="cw">
                                      <p:cBhvr>
                                        <p:cTn id="153" dur="500" fill="hold"/>
                                        <p:tgtEl>
                                          <p:spTgt spid="14"/>
                                        </p:tgtEl>
                                        <p:attrNameLst>
                                          <p:attrName>fillcolor</p:attrName>
                                        </p:attrNameLst>
                                      </p:cBhvr>
                                      <p:to>
                                        <a:schemeClr val="accent2"/>
                                      </p:to>
                                    </p:animClr>
                                    <p:set>
                                      <p:cBhvr>
                                        <p:cTn id="154" dur="500" fill="hold"/>
                                        <p:tgtEl>
                                          <p:spTgt spid="14"/>
                                        </p:tgtEl>
                                        <p:attrNameLst>
                                          <p:attrName>fill.type</p:attrName>
                                        </p:attrNameLst>
                                      </p:cBhvr>
                                      <p:to>
                                        <p:strVal val="solid"/>
                                      </p:to>
                                    </p:set>
                                    <p:set>
                                      <p:cBhvr>
                                        <p:cTn id="155" dur="500" fill="hold"/>
                                        <p:tgtEl>
                                          <p:spTgt spid="14"/>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18"/>
                                        </p:tgtEl>
                                      </p:cBhvr>
                                    </p:cmd>
                                  </p:childTnLst>
                                </p:cTn>
                              </p:par>
                              <p:par>
                                <p:cTn id="158" presetID="3" presetClass="mediacall" presetSubtype="0" fill="hold" nodeType="withEffect">
                                  <p:stCondLst>
                                    <p:cond delay="0"/>
                                  </p:stCondLst>
                                  <p:childTnLst>
                                    <p:cmd type="call" cmd="stop">
                                      <p:cBhvr>
                                        <p:cTn id="159" dur="1" fill="hold"/>
                                        <p:tgtEl>
                                          <p:spTgt spid="17"/>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4"/>
                                        </p:tgtEl>
                                        <p:attrNameLst>
                                          <p:attrName>style.color</p:attrName>
                                        </p:attrNameLst>
                                      </p:cBhvr>
                                      <p:to>
                                        <a:srgbClr val="FF0000"/>
                                      </p:to>
                                    </p:animClr>
                                    <p:animClr clrSpc="rgb" dir="cw">
                                      <p:cBhvr>
                                        <p:cTn id="162" dur="500" fill="hold"/>
                                        <p:tgtEl>
                                          <p:spTgt spid="14"/>
                                        </p:tgtEl>
                                        <p:attrNameLst>
                                          <p:attrName>fillcolor</p:attrName>
                                        </p:attrNameLst>
                                      </p:cBhvr>
                                      <p:to>
                                        <a:srgbClr val="FF0000"/>
                                      </p:to>
                                    </p:animClr>
                                    <p:set>
                                      <p:cBhvr>
                                        <p:cTn id="163" dur="500" fill="hold"/>
                                        <p:tgtEl>
                                          <p:spTgt spid="14"/>
                                        </p:tgtEl>
                                        <p:attrNameLst>
                                          <p:attrName>fill.type</p:attrName>
                                        </p:attrNameLst>
                                      </p:cBhvr>
                                      <p:to>
                                        <p:strVal val="solid"/>
                                      </p:to>
                                    </p:set>
                                    <p:set>
                                      <p:cBhvr>
                                        <p:cTn id="164" dur="500" fill="hold"/>
                                        <p:tgtEl>
                                          <p:spTgt spid="14"/>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9"/>
                                        </p:tgtEl>
                                        <p:attrNameLst>
                                          <p:attrName>style.color</p:attrName>
                                        </p:attrNameLst>
                                      </p:cBhvr>
                                      <p:to>
                                        <a:srgbClr val="92D050"/>
                                      </p:to>
                                    </p:animClr>
                                    <p:animClr clrSpc="rgb" dir="cw">
                                      <p:cBhvr>
                                        <p:cTn id="167" dur="500" fill="hold"/>
                                        <p:tgtEl>
                                          <p:spTgt spid="9"/>
                                        </p:tgtEl>
                                        <p:attrNameLst>
                                          <p:attrName>fillcolor</p:attrName>
                                        </p:attrNameLst>
                                      </p:cBhvr>
                                      <p:to>
                                        <a:srgbClr val="92D050"/>
                                      </p:to>
                                    </p:animClr>
                                    <p:set>
                                      <p:cBhvr>
                                        <p:cTn id="168" dur="500" fill="hold"/>
                                        <p:tgtEl>
                                          <p:spTgt spid="9"/>
                                        </p:tgtEl>
                                        <p:attrNameLst>
                                          <p:attrName>fill.type</p:attrName>
                                        </p:attrNameLst>
                                      </p:cBhvr>
                                      <p:to>
                                        <p:strVal val="solid"/>
                                      </p:to>
                                    </p:set>
                                    <p:set>
                                      <p:cBhvr>
                                        <p:cTn id="169" dur="500" fill="hold"/>
                                        <p:tgtEl>
                                          <p:spTgt spid="9"/>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0"/>
                                        </p:tgtEl>
                                      </p:cBhvr>
                                    </p:cmd>
                                  </p:childTnLst>
                                </p:cTn>
                              </p:par>
                              <p:par>
                                <p:cTn id="172" presetID="3" presetClass="mediacall" presetSubtype="0" fill="hold" nodeType="withEffect">
                                  <p:stCondLst>
                                    <p:cond delay="3000"/>
                                  </p:stCondLst>
                                  <p:childTnLst>
                                    <p:cmd type="call" cmd="stop">
                                      <p:cBhvr>
                                        <p:cTn id="173" dur="1" fill="hold"/>
                                        <p:tgtEl>
                                          <p:spTgt spid="18"/>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6"/>
                                        </p:tgtEl>
                                        <p:attrNameLst>
                                          <p:attrName>style.color</p:attrName>
                                        </p:attrNameLst>
                                      </p:cBhvr>
                                      <p:by>
                                        <p:hsl h="0" s="12549" l="25098"/>
                                      </p:by>
                                    </p:animClr>
                                    <p:animClr clrSpc="hsl" dir="cw">
                                      <p:cBhvr>
                                        <p:cTn id="176" dur="500" fill="hold"/>
                                        <p:tgtEl>
                                          <p:spTgt spid="16"/>
                                        </p:tgtEl>
                                        <p:attrNameLst>
                                          <p:attrName>fillcolor</p:attrName>
                                        </p:attrNameLst>
                                      </p:cBhvr>
                                      <p:by>
                                        <p:hsl h="0" s="12549" l="25098"/>
                                      </p:by>
                                    </p:animClr>
                                    <p:animClr clrSpc="hsl" dir="cw">
                                      <p:cBhvr>
                                        <p:cTn id="177" dur="500" fill="hold"/>
                                        <p:tgtEl>
                                          <p:spTgt spid="16"/>
                                        </p:tgtEl>
                                        <p:attrNameLst>
                                          <p:attrName>stroke.color</p:attrName>
                                        </p:attrNameLst>
                                      </p:cBhvr>
                                      <p:by>
                                        <p:hsl h="0" s="12549" l="25098"/>
                                      </p:by>
                                    </p:animClr>
                                    <p:set>
                                      <p:cBhvr>
                                        <p:cTn id="178" dur="500" fill="hold"/>
                                        <p:tgtEl>
                                          <p:spTgt spid="16"/>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1"/>
                                        </p:tgtEl>
                                        <p:attrNameLst>
                                          <p:attrName>style.color</p:attrName>
                                        </p:attrNameLst>
                                      </p:cBhvr>
                                      <p:by>
                                        <p:hsl h="0" s="-12549" l="-25098"/>
                                      </p:by>
                                    </p:animClr>
                                    <p:animClr clrSpc="hsl" dir="cw">
                                      <p:cBhvr>
                                        <p:cTn id="181" dur="500" fill="hold"/>
                                        <p:tgtEl>
                                          <p:spTgt spid="11"/>
                                        </p:tgtEl>
                                        <p:attrNameLst>
                                          <p:attrName>fillcolor</p:attrName>
                                        </p:attrNameLst>
                                      </p:cBhvr>
                                      <p:by>
                                        <p:hsl h="0" s="-12549" l="-25098"/>
                                      </p:by>
                                    </p:animClr>
                                    <p:animClr clrSpc="hsl" dir="cw">
                                      <p:cBhvr>
                                        <p:cTn id="182" dur="500" fill="hold"/>
                                        <p:tgtEl>
                                          <p:spTgt spid="11"/>
                                        </p:tgtEl>
                                        <p:attrNameLst>
                                          <p:attrName>stroke.color</p:attrName>
                                        </p:attrNameLst>
                                      </p:cBhvr>
                                      <p:by>
                                        <p:hsl h="0" s="-12549" l="-25098"/>
                                      </p:by>
                                    </p:animClr>
                                    <p:set>
                                      <p:cBhvr>
                                        <p:cTn id="183" dur="500" fill="hold"/>
                                        <p:tgtEl>
                                          <p:spTgt spid="11"/>
                                        </p:tgtEl>
                                        <p:attrNameLst>
                                          <p:attrName>fill.type</p:attrName>
                                        </p:attrNameLst>
                                      </p:cBhvr>
                                      <p:to>
                                        <p:strVal val="solid"/>
                                      </p:to>
                                    </p:set>
                                  </p:childTnLst>
                                </p:cTn>
                              </p:par>
                            </p:childTnLst>
                          </p:cTn>
                        </p:par>
                      </p:childTnLst>
                    </p:cTn>
                  </p:par>
                </p:childTnLst>
              </p:cTn>
              <p:nextCondLst>
                <p:cond evt="onClick" delay="0">
                  <p:tgtEl>
                    <p:spTgt spid="16"/>
                  </p:tgtEl>
                </p:cond>
              </p:nextCondLst>
            </p:seq>
            <p:audio>
              <p:cMediaNode vol="80000">
                <p:cTn id="184" fill="hold" display="0">
                  <p:stCondLst>
                    <p:cond delay="indefinite"/>
                  </p:stCondLst>
                  <p:endCondLst>
                    <p:cond evt="onStopAudio" delay="0">
                      <p:tgtEl>
                        <p:sldTgt/>
                      </p:tgtEl>
                    </p:cond>
                  </p:endCondLst>
                </p:cTn>
                <p:tgtEl>
                  <p:spTgt spid="17"/>
                </p:tgtEl>
              </p:cMediaNode>
            </p:audio>
            <p:audio>
              <p:cMediaNode vol="80000">
                <p:cTn id="185" fill="hold" display="0">
                  <p:stCondLst>
                    <p:cond delay="indefinite"/>
                  </p:stCondLst>
                  <p:endCondLst>
                    <p:cond evt="onStopAudio" delay="0">
                      <p:tgtEl>
                        <p:sldTgt/>
                      </p:tgtEl>
                    </p:cond>
                  </p:endCondLst>
                </p:cTn>
                <p:tgtEl>
                  <p:spTgt spid="18"/>
                </p:tgtEl>
              </p:cMediaNode>
            </p:audio>
            <p:audio>
              <p:cMediaNode vol="80000">
                <p:cTn id="186" fill="hold" display="0">
                  <p:stCondLst>
                    <p:cond delay="indefinite"/>
                  </p:stCondLst>
                  <p:endCondLst>
                    <p:cond evt="onStopAudio" delay="0">
                      <p:tgtEl>
                        <p:sldTgt/>
                      </p:tgtEl>
                    </p:cond>
                  </p:endCondLst>
                </p:cTn>
                <p:tgtEl>
                  <p:spTgt spid="19"/>
                </p:tgtEl>
              </p:cMediaNode>
            </p:audio>
            <p:audio>
              <p:cMediaNode vol="80000">
                <p:cTn id="187" fill="hold" display="0">
                  <p:stCondLst>
                    <p:cond delay="indefinite"/>
                  </p:stCondLst>
                  <p:endCondLst>
                    <p:cond evt="onStopAudio" delay="0">
                      <p:tgtEl>
                        <p:sldTgt/>
                      </p:tgtEl>
                    </p:cond>
                  </p:endCondLst>
                </p:cTn>
                <p:tgtEl>
                  <p:spTgt spid="20"/>
                </p:tgtEl>
              </p:cMediaNode>
            </p:audio>
          </p:childTnLst>
        </p:cTn>
      </p:par>
    </p:tnLst>
    <p:bldLst>
      <p:bldP spid="8" grpId="0"/>
      <p:bldP spid="9" grpId="0" animBg="1"/>
      <p:bldP spid="9" grpId="1" animBg="1"/>
      <p:bldP spid="9" grpId="2" animBg="1"/>
      <p:bldP spid="9" grpId="3" animBg="1"/>
      <p:bldP spid="9" grpId="4" animBg="1"/>
      <p:bldP spid="10" grpId="0" animBg="1"/>
      <p:bldP spid="10" grpId="1" animBg="1"/>
      <p:bldP spid="11" grpId="0"/>
      <p:bldP spid="11" grpId="1"/>
      <p:bldP spid="11" grpId="2"/>
      <p:bldP spid="11" grpId="3"/>
      <p:bldP spid="11" grpId="4"/>
      <p:bldP spid="11" grpId="5"/>
      <p:bldP spid="12" grpId="0"/>
      <p:bldP spid="12" grpId="1"/>
      <p:bldP spid="12" grpId="2"/>
      <p:bldP spid="13" grpId="0" animBg="1"/>
      <p:bldP spid="13" grpId="1" animBg="1"/>
      <p:bldP spid="14" grpId="0" animBg="1"/>
      <p:bldP spid="14" grpId="1" animBg="1"/>
      <p:bldP spid="15" grpId="0"/>
      <p:bldP spid="15" grpId="1"/>
      <p:bldP spid="15" grpId="2"/>
      <p:bldP spid="16" grpId="0"/>
      <p:bldP spid="16" grpId="1"/>
      <p:bldP spid="16"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A48BFF-2DA7-4B83-ABA8-7380077082D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6276C851-C754-4DB4-83FC-7D1FFC2A20E1}"/>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id="{C5B8157F-495A-4FE4-B9D0-93A5DB2AC3D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5" name="Picture 4">
            <a:extLst>
              <a:ext uri="{FF2B5EF4-FFF2-40B4-BE49-F238E27FC236}">
                <a16:creationId xmlns:a16="http://schemas.microsoft.com/office/drawing/2014/main" id="{A907B77F-CFDB-4875-97E3-9239732FF2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6" name="Straight Connector 5">
            <a:extLst>
              <a:ext uri="{FF2B5EF4-FFF2-40B4-BE49-F238E27FC236}">
                <a16:creationId xmlns:a16="http://schemas.microsoft.com/office/drawing/2014/main" id="{66DDAE31-5911-4CE2-8E4F-8DDE1CDEF9E1}"/>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D42D84-30A0-4BC2-AC3A-40D7EC80ECCB}"/>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C86B5B-8AAD-4380-87FE-EE64EDC0B0C7}"/>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DCD88ACB-E5C4-4133-B58A-0DA0D3079B2C}"/>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D26F683-48B9-4EC5-A14C-F727D680D5C4}"/>
              </a:ext>
            </a:extLst>
          </p:cNvPr>
          <p:cNvSpPr txBox="1"/>
          <p:nvPr/>
        </p:nvSpPr>
        <p:spPr>
          <a:xfrm>
            <a:off x="1976583" y="3625783"/>
            <a:ext cx="8284032"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Đặc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sắc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nghệ</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thuật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Đi</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bộ</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ngao</a:t>
            </a:r>
            <a:r>
              <a:rPr lang="en-US" sz="3600" b="1" i="1" dirty="0">
                <a:solidFill>
                  <a:schemeClr val="bg1"/>
                </a:solidFill>
                <a:latin typeface="Times New Roman" panose="02020603050405020304" pitchFamily="18" charset="0"/>
                <a:cs typeface="Times New Roman" panose="02020603050405020304" pitchFamily="18" charset="0"/>
              </a:rPr>
              <a:t> du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gì</a:t>
            </a:r>
            <a:r>
              <a:rPr lang="en-US" sz="3600" b="1" dirty="0">
                <a:solidFill>
                  <a:schemeClr val="bg1"/>
                </a:solidFill>
                <a:latin typeface="Times New Roman" panose="02020603050405020304" pitchFamily="18" charset="0"/>
                <a:cs typeface="Times New Roman" panose="02020603050405020304" pitchFamily="18" charset="0"/>
              </a:rPr>
              <a:t>?</a:t>
            </a:r>
            <a:endParaRPr lang="en-SG" sz="3600" dirty="0">
              <a:solidFill>
                <a:schemeClr val="bg1"/>
              </a:solidFill>
              <a:latin typeface="Times New Roman" panose="02020603050405020304" pitchFamily="18" charset="0"/>
              <a:cs typeface="Times New Roman" panose="02020603050405020304" pitchFamily="18" charset="0"/>
            </a:endParaRPr>
          </a:p>
        </p:txBody>
      </p:sp>
      <p:sp>
        <p:nvSpPr>
          <p:cNvPr id="11" name="bang d">
            <a:extLst>
              <a:ext uri="{FF2B5EF4-FFF2-40B4-BE49-F238E27FC236}">
                <a16:creationId xmlns:a16="http://schemas.microsoft.com/office/drawing/2014/main" id="{99D1FB8F-D5DB-4101-B3BA-8B86A77E639B}"/>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bang b">
            <a:extLst>
              <a:ext uri="{FF2B5EF4-FFF2-40B4-BE49-F238E27FC236}">
                <a16:creationId xmlns:a16="http://schemas.microsoft.com/office/drawing/2014/main" id="{99D9AE0F-F51F-458A-8CC5-CC2FE5BD7125}"/>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u hoi d">
            <a:extLst>
              <a:ext uri="{FF2B5EF4-FFF2-40B4-BE49-F238E27FC236}">
                <a16:creationId xmlns:a16="http://schemas.microsoft.com/office/drawing/2014/main" id="{CB3DA8E8-0FC7-456F-8FBF-28E8FE5E6684}"/>
              </a:ext>
            </a:extLst>
          </p:cNvPr>
          <p:cNvSpPr txBox="1"/>
          <p:nvPr/>
        </p:nvSpPr>
        <p:spPr>
          <a:xfrm>
            <a:off x="6435571" y="6026605"/>
            <a:ext cx="4650419" cy="461665"/>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cs typeface="Times New Roman" panose="02020603050405020304" pitchFamily="18" charset="0"/>
              </a:rPr>
              <a:t>Gồm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a:t>
            </a:r>
            <a:r>
              <a:rPr lang="en-US" sz="2400" dirty="0">
                <a:solidFill>
                  <a:schemeClr val="bg1"/>
                </a:solidFill>
                <a:latin typeface="Times New Roman" panose="02020603050405020304" pitchFamily="18" charset="0"/>
                <a:cs typeface="Times New Roman" panose="02020603050405020304" pitchFamily="18" charset="0"/>
              </a:rPr>
              <a:t> A, B, C</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cau hoi b">
            <a:extLst>
              <a:ext uri="{FF2B5EF4-FFF2-40B4-BE49-F238E27FC236}">
                <a16:creationId xmlns:a16="http://schemas.microsoft.com/office/drawing/2014/main" id="{9B1B67DD-1CC5-47CD-AF07-802186301D41}"/>
              </a:ext>
            </a:extLst>
          </p:cNvPr>
          <p:cNvSpPr txBox="1"/>
          <p:nvPr/>
        </p:nvSpPr>
        <p:spPr>
          <a:xfrm>
            <a:off x="6206836" y="5072467"/>
            <a:ext cx="4799363" cy="707886"/>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nhuần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nhuyễn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tiễn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văn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bang a">
            <a:extLst>
              <a:ext uri="{FF2B5EF4-FFF2-40B4-BE49-F238E27FC236}">
                <a16:creationId xmlns:a16="http://schemas.microsoft.com/office/drawing/2014/main" id="{0013DADB-80B2-4FD3-B96A-AC555DA47697}"/>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F815EC2-3BFF-4943-9227-D17A757441E2}"/>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u hoi a">
            <a:extLst>
              <a:ext uri="{FF2B5EF4-FFF2-40B4-BE49-F238E27FC236}">
                <a16:creationId xmlns:a16="http://schemas.microsoft.com/office/drawing/2014/main" id="{57702E2B-34FF-4A4F-A309-409A1221BA3B}"/>
              </a:ext>
            </a:extLst>
          </p:cNvPr>
          <p:cNvSpPr txBox="1"/>
          <p:nvPr/>
        </p:nvSpPr>
        <p:spPr>
          <a:xfrm>
            <a:off x="1106007" y="5174551"/>
            <a:ext cx="4650419" cy="461665"/>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chặt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chẽ</a:t>
            </a:r>
            <a:r>
              <a:rPr lang="en-US" sz="2400" dirty="0">
                <a:solidFill>
                  <a:schemeClr val="bg1"/>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au hoi c">
            <a:extLst>
              <a:ext uri="{FF2B5EF4-FFF2-40B4-BE49-F238E27FC236}">
                <a16:creationId xmlns:a16="http://schemas.microsoft.com/office/drawing/2014/main" id="{6E4AC9B9-C139-4103-9FF2-8D57AD7CE19C}"/>
              </a:ext>
            </a:extLst>
          </p:cNvPr>
          <p:cNvSpPr txBox="1"/>
          <p:nvPr/>
        </p:nvSpPr>
        <p:spPr>
          <a:xfrm>
            <a:off x="1106006" y="6026605"/>
            <a:ext cx="4650419" cy="461665"/>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cs typeface="Times New Roman" panose="02020603050405020304" pitchFamily="18" charset="0"/>
              </a:rPr>
              <a:t>Giọng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giàu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xúc</a:t>
            </a:r>
            <a:endParaRPr lang="en-SG" sz="2400" dirty="0">
              <a:solidFill>
                <a:schemeClr val="bg1"/>
              </a:solidFill>
              <a:latin typeface="Times New Roman" panose="02020603050405020304" pitchFamily="18" charset="0"/>
              <a:cs typeface="Times New Roman" panose="02020603050405020304" pitchFamily="18" charset="0"/>
            </a:endParaRPr>
          </a:p>
        </p:txBody>
      </p:sp>
      <p:pic>
        <p:nvPicPr>
          <p:cNvPr id="19" name="Question">
            <a:hlinkClick r:id="" action="ppaction://media"/>
            <a:extLst>
              <a:ext uri="{FF2B5EF4-FFF2-40B4-BE49-F238E27FC236}">
                <a16:creationId xmlns:a16="http://schemas.microsoft.com/office/drawing/2014/main" id="{9D57F424-778E-4137-AA1A-A3C07402AB1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20" name="Final Answer">
            <a:hlinkClick r:id="" action="ppaction://media"/>
            <a:extLst>
              <a:ext uri="{FF2B5EF4-FFF2-40B4-BE49-F238E27FC236}">
                <a16:creationId xmlns:a16="http://schemas.microsoft.com/office/drawing/2014/main" id="{46AB234D-0C4C-433A-8406-E7EFCF41A2E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21" name="Win">
            <a:hlinkClick r:id="" action="ppaction://media"/>
            <a:extLst>
              <a:ext uri="{FF2B5EF4-FFF2-40B4-BE49-F238E27FC236}">
                <a16:creationId xmlns:a16="http://schemas.microsoft.com/office/drawing/2014/main" id="{F0A75268-D7DA-4347-9041-9D76D5B72DC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22" name="Lose">
            <a:hlinkClick r:id="" action="ppaction://media"/>
            <a:extLst>
              <a:ext uri="{FF2B5EF4-FFF2-40B4-BE49-F238E27FC236}">
                <a16:creationId xmlns:a16="http://schemas.microsoft.com/office/drawing/2014/main" id="{2A141DE2-883A-404A-9BAB-3B093710158E}"/>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194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19"/>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3"/>
                                        </p:tgtEl>
                                        <p:attrNameLst>
                                          <p:attrName>style.color</p:attrName>
                                        </p:attrNameLst>
                                      </p:cBhvr>
                                      <p:by>
                                        <p:hsl h="0" s="-12549" l="-25098"/>
                                      </p:by>
                                    </p:animClr>
                                    <p:animClr clrSpc="hsl" dir="cw">
                                      <p:cBhvr>
                                        <p:cTn id="35" dur="500" fill="hold"/>
                                        <p:tgtEl>
                                          <p:spTgt spid="13"/>
                                        </p:tgtEl>
                                        <p:attrNameLst>
                                          <p:attrName>fillcolor</p:attrName>
                                        </p:attrNameLst>
                                      </p:cBhvr>
                                      <p:by>
                                        <p:hsl h="0" s="-12549" l="-25098"/>
                                      </p:by>
                                    </p:animClr>
                                    <p:animClr clrSpc="hsl" dir="cw">
                                      <p:cBhvr>
                                        <p:cTn id="36" dur="500" fill="hold"/>
                                        <p:tgtEl>
                                          <p:spTgt spid="13"/>
                                        </p:tgtEl>
                                        <p:attrNameLst>
                                          <p:attrName>stroke.color</p:attrName>
                                        </p:attrNameLst>
                                      </p:cBhvr>
                                      <p:by>
                                        <p:hsl h="0" s="-12549" l="-25098"/>
                                      </p:by>
                                    </p:animClr>
                                    <p:set>
                                      <p:cBhvr>
                                        <p:cTn id="37" dur="500" fill="hold"/>
                                        <p:tgtEl>
                                          <p:spTgt spid="13"/>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1"/>
                                        </p:tgtEl>
                                        <p:attrNameLst>
                                          <p:attrName>style.color</p:attrName>
                                        </p:attrNameLst>
                                      </p:cBhvr>
                                      <p:to>
                                        <a:srgbClr val="FFC000"/>
                                      </p:to>
                                    </p:animClr>
                                    <p:animClr clrSpc="rgb" dir="cw">
                                      <p:cBhvr>
                                        <p:cTn id="40" dur="500" fill="hold"/>
                                        <p:tgtEl>
                                          <p:spTgt spid="11"/>
                                        </p:tgtEl>
                                        <p:attrNameLst>
                                          <p:attrName>fillcolor</p:attrName>
                                        </p:attrNameLst>
                                      </p:cBhvr>
                                      <p:to>
                                        <a:srgbClr val="FFC000"/>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0"/>
                                        </p:tgtEl>
                                      </p:cBhvr>
                                    </p:cmd>
                                  </p:childTnLst>
                                </p:cTn>
                              </p:par>
                              <p:par>
                                <p:cTn id="45" presetID="3" presetClass="mediacall" presetSubtype="0" fill="hold" nodeType="withEffect">
                                  <p:stCondLst>
                                    <p:cond delay="0"/>
                                  </p:stCondLst>
                                  <p:childTnLst>
                                    <p:cmd type="call" cmd="stop">
                                      <p:cBhvr>
                                        <p:cTn id="46" dur="1" fill="hold"/>
                                        <p:tgtEl>
                                          <p:spTgt spid="19"/>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1"/>
                                        </p:tgtEl>
                                        <p:attrNameLst>
                                          <p:attrName>style.color</p:attrName>
                                        </p:attrNameLst>
                                      </p:cBhvr>
                                      <p:to>
                                        <a:srgbClr val="92D050"/>
                                      </p:to>
                                    </p:animClr>
                                    <p:animClr clrSpc="rgb" dir="cw">
                                      <p:cBhvr>
                                        <p:cTn id="49" dur="500" fill="hold"/>
                                        <p:tgtEl>
                                          <p:spTgt spid="11"/>
                                        </p:tgtEl>
                                        <p:attrNameLst>
                                          <p:attrName>fillcolor</p:attrName>
                                        </p:attrNameLst>
                                      </p:cBhvr>
                                      <p:to>
                                        <a:srgbClr val="92D050"/>
                                      </p:to>
                                    </p:animClr>
                                    <p:set>
                                      <p:cBhvr>
                                        <p:cTn id="50" dur="500" fill="hold"/>
                                        <p:tgtEl>
                                          <p:spTgt spid="11"/>
                                        </p:tgtEl>
                                        <p:attrNameLst>
                                          <p:attrName>fill.type</p:attrName>
                                        </p:attrNameLst>
                                      </p:cBhvr>
                                      <p:to>
                                        <p:strVal val="solid"/>
                                      </p:to>
                                    </p:set>
                                    <p:set>
                                      <p:cBhvr>
                                        <p:cTn id="51" dur="500" fill="hold"/>
                                        <p:tgtEl>
                                          <p:spTgt spid="11"/>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1"/>
                                        </p:tgtEl>
                                      </p:cBhvr>
                                    </p:cmd>
                                  </p:childTnLst>
                                </p:cTn>
                              </p:par>
                              <p:par>
                                <p:cTn id="54" presetID="3" presetClass="mediacall" presetSubtype="0" fill="hold" nodeType="withEffect">
                                  <p:stCondLst>
                                    <p:cond delay="3000"/>
                                  </p:stCondLst>
                                  <p:childTnLst>
                                    <p:cmd type="call" cmd="stop">
                                      <p:cBhvr>
                                        <p:cTn id="55" dur="1" fill="hold"/>
                                        <p:tgtEl>
                                          <p:spTgt spid="20"/>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3"/>
                                        </p:tgtEl>
                                        <p:attrNameLst>
                                          <p:attrName>style.color</p:attrName>
                                        </p:attrNameLst>
                                      </p:cBhvr>
                                      <p:by>
                                        <p:hsl h="0" s="-12549" l="-25098"/>
                                      </p:by>
                                    </p:animClr>
                                    <p:animClr clrSpc="hsl" dir="cw">
                                      <p:cBhvr>
                                        <p:cTn id="58" dur="500" fill="hold"/>
                                        <p:tgtEl>
                                          <p:spTgt spid="13"/>
                                        </p:tgtEl>
                                        <p:attrNameLst>
                                          <p:attrName>fillcolor</p:attrName>
                                        </p:attrNameLst>
                                      </p:cBhvr>
                                      <p:by>
                                        <p:hsl h="0" s="-12549" l="-25098"/>
                                      </p:by>
                                    </p:animClr>
                                    <p:animClr clrSpc="hsl" dir="cw">
                                      <p:cBhvr>
                                        <p:cTn id="59" dur="500" fill="hold"/>
                                        <p:tgtEl>
                                          <p:spTgt spid="13"/>
                                        </p:tgtEl>
                                        <p:attrNameLst>
                                          <p:attrName>stroke.color</p:attrName>
                                        </p:attrNameLst>
                                      </p:cBhvr>
                                      <p:by>
                                        <p:hsl h="0" s="-12549" l="-25098"/>
                                      </p:by>
                                    </p:animClr>
                                    <p:set>
                                      <p:cBhvr>
                                        <p:cTn id="60"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7"/>
                                        </p:tgtEl>
                                        <p:attrNameLst>
                                          <p:attrName>style.color</p:attrName>
                                        </p:attrNameLst>
                                      </p:cBhvr>
                                      <p:by>
                                        <p:hsl h="0" s="-12549" l="-25098"/>
                                      </p:by>
                                    </p:animClr>
                                    <p:animClr clrSpc="hsl" dir="cw">
                                      <p:cBhvr>
                                        <p:cTn id="66" dur="500" fill="hold"/>
                                        <p:tgtEl>
                                          <p:spTgt spid="17"/>
                                        </p:tgtEl>
                                        <p:attrNameLst>
                                          <p:attrName>fillcolor</p:attrName>
                                        </p:attrNameLst>
                                      </p:cBhvr>
                                      <p:by>
                                        <p:hsl h="0" s="-12549" l="-25098"/>
                                      </p:by>
                                    </p:animClr>
                                    <p:animClr clrSpc="hsl" dir="cw">
                                      <p:cBhvr>
                                        <p:cTn id="67" dur="500" fill="hold"/>
                                        <p:tgtEl>
                                          <p:spTgt spid="17"/>
                                        </p:tgtEl>
                                        <p:attrNameLst>
                                          <p:attrName>stroke.color</p:attrName>
                                        </p:attrNameLst>
                                      </p:cBhvr>
                                      <p:by>
                                        <p:hsl h="0" s="-12549" l="-25098"/>
                                      </p:by>
                                    </p:animClr>
                                    <p:set>
                                      <p:cBhvr>
                                        <p:cTn id="68" dur="500" fill="hold"/>
                                        <p:tgtEl>
                                          <p:spTgt spid="17"/>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5"/>
                                        </p:tgtEl>
                                        <p:attrNameLst>
                                          <p:attrName>style.color</p:attrName>
                                        </p:attrNameLst>
                                      </p:cBhvr>
                                      <p:to>
                                        <a:srgbClr val="FFC000"/>
                                      </p:to>
                                    </p:animClr>
                                    <p:animClr clrSpc="rgb" dir="cw">
                                      <p:cBhvr>
                                        <p:cTn id="71" dur="500" fill="hold"/>
                                        <p:tgtEl>
                                          <p:spTgt spid="15"/>
                                        </p:tgtEl>
                                        <p:attrNameLst>
                                          <p:attrName>fillcolor</p:attrName>
                                        </p:attrNameLst>
                                      </p:cBhvr>
                                      <p:to>
                                        <a:srgbClr val="FFC000"/>
                                      </p:to>
                                    </p:animClr>
                                    <p:set>
                                      <p:cBhvr>
                                        <p:cTn id="72" dur="500" fill="hold"/>
                                        <p:tgtEl>
                                          <p:spTgt spid="15"/>
                                        </p:tgtEl>
                                        <p:attrNameLst>
                                          <p:attrName>fill.type</p:attrName>
                                        </p:attrNameLst>
                                      </p:cBhvr>
                                      <p:to>
                                        <p:strVal val="solid"/>
                                      </p:to>
                                    </p:set>
                                    <p:set>
                                      <p:cBhvr>
                                        <p:cTn id="73" dur="500" fill="hold"/>
                                        <p:tgtEl>
                                          <p:spTgt spid="15"/>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0"/>
                                        </p:tgtEl>
                                      </p:cBhvr>
                                    </p:cmd>
                                  </p:childTnLst>
                                </p:cTn>
                              </p:par>
                              <p:par>
                                <p:cTn id="76" presetID="3" presetClass="mediacall" presetSubtype="0" fill="hold" nodeType="withEffect">
                                  <p:stCondLst>
                                    <p:cond delay="0"/>
                                  </p:stCondLst>
                                  <p:childTnLst>
                                    <p:cmd type="call" cmd="stop">
                                      <p:cBhvr>
                                        <p:cTn id="77" dur="1" fill="hold"/>
                                        <p:tgtEl>
                                          <p:spTgt spid="19"/>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5"/>
                                        </p:tgtEl>
                                        <p:attrNameLst>
                                          <p:attrName>style.color</p:attrName>
                                        </p:attrNameLst>
                                      </p:cBhvr>
                                      <p:to>
                                        <a:srgbClr val="FF0000"/>
                                      </p:to>
                                    </p:animClr>
                                    <p:animClr clrSpc="rgb" dir="cw">
                                      <p:cBhvr>
                                        <p:cTn id="80" dur="500" fill="hold"/>
                                        <p:tgtEl>
                                          <p:spTgt spid="15"/>
                                        </p:tgtEl>
                                        <p:attrNameLst>
                                          <p:attrName>fillcolor</p:attrName>
                                        </p:attrNameLst>
                                      </p:cBhvr>
                                      <p:to>
                                        <a:srgbClr val="FF000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1"/>
                                        </p:tgtEl>
                                        <p:attrNameLst>
                                          <p:attrName>style.color</p:attrName>
                                        </p:attrNameLst>
                                      </p:cBhvr>
                                      <p:to>
                                        <a:srgbClr val="92D050"/>
                                      </p:to>
                                    </p:animClr>
                                    <p:animClr clrSpc="rgb" dir="cw">
                                      <p:cBhvr>
                                        <p:cTn id="85" dur="500" fill="hold"/>
                                        <p:tgtEl>
                                          <p:spTgt spid="11"/>
                                        </p:tgtEl>
                                        <p:attrNameLst>
                                          <p:attrName>fillcolor</p:attrName>
                                        </p:attrNameLst>
                                      </p:cBhvr>
                                      <p:to>
                                        <a:srgbClr val="92D050"/>
                                      </p:to>
                                    </p:animClr>
                                    <p:set>
                                      <p:cBhvr>
                                        <p:cTn id="86" dur="500" fill="hold"/>
                                        <p:tgtEl>
                                          <p:spTgt spid="11"/>
                                        </p:tgtEl>
                                        <p:attrNameLst>
                                          <p:attrName>fill.type</p:attrName>
                                        </p:attrNameLst>
                                      </p:cBhvr>
                                      <p:to>
                                        <p:strVal val="solid"/>
                                      </p:to>
                                    </p:set>
                                    <p:set>
                                      <p:cBhvr>
                                        <p:cTn id="87" dur="500" fill="hold"/>
                                        <p:tgtEl>
                                          <p:spTgt spid="11"/>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2"/>
                                        </p:tgtEl>
                                      </p:cBhvr>
                                    </p:cmd>
                                  </p:childTnLst>
                                </p:cTn>
                              </p:par>
                              <p:par>
                                <p:cTn id="90" presetID="3" presetClass="mediacall" presetSubtype="0" fill="hold" nodeType="withEffect">
                                  <p:stCondLst>
                                    <p:cond delay="3000"/>
                                  </p:stCondLst>
                                  <p:childTnLst>
                                    <p:cmd type="call" cmd="stop">
                                      <p:cBhvr>
                                        <p:cTn id="91" dur="1" fill="hold"/>
                                        <p:tgtEl>
                                          <p:spTgt spid="20"/>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7"/>
                                        </p:tgtEl>
                                        <p:attrNameLst>
                                          <p:attrName>style.color</p:attrName>
                                        </p:attrNameLst>
                                      </p:cBhvr>
                                      <p:by>
                                        <p:hsl h="0" s="12549" l="25098"/>
                                      </p:by>
                                    </p:animClr>
                                    <p:animClr clrSpc="hsl" dir="cw">
                                      <p:cBhvr>
                                        <p:cTn id="94" dur="500" fill="hold"/>
                                        <p:tgtEl>
                                          <p:spTgt spid="17"/>
                                        </p:tgtEl>
                                        <p:attrNameLst>
                                          <p:attrName>fillcolor</p:attrName>
                                        </p:attrNameLst>
                                      </p:cBhvr>
                                      <p:by>
                                        <p:hsl h="0" s="12549" l="25098"/>
                                      </p:by>
                                    </p:animClr>
                                    <p:animClr clrSpc="hsl" dir="cw">
                                      <p:cBhvr>
                                        <p:cTn id="95" dur="500" fill="hold"/>
                                        <p:tgtEl>
                                          <p:spTgt spid="17"/>
                                        </p:tgtEl>
                                        <p:attrNameLst>
                                          <p:attrName>stroke.color</p:attrName>
                                        </p:attrNameLst>
                                      </p:cBhvr>
                                      <p:by>
                                        <p:hsl h="0" s="12549" l="25098"/>
                                      </p:by>
                                    </p:animClr>
                                    <p:set>
                                      <p:cBhvr>
                                        <p:cTn id="96" dur="500" fill="hold"/>
                                        <p:tgtEl>
                                          <p:spTgt spid="17"/>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3"/>
                                        </p:tgtEl>
                                        <p:attrNameLst>
                                          <p:attrName>style.color</p:attrName>
                                        </p:attrNameLst>
                                      </p:cBhvr>
                                      <p:by>
                                        <p:hsl h="0" s="-12549" l="-25098"/>
                                      </p:by>
                                    </p:animClr>
                                    <p:animClr clrSpc="hsl" dir="cw">
                                      <p:cBhvr>
                                        <p:cTn id="99" dur="500" fill="hold"/>
                                        <p:tgtEl>
                                          <p:spTgt spid="13"/>
                                        </p:tgtEl>
                                        <p:attrNameLst>
                                          <p:attrName>fillcolor</p:attrName>
                                        </p:attrNameLst>
                                      </p:cBhvr>
                                      <p:by>
                                        <p:hsl h="0" s="-12549" l="-25098"/>
                                      </p:by>
                                    </p:animClr>
                                    <p:animClr clrSpc="hsl" dir="cw">
                                      <p:cBhvr>
                                        <p:cTn id="100" dur="500" fill="hold"/>
                                        <p:tgtEl>
                                          <p:spTgt spid="13"/>
                                        </p:tgtEl>
                                        <p:attrNameLst>
                                          <p:attrName>stroke.color</p:attrName>
                                        </p:attrNameLst>
                                      </p:cBhvr>
                                      <p:by>
                                        <p:hsl h="0" s="-12549" l="-25098"/>
                                      </p:by>
                                    </p:animClr>
                                    <p:set>
                                      <p:cBhvr>
                                        <p:cTn id="101" dur="500" fill="hold"/>
                                        <p:tgtEl>
                                          <p:spTgt spid="13"/>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14"/>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4"/>
                                        </p:tgtEl>
                                        <p:attrNameLst>
                                          <p:attrName>style.color</p:attrName>
                                        </p:attrNameLst>
                                      </p:cBhvr>
                                      <p:by>
                                        <p:hsl h="0" s="-12549" l="-25098"/>
                                      </p:by>
                                    </p:animClr>
                                    <p:animClr clrSpc="hsl" dir="cw">
                                      <p:cBhvr>
                                        <p:cTn id="107" dur="500" fill="hold"/>
                                        <p:tgtEl>
                                          <p:spTgt spid="14"/>
                                        </p:tgtEl>
                                        <p:attrNameLst>
                                          <p:attrName>fillcolor</p:attrName>
                                        </p:attrNameLst>
                                      </p:cBhvr>
                                      <p:by>
                                        <p:hsl h="0" s="-12549" l="-25098"/>
                                      </p:by>
                                    </p:animClr>
                                    <p:animClr clrSpc="hsl" dir="cw">
                                      <p:cBhvr>
                                        <p:cTn id="108" dur="500" fill="hold"/>
                                        <p:tgtEl>
                                          <p:spTgt spid="14"/>
                                        </p:tgtEl>
                                        <p:attrNameLst>
                                          <p:attrName>stroke.color</p:attrName>
                                        </p:attrNameLst>
                                      </p:cBhvr>
                                      <p:by>
                                        <p:hsl h="0" s="-12549" l="-25098"/>
                                      </p:by>
                                    </p:animClr>
                                    <p:set>
                                      <p:cBhvr>
                                        <p:cTn id="109" dur="500" fill="hold"/>
                                        <p:tgtEl>
                                          <p:spTgt spid="14"/>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2"/>
                                        </p:tgtEl>
                                        <p:attrNameLst>
                                          <p:attrName>style.color</p:attrName>
                                        </p:attrNameLst>
                                      </p:cBhvr>
                                      <p:to>
                                        <a:srgbClr val="FFC000"/>
                                      </p:to>
                                    </p:animClr>
                                    <p:animClr clrSpc="rgb" dir="cw">
                                      <p:cBhvr>
                                        <p:cTn id="112" dur="500" fill="hold"/>
                                        <p:tgtEl>
                                          <p:spTgt spid="12"/>
                                        </p:tgtEl>
                                        <p:attrNameLst>
                                          <p:attrName>fillcolor</p:attrName>
                                        </p:attrNameLst>
                                      </p:cBhvr>
                                      <p:to>
                                        <a:srgbClr val="FFC000"/>
                                      </p:to>
                                    </p:animClr>
                                    <p:set>
                                      <p:cBhvr>
                                        <p:cTn id="113" dur="500" fill="hold"/>
                                        <p:tgtEl>
                                          <p:spTgt spid="12"/>
                                        </p:tgtEl>
                                        <p:attrNameLst>
                                          <p:attrName>fill.type</p:attrName>
                                        </p:attrNameLst>
                                      </p:cBhvr>
                                      <p:to>
                                        <p:strVal val="solid"/>
                                      </p:to>
                                    </p:set>
                                    <p:set>
                                      <p:cBhvr>
                                        <p:cTn id="114" dur="500" fill="hold"/>
                                        <p:tgtEl>
                                          <p:spTgt spid="12"/>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0"/>
                                        </p:tgtEl>
                                      </p:cBhvr>
                                    </p:cmd>
                                  </p:childTnLst>
                                </p:cTn>
                              </p:par>
                              <p:par>
                                <p:cTn id="117" presetID="3" presetClass="mediacall" presetSubtype="0" fill="hold" nodeType="withEffect">
                                  <p:stCondLst>
                                    <p:cond delay="0"/>
                                  </p:stCondLst>
                                  <p:childTnLst>
                                    <p:cmd type="call" cmd="stop">
                                      <p:cBhvr>
                                        <p:cTn id="118" dur="1" fill="hold"/>
                                        <p:tgtEl>
                                          <p:spTgt spid="19"/>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2"/>
                                        </p:tgtEl>
                                        <p:attrNameLst>
                                          <p:attrName>style.color</p:attrName>
                                        </p:attrNameLst>
                                      </p:cBhvr>
                                      <p:to>
                                        <a:srgbClr val="FF0000"/>
                                      </p:to>
                                    </p:animClr>
                                    <p:animClr clrSpc="rgb" dir="cw">
                                      <p:cBhvr>
                                        <p:cTn id="121" dur="500" fill="hold"/>
                                        <p:tgtEl>
                                          <p:spTgt spid="12"/>
                                        </p:tgtEl>
                                        <p:attrNameLst>
                                          <p:attrName>fillcolor</p:attrName>
                                        </p:attrNameLst>
                                      </p:cBhvr>
                                      <p:to>
                                        <a:srgbClr val="FF0000"/>
                                      </p:to>
                                    </p:animClr>
                                    <p:set>
                                      <p:cBhvr>
                                        <p:cTn id="122" dur="500" fill="hold"/>
                                        <p:tgtEl>
                                          <p:spTgt spid="12"/>
                                        </p:tgtEl>
                                        <p:attrNameLst>
                                          <p:attrName>fill.type</p:attrName>
                                        </p:attrNameLst>
                                      </p:cBhvr>
                                      <p:to>
                                        <p:strVal val="solid"/>
                                      </p:to>
                                    </p:set>
                                    <p:set>
                                      <p:cBhvr>
                                        <p:cTn id="123" dur="500" fill="hold"/>
                                        <p:tgtEl>
                                          <p:spTgt spid="12"/>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1"/>
                                        </p:tgtEl>
                                        <p:attrNameLst>
                                          <p:attrName>style.color</p:attrName>
                                        </p:attrNameLst>
                                      </p:cBhvr>
                                      <p:to>
                                        <a:srgbClr val="92D050"/>
                                      </p:to>
                                    </p:animClr>
                                    <p:animClr clrSpc="rgb" dir="cw">
                                      <p:cBhvr>
                                        <p:cTn id="126" dur="500" fill="hold"/>
                                        <p:tgtEl>
                                          <p:spTgt spid="11"/>
                                        </p:tgtEl>
                                        <p:attrNameLst>
                                          <p:attrName>fillcolor</p:attrName>
                                        </p:attrNameLst>
                                      </p:cBhvr>
                                      <p:to>
                                        <a:srgbClr val="92D050"/>
                                      </p:to>
                                    </p:animClr>
                                    <p:set>
                                      <p:cBhvr>
                                        <p:cTn id="127" dur="500" fill="hold"/>
                                        <p:tgtEl>
                                          <p:spTgt spid="11"/>
                                        </p:tgtEl>
                                        <p:attrNameLst>
                                          <p:attrName>fill.type</p:attrName>
                                        </p:attrNameLst>
                                      </p:cBhvr>
                                      <p:to>
                                        <p:strVal val="solid"/>
                                      </p:to>
                                    </p:set>
                                    <p:set>
                                      <p:cBhvr>
                                        <p:cTn id="128" dur="500" fill="hold"/>
                                        <p:tgtEl>
                                          <p:spTgt spid="11"/>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2"/>
                                        </p:tgtEl>
                                      </p:cBhvr>
                                    </p:cmd>
                                  </p:childTnLst>
                                </p:cTn>
                              </p:par>
                              <p:par>
                                <p:cTn id="131" presetID="3" presetClass="mediacall" presetSubtype="0" fill="hold" nodeType="withEffect">
                                  <p:stCondLst>
                                    <p:cond delay="3500"/>
                                  </p:stCondLst>
                                  <p:childTnLst>
                                    <p:cmd type="call" cmd="stop">
                                      <p:cBhvr>
                                        <p:cTn id="132" dur="1" fill="hold"/>
                                        <p:tgtEl>
                                          <p:spTgt spid="20"/>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4"/>
                                        </p:tgtEl>
                                        <p:attrNameLst>
                                          <p:attrName>style.color</p:attrName>
                                        </p:attrNameLst>
                                      </p:cBhvr>
                                      <p:by>
                                        <p:hsl h="0" s="12549" l="25098"/>
                                      </p:by>
                                    </p:animClr>
                                    <p:animClr clrSpc="hsl" dir="cw">
                                      <p:cBhvr>
                                        <p:cTn id="135" dur="500" fill="hold"/>
                                        <p:tgtEl>
                                          <p:spTgt spid="14"/>
                                        </p:tgtEl>
                                        <p:attrNameLst>
                                          <p:attrName>fillcolor</p:attrName>
                                        </p:attrNameLst>
                                      </p:cBhvr>
                                      <p:by>
                                        <p:hsl h="0" s="12549" l="25098"/>
                                      </p:by>
                                    </p:animClr>
                                    <p:animClr clrSpc="hsl" dir="cw">
                                      <p:cBhvr>
                                        <p:cTn id="136" dur="500" fill="hold"/>
                                        <p:tgtEl>
                                          <p:spTgt spid="14"/>
                                        </p:tgtEl>
                                        <p:attrNameLst>
                                          <p:attrName>stroke.color</p:attrName>
                                        </p:attrNameLst>
                                      </p:cBhvr>
                                      <p:by>
                                        <p:hsl h="0" s="12549" l="25098"/>
                                      </p:by>
                                    </p:animClr>
                                    <p:set>
                                      <p:cBhvr>
                                        <p:cTn id="137" dur="500" fill="hold"/>
                                        <p:tgtEl>
                                          <p:spTgt spid="14"/>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3"/>
                                        </p:tgtEl>
                                        <p:attrNameLst>
                                          <p:attrName>style.color</p:attrName>
                                        </p:attrNameLst>
                                      </p:cBhvr>
                                      <p:by>
                                        <p:hsl h="0" s="-12549" l="-25098"/>
                                      </p:by>
                                    </p:animClr>
                                    <p:animClr clrSpc="hsl" dir="cw">
                                      <p:cBhvr>
                                        <p:cTn id="140" dur="500" fill="hold"/>
                                        <p:tgtEl>
                                          <p:spTgt spid="13"/>
                                        </p:tgtEl>
                                        <p:attrNameLst>
                                          <p:attrName>fillcolor</p:attrName>
                                        </p:attrNameLst>
                                      </p:cBhvr>
                                      <p:by>
                                        <p:hsl h="0" s="-12549" l="-25098"/>
                                      </p:by>
                                    </p:animClr>
                                    <p:animClr clrSpc="hsl" dir="cw">
                                      <p:cBhvr>
                                        <p:cTn id="141" dur="500" fill="hold"/>
                                        <p:tgtEl>
                                          <p:spTgt spid="13"/>
                                        </p:tgtEl>
                                        <p:attrNameLst>
                                          <p:attrName>stroke.color</p:attrName>
                                        </p:attrNameLst>
                                      </p:cBhvr>
                                      <p:by>
                                        <p:hsl h="0" s="-12549" l="-25098"/>
                                      </p:by>
                                    </p:animClr>
                                    <p:set>
                                      <p:cBhvr>
                                        <p:cTn id="142" dur="500" fill="hold"/>
                                        <p:tgtEl>
                                          <p:spTgt spid="13"/>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43" restart="whenNotActive" fill="hold" evtFilter="cancelBubble" nodeType="interactiveSeq">
                <p:stCondLst>
                  <p:cond evt="onClick" delay="0">
                    <p:tgtEl>
                      <p:spTgt spid="18"/>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8"/>
                                        </p:tgtEl>
                                        <p:attrNameLst>
                                          <p:attrName>style.color</p:attrName>
                                        </p:attrNameLst>
                                      </p:cBhvr>
                                      <p:by>
                                        <p:hsl h="0" s="-12549" l="-25098"/>
                                      </p:by>
                                    </p:animClr>
                                    <p:animClr clrSpc="hsl" dir="cw">
                                      <p:cBhvr>
                                        <p:cTn id="148" dur="500" fill="hold"/>
                                        <p:tgtEl>
                                          <p:spTgt spid="18"/>
                                        </p:tgtEl>
                                        <p:attrNameLst>
                                          <p:attrName>fillcolor</p:attrName>
                                        </p:attrNameLst>
                                      </p:cBhvr>
                                      <p:by>
                                        <p:hsl h="0" s="-12549" l="-25098"/>
                                      </p:by>
                                    </p:animClr>
                                    <p:animClr clrSpc="hsl" dir="cw">
                                      <p:cBhvr>
                                        <p:cTn id="149" dur="500" fill="hold"/>
                                        <p:tgtEl>
                                          <p:spTgt spid="18"/>
                                        </p:tgtEl>
                                        <p:attrNameLst>
                                          <p:attrName>stroke.color</p:attrName>
                                        </p:attrNameLst>
                                      </p:cBhvr>
                                      <p:by>
                                        <p:hsl h="0" s="-12549" l="-25098"/>
                                      </p:by>
                                    </p:animClr>
                                    <p:set>
                                      <p:cBhvr>
                                        <p:cTn id="150" dur="500" fill="hold"/>
                                        <p:tgtEl>
                                          <p:spTgt spid="18"/>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6"/>
                                        </p:tgtEl>
                                        <p:attrNameLst>
                                          <p:attrName>style.color</p:attrName>
                                        </p:attrNameLst>
                                      </p:cBhvr>
                                      <p:to>
                                        <a:schemeClr val="accent2"/>
                                      </p:to>
                                    </p:animClr>
                                    <p:animClr clrSpc="rgb" dir="cw">
                                      <p:cBhvr>
                                        <p:cTn id="153" dur="500" fill="hold"/>
                                        <p:tgtEl>
                                          <p:spTgt spid="16"/>
                                        </p:tgtEl>
                                        <p:attrNameLst>
                                          <p:attrName>fillcolor</p:attrName>
                                        </p:attrNameLst>
                                      </p:cBhvr>
                                      <p:to>
                                        <a:schemeClr val="accent2"/>
                                      </p:to>
                                    </p:animClr>
                                    <p:set>
                                      <p:cBhvr>
                                        <p:cTn id="154" dur="500" fill="hold"/>
                                        <p:tgtEl>
                                          <p:spTgt spid="16"/>
                                        </p:tgtEl>
                                        <p:attrNameLst>
                                          <p:attrName>fill.type</p:attrName>
                                        </p:attrNameLst>
                                      </p:cBhvr>
                                      <p:to>
                                        <p:strVal val="solid"/>
                                      </p:to>
                                    </p:set>
                                    <p:set>
                                      <p:cBhvr>
                                        <p:cTn id="155" dur="500" fill="hold"/>
                                        <p:tgtEl>
                                          <p:spTgt spid="16"/>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0"/>
                                        </p:tgtEl>
                                      </p:cBhvr>
                                    </p:cmd>
                                  </p:childTnLst>
                                </p:cTn>
                              </p:par>
                              <p:par>
                                <p:cTn id="158" presetID="3" presetClass="mediacall" presetSubtype="0" fill="hold" nodeType="withEffect">
                                  <p:stCondLst>
                                    <p:cond delay="0"/>
                                  </p:stCondLst>
                                  <p:childTnLst>
                                    <p:cmd type="call" cmd="stop">
                                      <p:cBhvr>
                                        <p:cTn id="159" dur="1" fill="hold"/>
                                        <p:tgtEl>
                                          <p:spTgt spid="19"/>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6"/>
                                        </p:tgtEl>
                                        <p:attrNameLst>
                                          <p:attrName>style.color</p:attrName>
                                        </p:attrNameLst>
                                      </p:cBhvr>
                                      <p:to>
                                        <a:srgbClr val="FF0000"/>
                                      </p:to>
                                    </p:animClr>
                                    <p:animClr clrSpc="rgb" dir="cw">
                                      <p:cBhvr>
                                        <p:cTn id="162" dur="500" fill="hold"/>
                                        <p:tgtEl>
                                          <p:spTgt spid="16"/>
                                        </p:tgtEl>
                                        <p:attrNameLst>
                                          <p:attrName>fillcolor</p:attrName>
                                        </p:attrNameLst>
                                      </p:cBhvr>
                                      <p:to>
                                        <a:srgbClr val="FF0000"/>
                                      </p:to>
                                    </p:animClr>
                                    <p:set>
                                      <p:cBhvr>
                                        <p:cTn id="163" dur="500" fill="hold"/>
                                        <p:tgtEl>
                                          <p:spTgt spid="16"/>
                                        </p:tgtEl>
                                        <p:attrNameLst>
                                          <p:attrName>fill.type</p:attrName>
                                        </p:attrNameLst>
                                      </p:cBhvr>
                                      <p:to>
                                        <p:strVal val="solid"/>
                                      </p:to>
                                    </p:set>
                                    <p:set>
                                      <p:cBhvr>
                                        <p:cTn id="164" dur="500" fill="hold"/>
                                        <p:tgtEl>
                                          <p:spTgt spid="16"/>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1"/>
                                        </p:tgtEl>
                                        <p:attrNameLst>
                                          <p:attrName>style.color</p:attrName>
                                        </p:attrNameLst>
                                      </p:cBhvr>
                                      <p:to>
                                        <a:srgbClr val="92D050"/>
                                      </p:to>
                                    </p:animClr>
                                    <p:animClr clrSpc="rgb" dir="cw">
                                      <p:cBhvr>
                                        <p:cTn id="167" dur="500" fill="hold"/>
                                        <p:tgtEl>
                                          <p:spTgt spid="11"/>
                                        </p:tgtEl>
                                        <p:attrNameLst>
                                          <p:attrName>fillcolor</p:attrName>
                                        </p:attrNameLst>
                                      </p:cBhvr>
                                      <p:to>
                                        <a:srgbClr val="92D050"/>
                                      </p:to>
                                    </p:animClr>
                                    <p:set>
                                      <p:cBhvr>
                                        <p:cTn id="168" dur="500" fill="hold"/>
                                        <p:tgtEl>
                                          <p:spTgt spid="11"/>
                                        </p:tgtEl>
                                        <p:attrNameLst>
                                          <p:attrName>fill.type</p:attrName>
                                        </p:attrNameLst>
                                      </p:cBhvr>
                                      <p:to>
                                        <p:strVal val="solid"/>
                                      </p:to>
                                    </p:set>
                                    <p:set>
                                      <p:cBhvr>
                                        <p:cTn id="169" dur="500" fill="hold"/>
                                        <p:tgtEl>
                                          <p:spTgt spid="11"/>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2"/>
                                        </p:tgtEl>
                                      </p:cBhvr>
                                    </p:cmd>
                                  </p:childTnLst>
                                </p:cTn>
                              </p:par>
                              <p:par>
                                <p:cTn id="172" presetID="3" presetClass="mediacall" presetSubtype="0" fill="hold" nodeType="withEffect">
                                  <p:stCondLst>
                                    <p:cond delay="3000"/>
                                  </p:stCondLst>
                                  <p:childTnLst>
                                    <p:cmd type="call" cmd="stop">
                                      <p:cBhvr>
                                        <p:cTn id="173" dur="1" fill="hold"/>
                                        <p:tgtEl>
                                          <p:spTgt spid="20"/>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8"/>
                                        </p:tgtEl>
                                        <p:attrNameLst>
                                          <p:attrName>style.color</p:attrName>
                                        </p:attrNameLst>
                                      </p:cBhvr>
                                      <p:by>
                                        <p:hsl h="0" s="12549" l="25098"/>
                                      </p:by>
                                    </p:animClr>
                                    <p:animClr clrSpc="hsl" dir="cw">
                                      <p:cBhvr>
                                        <p:cTn id="176" dur="500" fill="hold"/>
                                        <p:tgtEl>
                                          <p:spTgt spid="18"/>
                                        </p:tgtEl>
                                        <p:attrNameLst>
                                          <p:attrName>fillcolor</p:attrName>
                                        </p:attrNameLst>
                                      </p:cBhvr>
                                      <p:by>
                                        <p:hsl h="0" s="12549" l="25098"/>
                                      </p:by>
                                    </p:animClr>
                                    <p:animClr clrSpc="hsl" dir="cw">
                                      <p:cBhvr>
                                        <p:cTn id="177" dur="500" fill="hold"/>
                                        <p:tgtEl>
                                          <p:spTgt spid="18"/>
                                        </p:tgtEl>
                                        <p:attrNameLst>
                                          <p:attrName>stroke.color</p:attrName>
                                        </p:attrNameLst>
                                      </p:cBhvr>
                                      <p:by>
                                        <p:hsl h="0" s="12549" l="25098"/>
                                      </p:by>
                                    </p:animClr>
                                    <p:set>
                                      <p:cBhvr>
                                        <p:cTn id="178" dur="500" fill="hold"/>
                                        <p:tgtEl>
                                          <p:spTgt spid="18"/>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3"/>
                                        </p:tgtEl>
                                        <p:attrNameLst>
                                          <p:attrName>style.color</p:attrName>
                                        </p:attrNameLst>
                                      </p:cBhvr>
                                      <p:by>
                                        <p:hsl h="0" s="-12549" l="-25098"/>
                                      </p:by>
                                    </p:animClr>
                                    <p:animClr clrSpc="hsl" dir="cw">
                                      <p:cBhvr>
                                        <p:cTn id="181" dur="500" fill="hold"/>
                                        <p:tgtEl>
                                          <p:spTgt spid="13"/>
                                        </p:tgtEl>
                                        <p:attrNameLst>
                                          <p:attrName>fillcolor</p:attrName>
                                        </p:attrNameLst>
                                      </p:cBhvr>
                                      <p:by>
                                        <p:hsl h="0" s="-12549" l="-25098"/>
                                      </p:by>
                                    </p:animClr>
                                    <p:animClr clrSpc="hsl" dir="cw">
                                      <p:cBhvr>
                                        <p:cTn id="182" dur="500" fill="hold"/>
                                        <p:tgtEl>
                                          <p:spTgt spid="13"/>
                                        </p:tgtEl>
                                        <p:attrNameLst>
                                          <p:attrName>stroke.color</p:attrName>
                                        </p:attrNameLst>
                                      </p:cBhvr>
                                      <p:by>
                                        <p:hsl h="0" s="-12549" l="-25098"/>
                                      </p:by>
                                    </p:animClr>
                                    <p:set>
                                      <p:cBhvr>
                                        <p:cTn id="183" dur="500" fill="hold"/>
                                        <p:tgtEl>
                                          <p:spTgt spid="13"/>
                                        </p:tgtEl>
                                        <p:attrNameLst>
                                          <p:attrName>fill.type</p:attrName>
                                        </p:attrNameLst>
                                      </p:cBhvr>
                                      <p:to>
                                        <p:strVal val="solid"/>
                                      </p:to>
                                    </p:set>
                                  </p:childTnLst>
                                </p:cTn>
                              </p:par>
                            </p:childTnLst>
                          </p:cTn>
                        </p:par>
                      </p:childTnLst>
                    </p:cTn>
                  </p:par>
                </p:childTnLst>
              </p:cTn>
              <p:nextCondLst>
                <p:cond evt="onClick" delay="0">
                  <p:tgtEl>
                    <p:spTgt spid="18"/>
                  </p:tgtEl>
                </p:cond>
              </p:nextCondLst>
            </p:seq>
            <p:audio>
              <p:cMediaNode vol="80000">
                <p:cTn id="184" fill="hold" display="0">
                  <p:stCondLst>
                    <p:cond delay="indefinite"/>
                  </p:stCondLst>
                  <p:endCondLst>
                    <p:cond evt="onStopAudio" delay="0">
                      <p:tgtEl>
                        <p:sldTgt/>
                      </p:tgtEl>
                    </p:cond>
                  </p:endCondLst>
                </p:cTn>
                <p:tgtEl>
                  <p:spTgt spid="19"/>
                </p:tgtEl>
              </p:cMediaNode>
            </p:audio>
            <p:audio>
              <p:cMediaNode vol="80000">
                <p:cTn id="185" fill="hold" display="0">
                  <p:stCondLst>
                    <p:cond delay="indefinite"/>
                  </p:stCondLst>
                  <p:endCondLst>
                    <p:cond evt="onStopAudio" delay="0">
                      <p:tgtEl>
                        <p:sldTgt/>
                      </p:tgtEl>
                    </p:cond>
                  </p:endCondLst>
                </p:cTn>
                <p:tgtEl>
                  <p:spTgt spid="20"/>
                </p:tgtEl>
              </p:cMediaNode>
            </p:audio>
            <p:audio>
              <p:cMediaNode vol="80000">
                <p:cTn id="186" fill="hold" display="0">
                  <p:stCondLst>
                    <p:cond delay="indefinite"/>
                  </p:stCondLst>
                  <p:endCondLst>
                    <p:cond evt="onStopAudio" delay="0">
                      <p:tgtEl>
                        <p:sldTgt/>
                      </p:tgtEl>
                    </p:cond>
                  </p:endCondLst>
                </p:cTn>
                <p:tgtEl>
                  <p:spTgt spid="21"/>
                </p:tgtEl>
              </p:cMediaNode>
            </p:audio>
            <p:audio>
              <p:cMediaNode vol="80000">
                <p:cTn id="187" fill="hold" display="0">
                  <p:stCondLst>
                    <p:cond delay="indefinite"/>
                  </p:stCondLst>
                  <p:endCondLst>
                    <p:cond evt="onStopAudio" delay="0">
                      <p:tgtEl>
                        <p:sldTgt/>
                      </p:tgtEl>
                    </p:cond>
                  </p:endCondLst>
                </p:cTn>
                <p:tgtEl>
                  <p:spTgt spid="22"/>
                </p:tgtEl>
              </p:cMediaNode>
            </p:audio>
          </p:childTnLst>
        </p:cTn>
      </p:par>
    </p:tnLst>
    <p:bldLst>
      <p:bldP spid="10" grpId="0"/>
      <p:bldP spid="11" grpId="0" animBg="1"/>
      <p:bldP spid="11" grpId="1" animBg="1"/>
      <p:bldP spid="11" grpId="2" animBg="1"/>
      <p:bldP spid="11" grpId="3" animBg="1"/>
      <p:bldP spid="11" grpId="4" animBg="1"/>
      <p:bldP spid="12" grpId="0" animBg="1"/>
      <p:bldP spid="12" grpId="1" animBg="1"/>
      <p:bldP spid="13" grpId="0"/>
      <p:bldP spid="13" grpId="1"/>
      <p:bldP spid="13" grpId="2"/>
      <p:bldP spid="13" grpId="3"/>
      <p:bldP spid="13" grpId="4"/>
      <p:bldP spid="13" grpId="5"/>
      <p:bldP spid="14" grpId="0"/>
      <p:bldP spid="14" grpId="1"/>
      <p:bldP spid="14" grpId="2"/>
      <p:bldP spid="15" grpId="0" animBg="1"/>
      <p:bldP spid="15" grpId="1" animBg="1"/>
      <p:bldP spid="16" grpId="0" animBg="1"/>
      <p:bldP spid="16" grpId="1" animBg="1"/>
      <p:bldP spid="17" grpId="0"/>
      <p:bldP spid="17" grpId="1"/>
      <p:bldP spid="17" grpId="2"/>
      <p:bldP spid="18" grpId="0"/>
      <p:bldP spid="18" grpId="1"/>
      <p:bldP spid="18"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A48BFF-2DA7-4B83-ABA8-7380077082D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F2C098B2-EC14-42E5-8D8B-050E826970A5}"/>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Picture 3">
            <a:extLst>
              <a:ext uri="{FF2B5EF4-FFF2-40B4-BE49-F238E27FC236}">
                <a16:creationId xmlns:a16="http://schemas.microsoft.com/office/drawing/2014/main" id="{7CCF6747-195E-427C-B3BE-C446D705E4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5" name="Straight Connector 4">
            <a:extLst>
              <a:ext uri="{FF2B5EF4-FFF2-40B4-BE49-F238E27FC236}">
                <a16:creationId xmlns:a16="http://schemas.microsoft.com/office/drawing/2014/main" id="{41925759-A1AB-4885-B261-E6D355401DF0}"/>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54A3B5-97FA-42CE-BF87-B2AA49984D85}"/>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572B81-4865-4C28-A9B2-DD914E02838E}"/>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29BC2A45-3C25-46FD-992E-CCBBBE21AA67}"/>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3D59571-AE61-4DE1-923A-60D14DC611B9}"/>
              </a:ext>
            </a:extLst>
          </p:cNvPr>
          <p:cNvSpPr txBox="1"/>
          <p:nvPr/>
        </p:nvSpPr>
        <p:spPr>
          <a:xfrm>
            <a:off x="1384917" y="3681199"/>
            <a:ext cx="9383697" cy="1077218"/>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Qua </a:t>
            </a:r>
            <a:r>
              <a:rPr lang="en-US" sz="3200" b="1" dirty="0" err="1">
                <a:solidFill>
                  <a:schemeClr val="bg1"/>
                </a:solidFill>
                <a:latin typeface="Times New Roman" panose="02020603050405020304" pitchFamily="18" charset="0"/>
                <a:cs typeface="Times New Roman" panose="02020603050405020304" pitchFamily="18" charset="0"/>
              </a:rPr>
              <a:t>đoạn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văn</a:t>
            </a:r>
            <a:r>
              <a:rPr lang="en-US" sz="3200" b="1" dirty="0">
                <a:solidFill>
                  <a:schemeClr val="bg1"/>
                </a:solidFill>
                <a:latin typeface="Times New Roman" panose="02020603050405020304" pitchFamily="18" charset="0"/>
                <a:cs typeface="Times New Roman" panose="02020603050405020304" pitchFamily="18" charset="0"/>
              </a:rPr>
              <a:t> Ru-</a:t>
            </a:r>
            <a:r>
              <a:rPr lang="en-US" sz="3200" b="1" dirty="0" err="1">
                <a:solidFill>
                  <a:schemeClr val="bg1"/>
                </a:solidFill>
                <a:latin typeface="Times New Roman" panose="02020603050405020304" pitchFamily="18" charset="0"/>
                <a:cs typeface="Times New Roman" panose="02020603050405020304" pitchFamily="18" charset="0"/>
              </a:rPr>
              <a:t>xô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thế</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a:t>
            </a:r>
            <a:endParaRPr lang="en-SG" sz="3200" dirty="0">
              <a:solidFill>
                <a:schemeClr val="bg1"/>
              </a:solidFill>
              <a:latin typeface="Times New Roman" panose="02020603050405020304" pitchFamily="18" charset="0"/>
              <a:cs typeface="Times New Roman" panose="02020603050405020304" pitchFamily="18" charset="0"/>
            </a:endParaRPr>
          </a:p>
        </p:txBody>
      </p:sp>
      <p:sp>
        <p:nvSpPr>
          <p:cNvPr id="10" name="bang d">
            <a:extLst>
              <a:ext uri="{FF2B5EF4-FFF2-40B4-BE49-F238E27FC236}">
                <a16:creationId xmlns:a16="http://schemas.microsoft.com/office/drawing/2014/main" id="{D79F141E-03CD-4FD0-B6F6-AAF6AFC7280E}"/>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bang b">
            <a:extLst>
              <a:ext uri="{FF2B5EF4-FFF2-40B4-BE49-F238E27FC236}">
                <a16:creationId xmlns:a16="http://schemas.microsoft.com/office/drawing/2014/main" id="{D846DE6A-6FA0-4995-8ACF-1BC508B28CC0}"/>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u hoi d">
            <a:extLst>
              <a:ext uri="{FF2B5EF4-FFF2-40B4-BE49-F238E27FC236}">
                <a16:creationId xmlns:a16="http://schemas.microsoft.com/office/drawing/2014/main" id="{4A765DC0-C069-4D78-893F-7B0697654758}"/>
              </a:ext>
            </a:extLst>
          </p:cNvPr>
          <p:cNvSpPr txBox="1"/>
          <p:nvPr/>
        </p:nvSpPr>
        <p:spPr>
          <a:xfrm>
            <a:off x="6435571" y="6026605"/>
            <a:ext cx="4650419" cy="523220"/>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Gồm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 B, C</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cau hoi b">
            <a:extLst>
              <a:ext uri="{FF2B5EF4-FFF2-40B4-BE49-F238E27FC236}">
                <a16:creationId xmlns:a16="http://schemas.microsoft.com/office/drawing/2014/main" id="{5DC05018-C850-47DE-A057-B10D8E1EFFFF}"/>
              </a:ext>
            </a:extLst>
          </p:cNvPr>
          <p:cNvSpPr txBox="1"/>
          <p:nvPr/>
        </p:nvSpPr>
        <p:spPr>
          <a:xfrm>
            <a:off x="6355780" y="5164831"/>
            <a:ext cx="4650419" cy="523220"/>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do</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bang a">
            <a:extLst>
              <a:ext uri="{FF2B5EF4-FFF2-40B4-BE49-F238E27FC236}">
                <a16:creationId xmlns:a16="http://schemas.microsoft.com/office/drawing/2014/main" id="{9557CA90-5542-4A14-8933-89D2FBAF14A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c">
            <a:extLst>
              <a:ext uri="{FF2B5EF4-FFF2-40B4-BE49-F238E27FC236}">
                <a16:creationId xmlns:a16="http://schemas.microsoft.com/office/drawing/2014/main" id="{46287803-159A-4C6D-8259-E0B3588BB71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u hoi a">
            <a:extLst>
              <a:ext uri="{FF2B5EF4-FFF2-40B4-BE49-F238E27FC236}">
                <a16:creationId xmlns:a16="http://schemas.microsoft.com/office/drawing/2014/main" id="{4E9ACBDD-AECC-45AD-9E9E-459E034D94A2}"/>
              </a:ext>
            </a:extLst>
          </p:cNvPr>
          <p:cNvSpPr txBox="1"/>
          <p:nvPr/>
        </p:nvSpPr>
        <p:spPr>
          <a:xfrm>
            <a:off x="1106007" y="5174551"/>
            <a:ext cx="4650419" cy="523220"/>
          </a:xfrm>
          <a:prstGeom prst="rect">
            <a:avLst/>
          </a:prstGeom>
          <a:noFill/>
        </p:spPr>
        <p:txBody>
          <a:bodyPr wrap="square" rtlCol="0">
            <a:spAutoFit/>
          </a:bodyPr>
          <a:lstStyle/>
          <a:p>
            <a:pPr marL="342900" lvl="0" indent="-342900" algn="ctr">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Giản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dị</a:t>
            </a:r>
            <a:r>
              <a:rPr lang="en-US" sz="2800" dirty="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cau hoi c">
            <a:extLst>
              <a:ext uri="{FF2B5EF4-FFF2-40B4-BE49-F238E27FC236}">
                <a16:creationId xmlns:a16="http://schemas.microsoft.com/office/drawing/2014/main" id="{38E4EAB5-3DFE-40F3-BF33-0ACB6C87DFF5}"/>
              </a:ext>
            </a:extLst>
          </p:cNvPr>
          <p:cNvSpPr txBox="1"/>
          <p:nvPr/>
        </p:nvSpPr>
        <p:spPr>
          <a:xfrm>
            <a:off x="1106006" y="6026605"/>
            <a:ext cx="4650419" cy="523220"/>
          </a:xfrm>
          <a:prstGeom prst="rect">
            <a:avLst/>
          </a:prstGeom>
          <a:noFill/>
        </p:spPr>
        <p:txBody>
          <a:bodyPr wrap="square" rtlCol="0">
            <a:spAutoFit/>
          </a:bodyPr>
          <a:lstStyle/>
          <a:p>
            <a:pPr marL="342900" indent="-342900" algn="ctr">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endParaRPr lang="en-SG" sz="2800" dirty="0">
              <a:solidFill>
                <a:schemeClr val="bg1"/>
              </a:solidFill>
              <a:latin typeface="Times New Roman" panose="02020603050405020304" pitchFamily="18" charset="0"/>
              <a:cs typeface="Times New Roman" panose="02020603050405020304" pitchFamily="18" charset="0"/>
            </a:endParaRPr>
          </a:p>
        </p:txBody>
      </p:sp>
      <p:pic>
        <p:nvPicPr>
          <p:cNvPr id="18" name="Question">
            <a:hlinkClick r:id="" action="ppaction://media"/>
            <a:extLst>
              <a:ext uri="{FF2B5EF4-FFF2-40B4-BE49-F238E27FC236}">
                <a16:creationId xmlns:a16="http://schemas.microsoft.com/office/drawing/2014/main" id="{1791F351-F5D5-421A-840C-C578FAD85BE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19" name="Final Answer">
            <a:hlinkClick r:id="" action="ppaction://media"/>
            <a:extLst>
              <a:ext uri="{FF2B5EF4-FFF2-40B4-BE49-F238E27FC236}">
                <a16:creationId xmlns:a16="http://schemas.microsoft.com/office/drawing/2014/main" id="{196AAFE2-FB68-4185-87D1-8E4FF4B8A54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20" name="Win">
            <a:hlinkClick r:id="" action="ppaction://media"/>
            <a:extLst>
              <a:ext uri="{FF2B5EF4-FFF2-40B4-BE49-F238E27FC236}">
                <a16:creationId xmlns:a16="http://schemas.microsoft.com/office/drawing/2014/main" id="{65EEB185-684B-4C57-90F8-9615D0CD5E5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21" name="Lose">
            <a:hlinkClick r:id="" action="ppaction://media"/>
            <a:extLst>
              <a:ext uri="{FF2B5EF4-FFF2-40B4-BE49-F238E27FC236}">
                <a16:creationId xmlns:a16="http://schemas.microsoft.com/office/drawing/2014/main" id="{C484893B-E87A-4B5D-B52F-8E60885D5E01}"/>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766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18"/>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2"/>
                                        </p:tgtEl>
                                        <p:attrNameLst>
                                          <p:attrName>style.color</p:attrName>
                                        </p:attrNameLst>
                                      </p:cBhvr>
                                      <p:by>
                                        <p:hsl h="0" s="-12549" l="-25098"/>
                                      </p:by>
                                    </p:animClr>
                                    <p:animClr clrSpc="hsl" dir="cw">
                                      <p:cBhvr>
                                        <p:cTn id="35" dur="500" fill="hold"/>
                                        <p:tgtEl>
                                          <p:spTgt spid="12"/>
                                        </p:tgtEl>
                                        <p:attrNameLst>
                                          <p:attrName>fillcolor</p:attrName>
                                        </p:attrNameLst>
                                      </p:cBhvr>
                                      <p:by>
                                        <p:hsl h="0" s="-12549" l="-25098"/>
                                      </p:by>
                                    </p:animClr>
                                    <p:animClr clrSpc="hsl" dir="cw">
                                      <p:cBhvr>
                                        <p:cTn id="36" dur="500" fill="hold"/>
                                        <p:tgtEl>
                                          <p:spTgt spid="12"/>
                                        </p:tgtEl>
                                        <p:attrNameLst>
                                          <p:attrName>stroke.color</p:attrName>
                                        </p:attrNameLst>
                                      </p:cBhvr>
                                      <p:by>
                                        <p:hsl h="0" s="-12549" l="-25098"/>
                                      </p:by>
                                    </p:animClr>
                                    <p:set>
                                      <p:cBhvr>
                                        <p:cTn id="37" dur="500" fill="hold"/>
                                        <p:tgtEl>
                                          <p:spTgt spid="12"/>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0"/>
                                        </p:tgtEl>
                                        <p:attrNameLst>
                                          <p:attrName>style.color</p:attrName>
                                        </p:attrNameLst>
                                      </p:cBhvr>
                                      <p:to>
                                        <a:srgbClr val="FFC000"/>
                                      </p:to>
                                    </p:animClr>
                                    <p:animClr clrSpc="rgb" dir="cw">
                                      <p:cBhvr>
                                        <p:cTn id="40" dur="500" fill="hold"/>
                                        <p:tgtEl>
                                          <p:spTgt spid="10"/>
                                        </p:tgtEl>
                                        <p:attrNameLst>
                                          <p:attrName>fillcolor</p:attrName>
                                        </p:attrNameLst>
                                      </p:cBhvr>
                                      <p:to>
                                        <a:srgbClr val="FFC000"/>
                                      </p:to>
                                    </p:animClr>
                                    <p:set>
                                      <p:cBhvr>
                                        <p:cTn id="41" dur="500" fill="hold"/>
                                        <p:tgtEl>
                                          <p:spTgt spid="10"/>
                                        </p:tgtEl>
                                        <p:attrNameLst>
                                          <p:attrName>fill.type</p:attrName>
                                        </p:attrNameLst>
                                      </p:cBhvr>
                                      <p:to>
                                        <p:strVal val="solid"/>
                                      </p:to>
                                    </p:set>
                                    <p:set>
                                      <p:cBhvr>
                                        <p:cTn id="42" dur="500" fill="hold"/>
                                        <p:tgtEl>
                                          <p:spTgt spid="10"/>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19"/>
                                        </p:tgtEl>
                                      </p:cBhvr>
                                    </p:cmd>
                                  </p:childTnLst>
                                </p:cTn>
                              </p:par>
                              <p:par>
                                <p:cTn id="45" presetID="3" presetClass="mediacall" presetSubtype="0" fill="hold" nodeType="withEffect">
                                  <p:stCondLst>
                                    <p:cond delay="0"/>
                                  </p:stCondLst>
                                  <p:childTnLst>
                                    <p:cmd type="call" cmd="stop">
                                      <p:cBhvr>
                                        <p:cTn id="46" dur="1" fill="hold"/>
                                        <p:tgtEl>
                                          <p:spTgt spid="18"/>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0"/>
                                        </p:tgtEl>
                                        <p:attrNameLst>
                                          <p:attrName>style.color</p:attrName>
                                        </p:attrNameLst>
                                      </p:cBhvr>
                                      <p:to>
                                        <a:srgbClr val="92D050"/>
                                      </p:to>
                                    </p:animClr>
                                    <p:animClr clrSpc="rgb" dir="cw">
                                      <p:cBhvr>
                                        <p:cTn id="49" dur="500" fill="hold"/>
                                        <p:tgtEl>
                                          <p:spTgt spid="10"/>
                                        </p:tgtEl>
                                        <p:attrNameLst>
                                          <p:attrName>fillcolor</p:attrName>
                                        </p:attrNameLst>
                                      </p:cBhvr>
                                      <p:to>
                                        <a:srgbClr val="92D050"/>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0"/>
                                        </p:tgtEl>
                                      </p:cBhvr>
                                    </p:cmd>
                                  </p:childTnLst>
                                </p:cTn>
                              </p:par>
                              <p:par>
                                <p:cTn id="54" presetID="3" presetClass="mediacall" presetSubtype="0" fill="hold" nodeType="withEffect">
                                  <p:stCondLst>
                                    <p:cond delay="3000"/>
                                  </p:stCondLst>
                                  <p:childTnLst>
                                    <p:cmd type="call" cmd="stop">
                                      <p:cBhvr>
                                        <p:cTn id="55" dur="1" fill="hold"/>
                                        <p:tgtEl>
                                          <p:spTgt spid="19"/>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2"/>
                                        </p:tgtEl>
                                        <p:attrNameLst>
                                          <p:attrName>style.color</p:attrName>
                                        </p:attrNameLst>
                                      </p:cBhvr>
                                      <p:by>
                                        <p:hsl h="0" s="-12549" l="-25098"/>
                                      </p:by>
                                    </p:animClr>
                                    <p:animClr clrSpc="hsl" dir="cw">
                                      <p:cBhvr>
                                        <p:cTn id="58" dur="500" fill="hold"/>
                                        <p:tgtEl>
                                          <p:spTgt spid="12"/>
                                        </p:tgtEl>
                                        <p:attrNameLst>
                                          <p:attrName>fillcolor</p:attrName>
                                        </p:attrNameLst>
                                      </p:cBhvr>
                                      <p:by>
                                        <p:hsl h="0" s="-12549" l="-25098"/>
                                      </p:by>
                                    </p:animClr>
                                    <p:animClr clrSpc="hsl" dir="cw">
                                      <p:cBhvr>
                                        <p:cTn id="59" dur="500" fill="hold"/>
                                        <p:tgtEl>
                                          <p:spTgt spid="12"/>
                                        </p:tgtEl>
                                        <p:attrNameLst>
                                          <p:attrName>stroke.color</p:attrName>
                                        </p:attrNameLst>
                                      </p:cBhvr>
                                      <p:by>
                                        <p:hsl h="0" s="-12549" l="-25098"/>
                                      </p:by>
                                    </p:animClr>
                                    <p:set>
                                      <p:cBhvr>
                                        <p:cTn id="60"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6"/>
                                        </p:tgtEl>
                                        <p:attrNameLst>
                                          <p:attrName>style.color</p:attrName>
                                        </p:attrNameLst>
                                      </p:cBhvr>
                                      <p:by>
                                        <p:hsl h="0" s="-12549" l="-25098"/>
                                      </p:by>
                                    </p:animClr>
                                    <p:animClr clrSpc="hsl" dir="cw">
                                      <p:cBhvr>
                                        <p:cTn id="66" dur="500" fill="hold"/>
                                        <p:tgtEl>
                                          <p:spTgt spid="16"/>
                                        </p:tgtEl>
                                        <p:attrNameLst>
                                          <p:attrName>fillcolor</p:attrName>
                                        </p:attrNameLst>
                                      </p:cBhvr>
                                      <p:by>
                                        <p:hsl h="0" s="-12549" l="-25098"/>
                                      </p:by>
                                    </p:animClr>
                                    <p:animClr clrSpc="hsl" dir="cw">
                                      <p:cBhvr>
                                        <p:cTn id="67" dur="500" fill="hold"/>
                                        <p:tgtEl>
                                          <p:spTgt spid="16"/>
                                        </p:tgtEl>
                                        <p:attrNameLst>
                                          <p:attrName>stroke.color</p:attrName>
                                        </p:attrNameLst>
                                      </p:cBhvr>
                                      <p:by>
                                        <p:hsl h="0" s="-12549" l="-25098"/>
                                      </p:by>
                                    </p:animClr>
                                    <p:set>
                                      <p:cBhvr>
                                        <p:cTn id="68" dur="500" fill="hold"/>
                                        <p:tgtEl>
                                          <p:spTgt spid="16"/>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4"/>
                                        </p:tgtEl>
                                        <p:attrNameLst>
                                          <p:attrName>style.color</p:attrName>
                                        </p:attrNameLst>
                                      </p:cBhvr>
                                      <p:to>
                                        <a:srgbClr val="FFC000"/>
                                      </p:to>
                                    </p:animClr>
                                    <p:animClr clrSpc="rgb" dir="cw">
                                      <p:cBhvr>
                                        <p:cTn id="71" dur="500" fill="hold"/>
                                        <p:tgtEl>
                                          <p:spTgt spid="14"/>
                                        </p:tgtEl>
                                        <p:attrNameLst>
                                          <p:attrName>fillcolor</p:attrName>
                                        </p:attrNameLst>
                                      </p:cBhvr>
                                      <p:to>
                                        <a:srgbClr val="FFC000"/>
                                      </p:to>
                                    </p:animClr>
                                    <p:set>
                                      <p:cBhvr>
                                        <p:cTn id="72" dur="500" fill="hold"/>
                                        <p:tgtEl>
                                          <p:spTgt spid="14"/>
                                        </p:tgtEl>
                                        <p:attrNameLst>
                                          <p:attrName>fill.type</p:attrName>
                                        </p:attrNameLst>
                                      </p:cBhvr>
                                      <p:to>
                                        <p:strVal val="solid"/>
                                      </p:to>
                                    </p:set>
                                    <p:set>
                                      <p:cBhvr>
                                        <p:cTn id="73" dur="500" fill="hold"/>
                                        <p:tgtEl>
                                          <p:spTgt spid="14"/>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19"/>
                                        </p:tgtEl>
                                      </p:cBhvr>
                                    </p:cmd>
                                  </p:childTnLst>
                                </p:cTn>
                              </p:par>
                              <p:par>
                                <p:cTn id="76" presetID="3" presetClass="mediacall" presetSubtype="0" fill="hold" nodeType="withEffect">
                                  <p:stCondLst>
                                    <p:cond delay="0"/>
                                  </p:stCondLst>
                                  <p:childTnLst>
                                    <p:cmd type="call" cmd="stop">
                                      <p:cBhvr>
                                        <p:cTn id="77" dur="1" fill="hold"/>
                                        <p:tgtEl>
                                          <p:spTgt spid="18"/>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4"/>
                                        </p:tgtEl>
                                        <p:attrNameLst>
                                          <p:attrName>style.color</p:attrName>
                                        </p:attrNameLst>
                                      </p:cBhvr>
                                      <p:to>
                                        <a:srgbClr val="FF0000"/>
                                      </p:to>
                                    </p:animClr>
                                    <p:animClr clrSpc="rgb" dir="cw">
                                      <p:cBhvr>
                                        <p:cTn id="80" dur="500" fill="hold"/>
                                        <p:tgtEl>
                                          <p:spTgt spid="14"/>
                                        </p:tgtEl>
                                        <p:attrNameLst>
                                          <p:attrName>fillcolor</p:attrName>
                                        </p:attrNameLst>
                                      </p:cBhvr>
                                      <p:to>
                                        <a:srgbClr val="FF0000"/>
                                      </p:to>
                                    </p:animClr>
                                    <p:set>
                                      <p:cBhvr>
                                        <p:cTn id="81" dur="500" fill="hold"/>
                                        <p:tgtEl>
                                          <p:spTgt spid="14"/>
                                        </p:tgtEl>
                                        <p:attrNameLst>
                                          <p:attrName>fill.type</p:attrName>
                                        </p:attrNameLst>
                                      </p:cBhvr>
                                      <p:to>
                                        <p:strVal val="solid"/>
                                      </p:to>
                                    </p:set>
                                    <p:set>
                                      <p:cBhvr>
                                        <p:cTn id="82" dur="500" fill="hold"/>
                                        <p:tgtEl>
                                          <p:spTgt spid="14"/>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0"/>
                                        </p:tgtEl>
                                        <p:attrNameLst>
                                          <p:attrName>style.color</p:attrName>
                                        </p:attrNameLst>
                                      </p:cBhvr>
                                      <p:to>
                                        <a:srgbClr val="92D050"/>
                                      </p:to>
                                    </p:animClr>
                                    <p:animClr clrSpc="rgb" dir="cw">
                                      <p:cBhvr>
                                        <p:cTn id="85" dur="500" fill="hold"/>
                                        <p:tgtEl>
                                          <p:spTgt spid="10"/>
                                        </p:tgtEl>
                                        <p:attrNameLst>
                                          <p:attrName>fillcolor</p:attrName>
                                        </p:attrNameLst>
                                      </p:cBhvr>
                                      <p:to>
                                        <a:srgbClr val="92D050"/>
                                      </p:to>
                                    </p:animClr>
                                    <p:set>
                                      <p:cBhvr>
                                        <p:cTn id="86" dur="500" fill="hold"/>
                                        <p:tgtEl>
                                          <p:spTgt spid="10"/>
                                        </p:tgtEl>
                                        <p:attrNameLst>
                                          <p:attrName>fill.type</p:attrName>
                                        </p:attrNameLst>
                                      </p:cBhvr>
                                      <p:to>
                                        <p:strVal val="solid"/>
                                      </p:to>
                                    </p:set>
                                    <p:set>
                                      <p:cBhvr>
                                        <p:cTn id="87" dur="500" fill="hold"/>
                                        <p:tgtEl>
                                          <p:spTgt spid="10"/>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1"/>
                                        </p:tgtEl>
                                      </p:cBhvr>
                                    </p:cmd>
                                  </p:childTnLst>
                                </p:cTn>
                              </p:par>
                              <p:par>
                                <p:cTn id="90" presetID="3" presetClass="mediacall" presetSubtype="0" fill="hold" nodeType="withEffect">
                                  <p:stCondLst>
                                    <p:cond delay="3000"/>
                                  </p:stCondLst>
                                  <p:childTnLst>
                                    <p:cmd type="call" cmd="stop">
                                      <p:cBhvr>
                                        <p:cTn id="91" dur="1" fill="hold"/>
                                        <p:tgtEl>
                                          <p:spTgt spid="19"/>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6"/>
                                        </p:tgtEl>
                                        <p:attrNameLst>
                                          <p:attrName>style.color</p:attrName>
                                        </p:attrNameLst>
                                      </p:cBhvr>
                                      <p:by>
                                        <p:hsl h="0" s="12549" l="25098"/>
                                      </p:by>
                                    </p:animClr>
                                    <p:animClr clrSpc="hsl" dir="cw">
                                      <p:cBhvr>
                                        <p:cTn id="94" dur="500" fill="hold"/>
                                        <p:tgtEl>
                                          <p:spTgt spid="16"/>
                                        </p:tgtEl>
                                        <p:attrNameLst>
                                          <p:attrName>fillcolor</p:attrName>
                                        </p:attrNameLst>
                                      </p:cBhvr>
                                      <p:by>
                                        <p:hsl h="0" s="12549" l="25098"/>
                                      </p:by>
                                    </p:animClr>
                                    <p:animClr clrSpc="hsl" dir="cw">
                                      <p:cBhvr>
                                        <p:cTn id="95" dur="500" fill="hold"/>
                                        <p:tgtEl>
                                          <p:spTgt spid="16"/>
                                        </p:tgtEl>
                                        <p:attrNameLst>
                                          <p:attrName>stroke.color</p:attrName>
                                        </p:attrNameLst>
                                      </p:cBhvr>
                                      <p:by>
                                        <p:hsl h="0" s="12549" l="25098"/>
                                      </p:by>
                                    </p:animClr>
                                    <p:set>
                                      <p:cBhvr>
                                        <p:cTn id="96" dur="500" fill="hold"/>
                                        <p:tgtEl>
                                          <p:spTgt spid="16"/>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2"/>
                                        </p:tgtEl>
                                        <p:attrNameLst>
                                          <p:attrName>style.color</p:attrName>
                                        </p:attrNameLst>
                                      </p:cBhvr>
                                      <p:by>
                                        <p:hsl h="0" s="-12549" l="-25098"/>
                                      </p:by>
                                    </p:animClr>
                                    <p:animClr clrSpc="hsl" dir="cw">
                                      <p:cBhvr>
                                        <p:cTn id="99" dur="500" fill="hold"/>
                                        <p:tgtEl>
                                          <p:spTgt spid="12"/>
                                        </p:tgtEl>
                                        <p:attrNameLst>
                                          <p:attrName>fillcolor</p:attrName>
                                        </p:attrNameLst>
                                      </p:cBhvr>
                                      <p:by>
                                        <p:hsl h="0" s="-12549" l="-25098"/>
                                      </p:by>
                                    </p:animClr>
                                    <p:animClr clrSpc="hsl" dir="cw">
                                      <p:cBhvr>
                                        <p:cTn id="100" dur="500" fill="hold"/>
                                        <p:tgtEl>
                                          <p:spTgt spid="12"/>
                                        </p:tgtEl>
                                        <p:attrNameLst>
                                          <p:attrName>stroke.color</p:attrName>
                                        </p:attrNameLst>
                                      </p:cBhvr>
                                      <p:by>
                                        <p:hsl h="0" s="-12549" l="-25098"/>
                                      </p:by>
                                    </p:animClr>
                                    <p:set>
                                      <p:cBhvr>
                                        <p:cTn id="101" dur="500" fill="hold"/>
                                        <p:tgtEl>
                                          <p:spTgt spid="12"/>
                                        </p:tgtEl>
                                        <p:attrNameLst>
                                          <p:attrName>fill.type</p:attrName>
                                        </p:attrNameLst>
                                      </p:cBhvr>
                                      <p:to>
                                        <p:strVal val="solid"/>
                                      </p:to>
                                    </p:set>
                                  </p:childTnLst>
                                </p:cTn>
                              </p:par>
                            </p:childTnLst>
                          </p:cTn>
                        </p:par>
                      </p:childTnLst>
                    </p:cTn>
                  </p:par>
                </p:childTnLst>
              </p:cTn>
              <p:nextCondLst>
                <p:cond evt="onClick" delay="0">
                  <p:tgtEl>
                    <p:spTgt spid="16"/>
                  </p:tgtEl>
                </p:cond>
              </p:nextCondLst>
            </p:seq>
            <p:seq concurrent="1" nextAc="seek">
              <p:cTn id="102" restart="whenNotActive" fill="hold" evtFilter="cancelBubble" nodeType="interactiveSeq">
                <p:stCondLst>
                  <p:cond evt="onClick" delay="0">
                    <p:tgtEl>
                      <p:spTgt spid="13"/>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3"/>
                                        </p:tgtEl>
                                        <p:attrNameLst>
                                          <p:attrName>style.color</p:attrName>
                                        </p:attrNameLst>
                                      </p:cBhvr>
                                      <p:by>
                                        <p:hsl h="0" s="-12549" l="-25098"/>
                                      </p:by>
                                    </p:animClr>
                                    <p:animClr clrSpc="hsl" dir="cw">
                                      <p:cBhvr>
                                        <p:cTn id="107" dur="500" fill="hold"/>
                                        <p:tgtEl>
                                          <p:spTgt spid="13"/>
                                        </p:tgtEl>
                                        <p:attrNameLst>
                                          <p:attrName>fillcolor</p:attrName>
                                        </p:attrNameLst>
                                      </p:cBhvr>
                                      <p:by>
                                        <p:hsl h="0" s="-12549" l="-25098"/>
                                      </p:by>
                                    </p:animClr>
                                    <p:animClr clrSpc="hsl" dir="cw">
                                      <p:cBhvr>
                                        <p:cTn id="108" dur="500" fill="hold"/>
                                        <p:tgtEl>
                                          <p:spTgt spid="13"/>
                                        </p:tgtEl>
                                        <p:attrNameLst>
                                          <p:attrName>stroke.color</p:attrName>
                                        </p:attrNameLst>
                                      </p:cBhvr>
                                      <p:by>
                                        <p:hsl h="0" s="-12549" l="-25098"/>
                                      </p:by>
                                    </p:animClr>
                                    <p:set>
                                      <p:cBhvr>
                                        <p:cTn id="109" dur="500" fill="hold"/>
                                        <p:tgtEl>
                                          <p:spTgt spid="13"/>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1"/>
                                        </p:tgtEl>
                                        <p:attrNameLst>
                                          <p:attrName>style.color</p:attrName>
                                        </p:attrNameLst>
                                      </p:cBhvr>
                                      <p:to>
                                        <a:srgbClr val="FFC000"/>
                                      </p:to>
                                    </p:animClr>
                                    <p:animClr clrSpc="rgb" dir="cw">
                                      <p:cBhvr>
                                        <p:cTn id="112" dur="500" fill="hold"/>
                                        <p:tgtEl>
                                          <p:spTgt spid="11"/>
                                        </p:tgtEl>
                                        <p:attrNameLst>
                                          <p:attrName>fillcolor</p:attrName>
                                        </p:attrNameLst>
                                      </p:cBhvr>
                                      <p:to>
                                        <a:srgbClr val="FFC000"/>
                                      </p:to>
                                    </p:animClr>
                                    <p:set>
                                      <p:cBhvr>
                                        <p:cTn id="113" dur="500" fill="hold"/>
                                        <p:tgtEl>
                                          <p:spTgt spid="11"/>
                                        </p:tgtEl>
                                        <p:attrNameLst>
                                          <p:attrName>fill.type</p:attrName>
                                        </p:attrNameLst>
                                      </p:cBhvr>
                                      <p:to>
                                        <p:strVal val="solid"/>
                                      </p:to>
                                    </p:set>
                                    <p:set>
                                      <p:cBhvr>
                                        <p:cTn id="114" dur="500" fill="hold"/>
                                        <p:tgtEl>
                                          <p:spTgt spid="11"/>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19"/>
                                        </p:tgtEl>
                                      </p:cBhvr>
                                    </p:cmd>
                                  </p:childTnLst>
                                </p:cTn>
                              </p:par>
                              <p:par>
                                <p:cTn id="117" presetID="3" presetClass="mediacall" presetSubtype="0" fill="hold" nodeType="withEffect">
                                  <p:stCondLst>
                                    <p:cond delay="0"/>
                                  </p:stCondLst>
                                  <p:childTnLst>
                                    <p:cmd type="call" cmd="stop">
                                      <p:cBhvr>
                                        <p:cTn id="118" dur="1" fill="hold"/>
                                        <p:tgtEl>
                                          <p:spTgt spid="18"/>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1"/>
                                        </p:tgtEl>
                                        <p:attrNameLst>
                                          <p:attrName>style.color</p:attrName>
                                        </p:attrNameLst>
                                      </p:cBhvr>
                                      <p:to>
                                        <a:srgbClr val="FF0000"/>
                                      </p:to>
                                    </p:animClr>
                                    <p:animClr clrSpc="rgb" dir="cw">
                                      <p:cBhvr>
                                        <p:cTn id="121" dur="500" fill="hold"/>
                                        <p:tgtEl>
                                          <p:spTgt spid="11"/>
                                        </p:tgtEl>
                                        <p:attrNameLst>
                                          <p:attrName>fillcolor</p:attrName>
                                        </p:attrNameLst>
                                      </p:cBhvr>
                                      <p:to>
                                        <a:srgbClr val="FF0000"/>
                                      </p:to>
                                    </p:animClr>
                                    <p:set>
                                      <p:cBhvr>
                                        <p:cTn id="122" dur="500" fill="hold"/>
                                        <p:tgtEl>
                                          <p:spTgt spid="11"/>
                                        </p:tgtEl>
                                        <p:attrNameLst>
                                          <p:attrName>fill.type</p:attrName>
                                        </p:attrNameLst>
                                      </p:cBhvr>
                                      <p:to>
                                        <p:strVal val="solid"/>
                                      </p:to>
                                    </p:set>
                                    <p:set>
                                      <p:cBhvr>
                                        <p:cTn id="123" dur="500" fill="hold"/>
                                        <p:tgtEl>
                                          <p:spTgt spid="11"/>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0"/>
                                        </p:tgtEl>
                                        <p:attrNameLst>
                                          <p:attrName>style.color</p:attrName>
                                        </p:attrNameLst>
                                      </p:cBhvr>
                                      <p:to>
                                        <a:srgbClr val="92D050"/>
                                      </p:to>
                                    </p:animClr>
                                    <p:animClr clrSpc="rgb" dir="cw">
                                      <p:cBhvr>
                                        <p:cTn id="126" dur="500" fill="hold"/>
                                        <p:tgtEl>
                                          <p:spTgt spid="10"/>
                                        </p:tgtEl>
                                        <p:attrNameLst>
                                          <p:attrName>fillcolor</p:attrName>
                                        </p:attrNameLst>
                                      </p:cBhvr>
                                      <p:to>
                                        <a:srgbClr val="92D050"/>
                                      </p:to>
                                    </p:animClr>
                                    <p:set>
                                      <p:cBhvr>
                                        <p:cTn id="127" dur="500" fill="hold"/>
                                        <p:tgtEl>
                                          <p:spTgt spid="10"/>
                                        </p:tgtEl>
                                        <p:attrNameLst>
                                          <p:attrName>fill.type</p:attrName>
                                        </p:attrNameLst>
                                      </p:cBhvr>
                                      <p:to>
                                        <p:strVal val="solid"/>
                                      </p:to>
                                    </p:set>
                                    <p:set>
                                      <p:cBhvr>
                                        <p:cTn id="128" dur="500" fill="hold"/>
                                        <p:tgtEl>
                                          <p:spTgt spid="10"/>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1"/>
                                        </p:tgtEl>
                                      </p:cBhvr>
                                    </p:cmd>
                                  </p:childTnLst>
                                </p:cTn>
                              </p:par>
                              <p:par>
                                <p:cTn id="131" presetID="3" presetClass="mediacall" presetSubtype="0" fill="hold" nodeType="withEffect">
                                  <p:stCondLst>
                                    <p:cond delay="3500"/>
                                  </p:stCondLst>
                                  <p:childTnLst>
                                    <p:cmd type="call" cmd="stop">
                                      <p:cBhvr>
                                        <p:cTn id="132" dur="1" fill="hold"/>
                                        <p:tgtEl>
                                          <p:spTgt spid="19"/>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3"/>
                                        </p:tgtEl>
                                        <p:attrNameLst>
                                          <p:attrName>style.color</p:attrName>
                                        </p:attrNameLst>
                                      </p:cBhvr>
                                      <p:by>
                                        <p:hsl h="0" s="12549" l="25098"/>
                                      </p:by>
                                    </p:animClr>
                                    <p:animClr clrSpc="hsl" dir="cw">
                                      <p:cBhvr>
                                        <p:cTn id="135" dur="500" fill="hold"/>
                                        <p:tgtEl>
                                          <p:spTgt spid="13"/>
                                        </p:tgtEl>
                                        <p:attrNameLst>
                                          <p:attrName>fillcolor</p:attrName>
                                        </p:attrNameLst>
                                      </p:cBhvr>
                                      <p:by>
                                        <p:hsl h="0" s="12549" l="25098"/>
                                      </p:by>
                                    </p:animClr>
                                    <p:animClr clrSpc="hsl" dir="cw">
                                      <p:cBhvr>
                                        <p:cTn id="136" dur="500" fill="hold"/>
                                        <p:tgtEl>
                                          <p:spTgt spid="13"/>
                                        </p:tgtEl>
                                        <p:attrNameLst>
                                          <p:attrName>stroke.color</p:attrName>
                                        </p:attrNameLst>
                                      </p:cBhvr>
                                      <p:by>
                                        <p:hsl h="0" s="12549" l="25098"/>
                                      </p:by>
                                    </p:animClr>
                                    <p:set>
                                      <p:cBhvr>
                                        <p:cTn id="137" dur="500" fill="hold"/>
                                        <p:tgtEl>
                                          <p:spTgt spid="13"/>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2"/>
                                        </p:tgtEl>
                                        <p:attrNameLst>
                                          <p:attrName>style.color</p:attrName>
                                        </p:attrNameLst>
                                      </p:cBhvr>
                                      <p:by>
                                        <p:hsl h="0" s="-12549" l="-25098"/>
                                      </p:by>
                                    </p:animClr>
                                    <p:animClr clrSpc="hsl" dir="cw">
                                      <p:cBhvr>
                                        <p:cTn id="140" dur="500" fill="hold"/>
                                        <p:tgtEl>
                                          <p:spTgt spid="12"/>
                                        </p:tgtEl>
                                        <p:attrNameLst>
                                          <p:attrName>fillcolor</p:attrName>
                                        </p:attrNameLst>
                                      </p:cBhvr>
                                      <p:by>
                                        <p:hsl h="0" s="-12549" l="-25098"/>
                                      </p:by>
                                    </p:animClr>
                                    <p:animClr clrSpc="hsl" dir="cw">
                                      <p:cBhvr>
                                        <p:cTn id="141" dur="500" fill="hold"/>
                                        <p:tgtEl>
                                          <p:spTgt spid="12"/>
                                        </p:tgtEl>
                                        <p:attrNameLst>
                                          <p:attrName>stroke.color</p:attrName>
                                        </p:attrNameLst>
                                      </p:cBhvr>
                                      <p:by>
                                        <p:hsl h="0" s="-12549" l="-25098"/>
                                      </p:by>
                                    </p:animClr>
                                    <p:set>
                                      <p:cBhvr>
                                        <p:cTn id="142" dur="500" fill="hold"/>
                                        <p:tgtEl>
                                          <p:spTgt spid="12"/>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143" restart="whenNotActive" fill="hold" evtFilter="cancelBubble" nodeType="interactiveSeq">
                <p:stCondLst>
                  <p:cond evt="onClick" delay="0">
                    <p:tgtEl>
                      <p:spTgt spid="17"/>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7"/>
                                        </p:tgtEl>
                                        <p:attrNameLst>
                                          <p:attrName>style.color</p:attrName>
                                        </p:attrNameLst>
                                      </p:cBhvr>
                                      <p:by>
                                        <p:hsl h="0" s="-12549" l="-25098"/>
                                      </p:by>
                                    </p:animClr>
                                    <p:animClr clrSpc="hsl" dir="cw">
                                      <p:cBhvr>
                                        <p:cTn id="148" dur="500" fill="hold"/>
                                        <p:tgtEl>
                                          <p:spTgt spid="17"/>
                                        </p:tgtEl>
                                        <p:attrNameLst>
                                          <p:attrName>fillcolor</p:attrName>
                                        </p:attrNameLst>
                                      </p:cBhvr>
                                      <p:by>
                                        <p:hsl h="0" s="-12549" l="-25098"/>
                                      </p:by>
                                    </p:animClr>
                                    <p:animClr clrSpc="hsl" dir="cw">
                                      <p:cBhvr>
                                        <p:cTn id="149" dur="500" fill="hold"/>
                                        <p:tgtEl>
                                          <p:spTgt spid="17"/>
                                        </p:tgtEl>
                                        <p:attrNameLst>
                                          <p:attrName>stroke.color</p:attrName>
                                        </p:attrNameLst>
                                      </p:cBhvr>
                                      <p:by>
                                        <p:hsl h="0" s="-12549" l="-25098"/>
                                      </p:by>
                                    </p:animClr>
                                    <p:set>
                                      <p:cBhvr>
                                        <p:cTn id="150" dur="500" fill="hold"/>
                                        <p:tgtEl>
                                          <p:spTgt spid="17"/>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5"/>
                                        </p:tgtEl>
                                        <p:attrNameLst>
                                          <p:attrName>style.color</p:attrName>
                                        </p:attrNameLst>
                                      </p:cBhvr>
                                      <p:to>
                                        <a:schemeClr val="accent2"/>
                                      </p:to>
                                    </p:animClr>
                                    <p:animClr clrSpc="rgb" dir="cw">
                                      <p:cBhvr>
                                        <p:cTn id="153" dur="500" fill="hold"/>
                                        <p:tgtEl>
                                          <p:spTgt spid="15"/>
                                        </p:tgtEl>
                                        <p:attrNameLst>
                                          <p:attrName>fillcolor</p:attrName>
                                        </p:attrNameLst>
                                      </p:cBhvr>
                                      <p:to>
                                        <a:schemeClr val="accent2"/>
                                      </p:to>
                                    </p:animClr>
                                    <p:set>
                                      <p:cBhvr>
                                        <p:cTn id="154" dur="500" fill="hold"/>
                                        <p:tgtEl>
                                          <p:spTgt spid="15"/>
                                        </p:tgtEl>
                                        <p:attrNameLst>
                                          <p:attrName>fill.type</p:attrName>
                                        </p:attrNameLst>
                                      </p:cBhvr>
                                      <p:to>
                                        <p:strVal val="solid"/>
                                      </p:to>
                                    </p:set>
                                    <p:set>
                                      <p:cBhvr>
                                        <p:cTn id="155" dur="500" fill="hold"/>
                                        <p:tgtEl>
                                          <p:spTgt spid="15"/>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19"/>
                                        </p:tgtEl>
                                      </p:cBhvr>
                                    </p:cmd>
                                  </p:childTnLst>
                                </p:cTn>
                              </p:par>
                              <p:par>
                                <p:cTn id="158" presetID="3" presetClass="mediacall" presetSubtype="0" fill="hold" nodeType="withEffect">
                                  <p:stCondLst>
                                    <p:cond delay="0"/>
                                  </p:stCondLst>
                                  <p:childTnLst>
                                    <p:cmd type="call" cmd="stop">
                                      <p:cBhvr>
                                        <p:cTn id="159" dur="1" fill="hold"/>
                                        <p:tgtEl>
                                          <p:spTgt spid="18"/>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5"/>
                                        </p:tgtEl>
                                        <p:attrNameLst>
                                          <p:attrName>style.color</p:attrName>
                                        </p:attrNameLst>
                                      </p:cBhvr>
                                      <p:to>
                                        <a:srgbClr val="FF0000"/>
                                      </p:to>
                                    </p:animClr>
                                    <p:animClr clrSpc="rgb" dir="cw">
                                      <p:cBhvr>
                                        <p:cTn id="162" dur="500" fill="hold"/>
                                        <p:tgtEl>
                                          <p:spTgt spid="15"/>
                                        </p:tgtEl>
                                        <p:attrNameLst>
                                          <p:attrName>fillcolor</p:attrName>
                                        </p:attrNameLst>
                                      </p:cBhvr>
                                      <p:to>
                                        <a:srgbClr val="FF000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0"/>
                                        </p:tgtEl>
                                        <p:attrNameLst>
                                          <p:attrName>style.color</p:attrName>
                                        </p:attrNameLst>
                                      </p:cBhvr>
                                      <p:to>
                                        <a:srgbClr val="92D050"/>
                                      </p:to>
                                    </p:animClr>
                                    <p:animClr clrSpc="rgb" dir="cw">
                                      <p:cBhvr>
                                        <p:cTn id="167" dur="500" fill="hold"/>
                                        <p:tgtEl>
                                          <p:spTgt spid="10"/>
                                        </p:tgtEl>
                                        <p:attrNameLst>
                                          <p:attrName>fillcolor</p:attrName>
                                        </p:attrNameLst>
                                      </p:cBhvr>
                                      <p:to>
                                        <a:srgbClr val="92D050"/>
                                      </p:to>
                                    </p:animClr>
                                    <p:set>
                                      <p:cBhvr>
                                        <p:cTn id="168" dur="500" fill="hold"/>
                                        <p:tgtEl>
                                          <p:spTgt spid="10"/>
                                        </p:tgtEl>
                                        <p:attrNameLst>
                                          <p:attrName>fill.type</p:attrName>
                                        </p:attrNameLst>
                                      </p:cBhvr>
                                      <p:to>
                                        <p:strVal val="solid"/>
                                      </p:to>
                                    </p:set>
                                    <p:set>
                                      <p:cBhvr>
                                        <p:cTn id="169" dur="500" fill="hold"/>
                                        <p:tgtEl>
                                          <p:spTgt spid="10"/>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1"/>
                                        </p:tgtEl>
                                      </p:cBhvr>
                                    </p:cmd>
                                  </p:childTnLst>
                                </p:cTn>
                              </p:par>
                              <p:par>
                                <p:cTn id="172" presetID="3" presetClass="mediacall" presetSubtype="0" fill="hold" nodeType="withEffect">
                                  <p:stCondLst>
                                    <p:cond delay="3000"/>
                                  </p:stCondLst>
                                  <p:childTnLst>
                                    <p:cmd type="call" cmd="stop">
                                      <p:cBhvr>
                                        <p:cTn id="173" dur="1" fill="hold"/>
                                        <p:tgtEl>
                                          <p:spTgt spid="19"/>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7"/>
                                        </p:tgtEl>
                                        <p:attrNameLst>
                                          <p:attrName>style.color</p:attrName>
                                        </p:attrNameLst>
                                      </p:cBhvr>
                                      <p:by>
                                        <p:hsl h="0" s="12549" l="25098"/>
                                      </p:by>
                                    </p:animClr>
                                    <p:animClr clrSpc="hsl" dir="cw">
                                      <p:cBhvr>
                                        <p:cTn id="176" dur="500" fill="hold"/>
                                        <p:tgtEl>
                                          <p:spTgt spid="17"/>
                                        </p:tgtEl>
                                        <p:attrNameLst>
                                          <p:attrName>fillcolor</p:attrName>
                                        </p:attrNameLst>
                                      </p:cBhvr>
                                      <p:by>
                                        <p:hsl h="0" s="12549" l="25098"/>
                                      </p:by>
                                    </p:animClr>
                                    <p:animClr clrSpc="hsl" dir="cw">
                                      <p:cBhvr>
                                        <p:cTn id="177" dur="500" fill="hold"/>
                                        <p:tgtEl>
                                          <p:spTgt spid="17"/>
                                        </p:tgtEl>
                                        <p:attrNameLst>
                                          <p:attrName>stroke.color</p:attrName>
                                        </p:attrNameLst>
                                      </p:cBhvr>
                                      <p:by>
                                        <p:hsl h="0" s="12549" l="25098"/>
                                      </p:by>
                                    </p:animClr>
                                    <p:set>
                                      <p:cBhvr>
                                        <p:cTn id="178" dur="500" fill="hold"/>
                                        <p:tgtEl>
                                          <p:spTgt spid="17"/>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2"/>
                                        </p:tgtEl>
                                        <p:attrNameLst>
                                          <p:attrName>style.color</p:attrName>
                                        </p:attrNameLst>
                                      </p:cBhvr>
                                      <p:by>
                                        <p:hsl h="0" s="-12549" l="-25098"/>
                                      </p:by>
                                    </p:animClr>
                                    <p:animClr clrSpc="hsl" dir="cw">
                                      <p:cBhvr>
                                        <p:cTn id="181" dur="500" fill="hold"/>
                                        <p:tgtEl>
                                          <p:spTgt spid="12"/>
                                        </p:tgtEl>
                                        <p:attrNameLst>
                                          <p:attrName>fillcolor</p:attrName>
                                        </p:attrNameLst>
                                      </p:cBhvr>
                                      <p:by>
                                        <p:hsl h="0" s="-12549" l="-25098"/>
                                      </p:by>
                                    </p:animClr>
                                    <p:animClr clrSpc="hsl" dir="cw">
                                      <p:cBhvr>
                                        <p:cTn id="182" dur="500" fill="hold"/>
                                        <p:tgtEl>
                                          <p:spTgt spid="12"/>
                                        </p:tgtEl>
                                        <p:attrNameLst>
                                          <p:attrName>stroke.color</p:attrName>
                                        </p:attrNameLst>
                                      </p:cBhvr>
                                      <p:by>
                                        <p:hsl h="0" s="-12549" l="-25098"/>
                                      </p:by>
                                    </p:animClr>
                                    <p:set>
                                      <p:cBhvr>
                                        <p:cTn id="183" dur="500" fill="hold"/>
                                        <p:tgtEl>
                                          <p:spTgt spid="12"/>
                                        </p:tgtEl>
                                        <p:attrNameLst>
                                          <p:attrName>fill.type</p:attrName>
                                        </p:attrNameLst>
                                      </p:cBhvr>
                                      <p:to>
                                        <p:strVal val="solid"/>
                                      </p:to>
                                    </p:set>
                                  </p:childTnLst>
                                </p:cTn>
                              </p:par>
                            </p:childTnLst>
                          </p:cTn>
                        </p:par>
                      </p:childTnLst>
                    </p:cTn>
                  </p:par>
                </p:childTnLst>
              </p:cTn>
              <p:nextCondLst>
                <p:cond evt="onClick" delay="0">
                  <p:tgtEl>
                    <p:spTgt spid="17"/>
                  </p:tgtEl>
                </p:cond>
              </p:nextCondLst>
            </p:seq>
            <p:audio>
              <p:cMediaNode vol="80000">
                <p:cTn id="184" fill="hold" display="0">
                  <p:stCondLst>
                    <p:cond delay="indefinite"/>
                  </p:stCondLst>
                  <p:endCondLst>
                    <p:cond evt="onStopAudio" delay="0">
                      <p:tgtEl>
                        <p:sldTgt/>
                      </p:tgtEl>
                    </p:cond>
                  </p:endCondLst>
                </p:cTn>
                <p:tgtEl>
                  <p:spTgt spid="18"/>
                </p:tgtEl>
              </p:cMediaNode>
            </p:audio>
            <p:audio>
              <p:cMediaNode vol="80000">
                <p:cTn id="185" fill="hold" display="0">
                  <p:stCondLst>
                    <p:cond delay="indefinite"/>
                  </p:stCondLst>
                  <p:endCondLst>
                    <p:cond evt="onStopAudio" delay="0">
                      <p:tgtEl>
                        <p:sldTgt/>
                      </p:tgtEl>
                    </p:cond>
                  </p:endCondLst>
                </p:cTn>
                <p:tgtEl>
                  <p:spTgt spid="19"/>
                </p:tgtEl>
              </p:cMediaNode>
            </p:audio>
            <p:audio>
              <p:cMediaNode vol="80000">
                <p:cTn id="186" fill="hold" display="0">
                  <p:stCondLst>
                    <p:cond delay="indefinite"/>
                  </p:stCondLst>
                  <p:endCondLst>
                    <p:cond evt="onStopAudio" delay="0">
                      <p:tgtEl>
                        <p:sldTgt/>
                      </p:tgtEl>
                    </p:cond>
                  </p:endCondLst>
                </p:cTn>
                <p:tgtEl>
                  <p:spTgt spid="20"/>
                </p:tgtEl>
              </p:cMediaNode>
            </p:audio>
            <p:audio>
              <p:cMediaNode vol="80000">
                <p:cTn id="187" fill="hold" display="0">
                  <p:stCondLst>
                    <p:cond delay="indefinite"/>
                  </p:stCondLst>
                  <p:endCondLst>
                    <p:cond evt="onStopAudio" delay="0">
                      <p:tgtEl>
                        <p:sldTgt/>
                      </p:tgtEl>
                    </p:cond>
                  </p:endCondLst>
                </p:cTn>
                <p:tgtEl>
                  <p:spTgt spid="21"/>
                </p:tgtEl>
              </p:cMediaNode>
            </p:audio>
          </p:childTnLst>
        </p:cTn>
      </p:par>
    </p:tnLst>
    <p:bldLst>
      <p:bldP spid="9" grpId="0"/>
      <p:bldP spid="10" grpId="0" animBg="1"/>
      <p:bldP spid="10" grpId="1" animBg="1"/>
      <p:bldP spid="10" grpId="2" animBg="1"/>
      <p:bldP spid="10" grpId="3" animBg="1"/>
      <p:bldP spid="10" grpId="4" animBg="1"/>
      <p:bldP spid="11" grpId="0" animBg="1"/>
      <p:bldP spid="11" grpId="1" animBg="1"/>
      <p:bldP spid="12" grpId="0"/>
      <p:bldP spid="12" grpId="1"/>
      <p:bldP spid="12" grpId="2"/>
      <p:bldP spid="12" grpId="3"/>
      <p:bldP spid="12" grpId="4"/>
      <p:bldP spid="12" grpId="5"/>
      <p:bldP spid="13" grpId="0"/>
      <p:bldP spid="13" grpId="1"/>
      <p:bldP spid="13" grpId="2"/>
      <p:bldP spid="14" grpId="0" animBg="1"/>
      <p:bldP spid="14" grpId="1" animBg="1"/>
      <p:bldP spid="15" grpId="0" animBg="1"/>
      <p:bldP spid="15" grpId="1" animBg="1"/>
      <p:bldP spid="16" grpId="0"/>
      <p:bldP spid="16" grpId="1"/>
      <p:bldP spid="16" grpId="2"/>
      <p:bldP spid="17" grpId="0"/>
      <p:bldP spid="17" grpId="1"/>
      <p:bldP spid="17"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0" name="Picture 26" descr="Cover">
            <a:extLst>
              <a:ext uri="{FF2B5EF4-FFF2-40B4-BE49-F238E27FC236}">
                <a16:creationId xmlns:a16="http://schemas.microsoft.com/office/drawing/2014/main" id="{7B7EBF1A-9A1A-44FA-A8B8-632AECE33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51" y="5838826"/>
            <a:ext cx="4194810" cy="10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D5399C47-11D2-4FA9-B8F8-22FBA9FC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096" y="5587366"/>
            <a:ext cx="2585084" cy="95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5BDFB7B0-35A3-4D52-B0F2-5386892B6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826" y="3196591"/>
            <a:ext cx="215646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C5AD8824-5080-4EDB-9EC1-77E9D4EB3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4316" y="4718686"/>
            <a:ext cx="3724274" cy="191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2DFFADDD-B1CD-4176-849B-857DEC2B9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316" y="4747260"/>
            <a:ext cx="3686174" cy="10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460BB9BA-0797-4101-8F65-AC9672EAA9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346" y="3977640"/>
            <a:ext cx="3836670" cy="9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471D174D-DECB-45C3-A022-9943E5362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240" y="3531871"/>
            <a:ext cx="230124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336F0986-3179-40A3-8B92-50E9F19FAA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820" y="4236720"/>
            <a:ext cx="2969896"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6DC0F00C-6A92-46D6-A98B-3755575EB9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26" y="4069081"/>
            <a:ext cx="3187064"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FC1EC1E0-B6EF-4C12-913E-0C069847EF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1" y="3465196"/>
            <a:ext cx="3394710" cy="96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FBA62AF4-D7F7-40B7-8777-6B9F2703E9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0931" y="3472816"/>
            <a:ext cx="2358390" cy="132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293FAA31-888A-415F-9046-45CE84A6E2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036" y="685800"/>
            <a:ext cx="3587114" cy="280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00526AE9-3E55-4A67-8F13-35290F6D73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3421" y="777240"/>
            <a:ext cx="3554730" cy="18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7ED0D53F-3C51-43BC-AF87-8437BC30CD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 y="777240"/>
            <a:ext cx="3510916" cy="9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E399CBAF-BE2A-4D03-A6BF-E6614014BE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5811" y="45720"/>
            <a:ext cx="3653790" cy="88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603D39D0-9364-40F8-B739-1CC6399C6F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5271" y="502920"/>
            <a:ext cx="19621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E0DBEBAF-9F07-429E-B0CA-FE20B66CD10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22970" y="3154681"/>
            <a:ext cx="2291716" cy="68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3C060DD6-D3AF-4E63-B52E-BEB65AD3265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47711" y="2057400"/>
            <a:ext cx="2937510" cy="13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CCDF4E74-96A8-440E-821D-1D43519C1AF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30240" y="2971800"/>
            <a:ext cx="2966086" cy="82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5AC2797B-2EED-40CE-B66F-1503999550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5670" y="838200"/>
            <a:ext cx="3930016" cy="9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CD577BD-34F0-414A-BFFC-4A23DEC408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98996" y="108586"/>
            <a:ext cx="3600450" cy="149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73742984-1DB2-4FFC-970D-9087D52215F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94046" y="1308736"/>
            <a:ext cx="1859280" cy="230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10E14416-353B-4AC1-A408-6E50D96013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54906" y="3048000"/>
            <a:ext cx="159067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Kết quả hình ảnh cho Nhà văn ru-xô">
            <a:extLst>
              <a:ext uri="{FF2B5EF4-FFF2-40B4-BE49-F238E27FC236}">
                <a16:creationId xmlns:a16="http://schemas.microsoft.com/office/drawing/2014/main" id="{79364C51-92D0-4753-A341-02BC37A5809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78880" y="45720"/>
            <a:ext cx="1053466" cy="125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Hình ảnh có liên quan">
            <a:extLst>
              <a:ext uri="{FF2B5EF4-FFF2-40B4-BE49-F238E27FC236}">
                <a16:creationId xmlns:a16="http://schemas.microsoft.com/office/drawing/2014/main" id="{1844DB73-F809-42E8-BFEA-AEF19B300FC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13146" y="4958716"/>
            <a:ext cx="1466850"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Kết quả hình ảnh cho emin hay về giáo dục">
            <a:extLst>
              <a:ext uri="{FF2B5EF4-FFF2-40B4-BE49-F238E27FC236}">
                <a16:creationId xmlns:a16="http://schemas.microsoft.com/office/drawing/2014/main" id="{2597F6CE-9462-45FB-8446-20431CFF75B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t="37029"/>
          <a:stretch>
            <a:fillRect/>
          </a:stretch>
        </p:blipFill>
        <p:spPr bwMode="auto">
          <a:xfrm>
            <a:off x="6831331" y="1874520"/>
            <a:ext cx="1184910" cy="113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34" descr="Kết quả hình ảnh cho emin hay về giáo dục">
            <a:extLst>
              <a:ext uri="{FF2B5EF4-FFF2-40B4-BE49-F238E27FC236}">
                <a16:creationId xmlns:a16="http://schemas.microsoft.com/office/drawing/2014/main" id="{D5980E21-85E0-4CBB-8528-D2FA3C228F7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43376" y="1857376"/>
            <a:ext cx="1333500" cy="114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32"/>
                                        </p:tgtEl>
                                        <p:attrNameLst>
                                          <p:attrName>style.visibility</p:attrName>
                                        </p:attrNameLst>
                                      </p:cBhvr>
                                      <p:to>
                                        <p:strVal val="visible"/>
                                      </p:to>
                                    </p:set>
                                    <p:animEffect transition="in" filter="barn(inVertical)">
                                      <p:cBhvr>
                                        <p:cTn id="15" dur="500"/>
                                        <p:tgtEl>
                                          <p:spTgt spid="21532"/>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1512"/>
                                        </p:tgtEl>
                                        <p:attrNameLst>
                                          <p:attrName>style.visibility</p:attrName>
                                        </p:attrNameLst>
                                      </p:cBhvr>
                                      <p:to>
                                        <p:strVal val="visible"/>
                                      </p:to>
                                    </p:set>
                                    <p:animEffect transition="in" filter="wipe(left)">
                                      <p:cBhvr>
                                        <p:cTn id="28" dur="500"/>
                                        <p:tgtEl>
                                          <p:spTgt spid="21512"/>
                                        </p:tgtEl>
                                      </p:cBhvr>
                                    </p:animEffect>
                                  </p:childTnLst>
                                </p:cTn>
                              </p:par>
                              <p:par>
                                <p:cTn id="29" presetID="16" presetClass="entr" presetSubtype="21" fill="hold" nodeType="withEffect">
                                  <p:stCondLst>
                                    <p:cond delay="0"/>
                                  </p:stCondLst>
                                  <p:childTnLst>
                                    <p:set>
                                      <p:cBhvr>
                                        <p:cTn id="30" dur="1" fill="hold">
                                          <p:stCondLst>
                                            <p:cond delay="0"/>
                                          </p:stCondLst>
                                        </p:cTn>
                                        <p:tgtEl>
                                          <p:spTgt spid="21536"/>
                                        </p:tgtEl>
                                        <p:attrNameLst>
                                          <p:attrName>style.visibility</p:attrName>
                                        </p:attrNameLst>
                                      </p:cBhvr>
                                      <p:to>
                                        <p:strVal val="visible"/>
                                      </p:to>
                                    </p:set>
                                    <p:animEffect transition="in" filter="barn(inVertical)">
                                      <p:cBhvr>
                                        <p:cTn id="31" dur="500"/>
                                        <p:tgtEl>
                                          <p:spTgt spid="21536"/>
                                        </p:tgtEl>
                                      </p:cBhvr>
                                    </p:animEffect>
                                  </p:childTnLst>
                                </p:cTn>
                              </p:par>
                            </p:childTnLst>
                          </p:cTn>
                        </p:par>
                        <p:par>
                          <p:cTn id="32" fill="hold" nodeType="after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wipe(left)">
                                      <p:cBhvr>
                                        <p:cTn id="35" dur="500"/>
                                        <p:tgtEl>
                                          <p:spTgt spid="21513"/>
                                        </p:tgtEl>
                                      </p:cBhvr>
                                    </p:animEffect>
                                  </p:childTnLst>
                                </p:cTn>
                              </p:par>
                            </p:childTnLst>
                          </p:cTn>
                        </p:par>
                        <p:par>
                          <p:cTn id="36" fill="hold" nodeType="afterGroup">
                            <p:stCondLst>
                              <p:cond delay="1000"/>
                            </p:stCondLst>
                            <p:childTnLst>
                              <p:par>
                                <p:cTn id="37" presetID="22" presetClass="entr" presetSubtype="8"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24"/>
                                        </p:tgtEl>
                                        <p:attrNameLst>
                                          <p:attrName>style.visibility</p:attrName>
                                        </p:attrNameLst>
                                      </p:cBhvr>
                                      <p:to>
                                        <p:strVal val="visible"/>
                                      </p:to>
                                    </p:set>
                                    <p:animEffect transition="in" filter="wipe(left)">
                                      <p:cBhvr>
                                        <p:cTn id="44" dur="500"/>
                                        <p:tgtEl>
                                          <p:spTgt spid="21524"/>
                                        </p:tgtEl>
                                      </p:cBhvr>
                                    </p:animEffect>
                                  </p:childTnLst>
                                </p:cTn>
                              </p:par>
                            </p:childTnLst>
                          </p:cTn>
                        </p:par>
                        <p:par>
                          <p:cTn id="45" fill="hold" nodeType="afterGroup">
                            <p:stCondLst>
                              <p:cond delay="500"/>
                            </p:stCondLst>
                            <p:childTnLst>
                              <p:par>
                                <p:cTn id="46" presetID="22" presetClass="entr" presetSubtype="8" fill="hold" nodeType="afterEffect">
                                  <p:stCondLst>
                                    <p:cond delay="0"/>
                                  </p:stCondLst>
                                  <p:childTnLst>
                                    <p:set>
                                      <p:cBhvr>
                                        <p:cTn id="47" dur="1" fill="hold">
                                          <p:stCondLst>
                                            <p:cond delay="0"/>
                                          </p:stCondLst>
                                        </p:cTn>
                                        <p:tgtEl>
                                          <p:spTgt spid="21525"/>
                                        </p:tgtEl>
                                        <p:attrNameLst>
                                          <p:attrName>style.visibility</p:attrName>
                                        </p:attrNameLst>
                                      </p:cBhvr>
                                      <p:to>
                                        <p:strVal val="visible"/>
                                      </p:to>
                                    </p:set>
                                    <p:animEffect transition="in" filter="wipe(left)">
                                      <p:cBhvr>
                                        <p:cTn id="48" dur="500"/>
                                        <p:tgtEl>
                                          <p:spTgt spid="21525"/>
                                        </p:tgtEl>
                                      </p:cBhvr>
                                    </p:animEffect>
                                  </p:childTnLst>
                                </p:cTn>
                              </p:par>
                            </p:childTnLst>
                          </p:cTn>
                        </p:par>
                        <p:par>
                          <p:cTn id="49" fill="hold" nodeType="afterGroup">
                            <p:stCondLst>
                              <p:cond delay="1000"/>
                            </p:stCondLst>
                            <p:childTnLst>
                              <p:par>
                                <p:cTn id="50" presetID="22" presetClass="entr" presetSubtype="8" fill="hold" nodeType="afterEffect">
                                  <p:stCondLst>
                                    <p:cond delay="0"/>
                                  </p:stCondLst>
                                  <p:childTnLst>
                                    <p:set>
                                      <p:cBhvr>
                                        <p:cTn id="51" dur="1" fill="hold">
                                          <p:stCondLst>
                                            <p:cond delay="0"/>
                                          </p:stCondLst>
                                        </p:cTn>
                                        <p:tgtEl>
                                          <p:spTgt spid="21526"/>
                                        </p:tgtEl>
                                        <p:attrNameLst>
                                          <p:attrName>style.visibility</p:attrName>
                                        </p:attrNameLst>
                                      </p:cBhvr>
                                      <p:to>
                                        <p:strVal val="visible"/>
                                      </p:to>
                                    </p:set>
                                    <p:animEffect transition="in" filter="wipe(left)">
                                      <p:cBhvr>
                                        <p:cTn id="52" dur="500"/>
                                        <p:tgtEl>
                                          <p:spTgt spid="21526"/>
                                        </p:tgtEl>
                                      </p:cBhvr>
                                    </p:animEffect>
                                  </p:childTnLst>
                                </p:cTn>
                              </p:par>
                            </p:childTnLst>
                          </p:cTn>
                        </p:par>
                        <p:par>
                          <p:cTn id="53" fill="hold" nodeType="afterGroup">
                            <p:stCondLst>
                              <p:cond delay="1500"/>
                            </p:stCondLst>
                            <p:childTnLst>
                              <p:par>
                                <p:cTn id="54" presetID="22" presetClass="entr" presetSubtype="8" fill="hold" nodeType="afterEffect">
                                  <p:stCondLst>
                                    <p:cond delay="0"/>
                                  </p:stCondLst>
                                  <p:childTnLst>
                                    <p:set>
                                      <p:cBhvr>
                                        <p:cTn id="55" dur="1" fill="hold">
                                          <p:stCondLst>
                                            <p:cond delay="0"/>
                                          </p:stCondLst>
                                        </p:cTn>
                                        <p:tgtEl>
                                          <p:spTgt spid="21527"/>
                                        </p:tgtEl>
                                        <p:attrNameLst>
                                          <p:attrName>style.visibility</p:attrName>
                                        </p:attrNameLst>
                                      </p:cBhvr>
                                      <p:to>
                                        <p:strVal val="visible"/>
                                      </p:to>
                                    </p:set>
                                    <p:animEffect transition="in" filter="wipe(left)">
                                      <p:cBhvr>
                                        <p:cTn id="56" dur="500"/>
                                        <p:tgtEl>
                                          <p:spTgt spid="2152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1515"/>
                                        </p:tgtEl>
                                        <p:attrNameLst>
                                          <p:attrName>style.visibility</p:attrName>
                                        </p:attrNameLst>
                                      </p:cBhvr>
                                      <p:to>
                                        <p:strVal val="visible"/>
                                      </p:to>
                                    </p:set>
                                    <p:animEffect transition="in" filter="wipe(right)">
                                      <p:cBhvr>
                                        <p:cTn id="61" dur="500"/>
                                        <p:tgtEl>
                                          <p:spTgt spid="21515"/>
                                        </p:tgtEl>
                                      </p:cBhvr>
                                    </p:animEffect>
                                  </p:childTnLst>
                                </p:cTn>
                              </p:par>
                              <p:par>
                                <p:cTn id="62" presetID="16" presetClass="entr" presetSubtype="21" fill="hold" nodeType="withEffect">
                                  <p:stCondLst>
                                    <p:cond delay="0"/>
                                  </p:stCondLst>
                                  <p:childTnLst>
                                    <p:set>
                                      <p:cBhvr>
                                        <p:cTn id="63" dur="1" fill="hold">
                                          <p:stCondLst>
                                            <p:cond delay="0"/>
                                          </p:stCondLst>
                                        </p:cTn>
                                        <p:tgtEl>
                                          <p:spTgt spid="21538"/>
                                        </p:tgtEl>
                                        <p:attrNameLst>
                                          <p:attrName>style.visibility</p:attrName>
                                        </p:attrNameLst>
                                      </p:cBhvr>
                                      <p:to>
                                        <p:strVal val="visible"/>
                                      </p:to>
                                    </p:set>
                                    <p:animEffect transition="in" filter="barn(inVertical)">
                                      <p:cBhvr>
                                        <p:cTn id="64" dur="500"/>
                                        <p:tgtEl>
                                          <p:spTgt spid="21538"/>
                                        </p:tgtEl>
                                      </p:cBhvr>
                                    </p:animEffect>
                                  </p:childTnLst>
                                </p:cTn>
                              </p:par>
                            </p:childTnLst>
                          </p:cTn>
                        </p:par>
                        <p:par>
                          <p:cTn id="65" fill="hold" nodeType="afterGroup">
                            <p:stCondLst>
                              <p:cond delay="500"/>
                            </p:stCondLst>
                            <p:childTnLst>
                              <p:par>
                                <p:cTn id="66" presetID="22" presetClass="entr" presetSubtype="2" fill="hold" nodeType="afterEffect">
                                  <p:stCondLst>
                                    <p:cond delay="0"/>
                                  </p:stCondLst>
                                  <p:childTnLst>
                                    <p:set>
                                      <p:cBhvr>
                                        <p:cTn id="67" dur="1" fill="hold">
                                          <p:stCondLst>
                                            <p:cond delay="0"/>
                                          </p:stCondLst>
                                        </p:cTn>
                                        <p:tgtEl>
                                          <p:spTgt spid="21516"/>
                                        </p:tgtEl>
                                        <p:attrNameLst>
                                          <p:attrName>style.visibility</p:attrName>
                                        </p:attrNameLst>
                                      </p:cBhvr>
                                      <p:to>
                                        <p:strVal val="visible"/>
                                      </p:to>
                                    </p:set>
                                    <p:animEffect transition="in" filter="wipe(right)">
                                      <p:cBhvr>
                                        <p:cTn id="68" dur="500"/>
                                        <p:tgtEl>
                                          <p:spTgt spid="21516"/>
                                        </p:tgtEl>
                                      </p:cBhvr>
                                    </p:animEffect>
                                  </p:childTnLst>
                                </p:cTn>
                              </p:par>
                            </p:childTnLst>
                          </p:cTn>
                        </p:par>
                        <p:par>
                          <p:cTn id="69" fill="hold" nodeType="afterGroup">
                            <p:stCondLst>
                              <p:cond delay="1000"/>
                            </p:stCondLst>
                            <p:childTnLst>
                              <p:par>
                                <p:cTn id="70" presetID="22" presetClass="entr" presetSubtype="2" fill="hold" nodeType="after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wipe(right)">
                                      <p:cBhvr>
                                        <p:cTn id="72" dur="500"/>
                                        <p:tgtEl>
                                          <p:spTgt spid="21517"/>
                                        </p:tgtEl>
                                      </p:cBhvr>
                                    </p:animEffect>
                                  </p:childTnLst>
                                </p:cTn>
                              </p:par>
                            </p:childTnLst>
                          </p:cTn>
                        </p:par>
                        <p:par>
                          <p:cTn id="73" fill="hold" nodeType="afterGroup">
                            <p:stCondLst>
                              <p:cond delay="1500"/>
                            </p:stCondLst>
                            <p:childTnLst>
                              <p:par>
                                <p:cTn id="74" presetID="22" presetClass="entr" presetSubtype="2" fill="hold" nodeType="afterEffect">
                                  <p:stCondLst>
                                    <p:cond delay="0"/>
                                  </p:stCondLst>
                                  <p:childTnLst>
                                    <p:set>
                                      <p:cBhvr>
                                        <p:cTn id="75" dur="1" fill="hold">
                                          <p:stCondLst>
                                            <p:cond delay="0"/>
                                          </p:stCondLst>
                                        </p:cTn>
                                        <p:tgtEl>
                                          <p:spTgt spid="21518"/>
                                        </p:tgtEl>
                                        <p:attrNameLst>
                                          <p:attrName>style.visibility</p:attrName>
                                        </p:attrNameLst>
                                      </p:cBhvr>
                                      <p:to>
                                        <p:strVal val="visible"/>
                                      </p:to>
                                    </p:set>
                                    <p:animEffect transition="in" filter="wipe(right)">
                                      <p:cBhvr>
                                        <p:cTn id="76" dur="500"/>
                                        <p:tgtEl>
                                          <p:spTgt spid="21518"/>
                                        </p:tgtEl>
                                      </p:cBhvr>
                                    </p:animEffect>
                                  </p:childTnLst>
                                </p:cTn>
                              </p:par>
                            </p:childTnLst>
                          </p:cTn>
                        </p:par>
                        <p:par>
                          <p:cTn id="77" fill="hold" nodeType="afterGroup">
                            <p:stCondLst>
                              <p:cond delay="2000"/>
                            </p:stCondLst>
                            <p:childTnLst>
                              <p:par>
                                <p:cTn id="78" presetID="22" presetClass="entr" presetSubtype="2" fill="hold" nodeType="afterEffect">
                                  <p:stCondLst>
                                    <p:cond delay="0"/>
                                  </p:stCondLst>
                                  <p:childTnLst>
                                    <p:set>
                                      <p:cBhvr>
                                        <p:cTn id="79" dur="1" fill="hold">
                                          <p:stCondLst>
                                            <p:cond delay="0"/>
                                          </p:stCondLst>
                                        </p:cTn>
                                        <p:tgtEl>
                                          <p:spTgt spid="21519"/>
                                        </p:tgtEl>
                                        <p:attrNameLst>
                                          <p:attrName>style.visibility</p:attrName>
                                        </p:attrNameLst>
                                      </p:cBhvr>
                                      <p:to>
                                        <p:strVal val="visible"/>
                                      </p:to>
                                    </p:set>
                                    <p:animEffect transition="in" filter="wipe(right)">
                                      <p:cBhvr>
                                        <p:cTn id="80" dur="500"/>
                                        <p:tgtEl>
                                          <p:spTgt spid="2151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0"/>
                                        </p:tgtEl>
                                        <p:attrNameLst>
                                          <p:attrName>style.visibility</p:attrName>
                                        </p:attrNameLst>
                                      </p:cBhvr>
                                      <p:to>
                                        <p:strVal val="visible"/>
                                      </p:to>
                                    </p:set>
                                    <p:animEffect transition="in" filter="wipe(right)">
                                      <p:cBhvr>
                                        <p:cTn id="85" dur="500"/>
                                        <p:tgtEl>
                                          <p:spTgt spid="21520"/>
                                        </p:tgtEl>
                                      </p:cBhvr>
                                    </p:animEffect>
                                  </p:childTnLst>
                                </p:cTn>
                              </p:par>
                            </p:childTnLst>
                          </p:cTn>
                        </p:par>
                        <p:par>
                          <p:cTn id="86" fill="hold" nodeType="afterGroup">
                            <p:stCondLst>
                              <p:cond delay="500"/>
                            </p:stCondLst>
                            <p:childTnLst>
                              <p:par>
                                <p:cTn id="87" presetID="22" presetClass="entr" presetSubtype="2" fill="hold" nodeType="afterEffect">
                                  <p:stCondLst>
                                    <p:cond delay="0"/>
                                  </p:stCondLst>
                                  <p:childTnLst>
                                    <p:set>
                                      <p:cBhvr>
                                        <p:cTn id="88" dur="1" fill="hold">
                                          <p:stCondLst>
                                            <p:cond delay="0"/>
                                          </p:stCondLst>
                                        </p:cTn>
                                        <p:tgtEl>
                                          <p:spTgt spid="21521"/>
                                        </p:tgtEl>
                                        <p:attrNameLst>
                                          <p:attrName>style.visibility</p:attrName>
                                        </p:attrNameLst>
                                      </p:cBhvr>
                                      <p:to>
                                        <p:strVal val="visible"/>
                                      </p:to>
                                    </p:set>
                                    <p:animEffect transition="in" filter="wipe(right)">
                                      <p:cBhvr>
                                        <p:cTn id="89" dur="500"/>
                                        <p:tgtEl>
                                          <p:spTgt spid="21521"/>
                                        </p:tgtEl>
                                      </p:cBhvr>
                                    </p:animEffect>
                                  </p:childTnLst>
                                </p:cTn>
                              </p:par>
                            </p:childTnLst>
                          </p:cTn>
                        </p:par>
                        <p:par>
                          <p:cTn id="90" fill="hold" nodeType="afterGroup">
                            <p:stCondLst>
                              <p:cond delay="1000"/>
                            </p:stCondLst>
                            <p:childTnLst>
                              <p:par>
                                <p:cTn id="91" presetID="22" presetClass="entr" presetSubtype="2" fill="hold" nodeType="afterEffect">
                                  <p:stCondLst>
                                    <p:cond delay="0"/>
                                  </p:stCondLst>
                                  <p:childTnLst>
                                    <p:set>
                                      <p:cBhvr>
                                        <p:cTn id="92" dur="1" fill="hold">
                                          <p:stCondLst>
                                            <p:cond delay="0"/>
                                          </p:stCondLst>
                                        </p:cTn>
                                        <p:tgtEl>
                                          <p:spTgt spid="21522"/>
                                        </p:tgtEl>
                                        <p:attrNameLst>
                                          <p:attrName>style.visibility</p:attrName>
                                        </p:attrNameLst>
                                      </p:cBhvr>
                                      <p:to>
                                        <p:strVal val="visible"/>
                                      </p:to>
                                    </p:set>
                                    <p:animEffect transition="in" filter="wipe(right)">
                                      <p:cBhvr>
                                        <p:cTn id="93" dur="500"/>
                                        <p:tgtEl>
                                          <p:spTgt spid="21522"/>
                                        </p:tgtEl>
                                      </p:cBhvr>
                                    </p:animEffect>
                                  </p:childTnLst>
                                </p:cTn>
                              </p:par>
                            </p:childTnLst>
                          </p:cTn>
                        </p:par>
                        <p:par>
                          <p:cTn id="94" fill="hold" nodeType="afterGroup">
                            <p:stCondLst>
                              <p:cond delay="1500"/>
                            </p:stCondLst>
                            <p:childTnLst>
                              <p:par>
                                <p:cTn id="95" presetID="22" presetClass="entr" presetSubtype="2" fill="hold" nodeType="afterEffect">
                                  <p:stCondLst>
                                    <p:cond delay="0"/>
                                  </p:stCondLst>
                                  <p:childTnLst>
                                    <p:set>
                                      <p:cBhvr>
                                        <p:cTn id="96" dur="1" fill="hold">
                                          <p:stCondLst>
                                            <p:cond delay="0"/>
                                          </p:stCondLst>
                                        </p:cTn>
                                        <p:tgtEl>
                                          <p:spTgt spid="21523"/>
                                        </p:tgtEl>
                                        <p:attrNameLst>
                                          <p:attrName>style.visibility</p:attrName>
                                        </p:attrNameLst>
                                      </p:cBhvr>
                                      <p:to>
                                        <p:strVal val="visible"/>
                                      </p:to>
                                    </p:set>
                                    <p:animEffect transition="in" filter="wipe(right)">
                                      <p:cBhvr>
                                        <p:cTn id="97" dur="500"/>
                                        <p:tgtEl>
                                          <p:spTgt spid="2152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8"/>
                                        </p:tgtEl>
                                        <p:attrNameLst>
                                          <p:attrName>style.visibility</p:attrName>
                                        </p:attrNameLst>
                                      </p:cBhvr>
                                      <p:to>
                                        <p:strVal val="visible"/>
                                      </p:to>
                                    </p:set>
                                    <p:animEffect transition="in" filter="wipe(right)">
                                      <p:cBhvr>
                                        <p:cTn id="102" dur="500"/>
                                        <p:tgtEl>
                                          <p:spTgt spid="21528"/>
                                        </p:tgtEl>
                                      </p:cBhvr>
                                    </p:animEffect>
                                  </p:childTnLst>
                                </p:cTn>
                              </p:par>
                              <p:par>
                                <p:cTn id="103" presetID="16" presetClass="entr" presetSubtype="21" fill="hold" nodeType="withEffect">
                                  <p:stCondLst>
                                    <p:cond delay="0"/>
                                  </p:stCondLst>
                                  <p:childTnLst>
                                    <p:set>
                                      <p:cBhvr>
                                        <p:cTn id="104" dur="1" fill="hold">
                                          <p:stCondLst>
                                            <p:cond delay="0"/>
                                          </p:stCondLst>
                                        </p:cTn>
                                        <p:tgtEl>
                                          <p:spTgt spid="21534"/>
                                        </p:tgtEl>
                                        <p:attrNameLst>
                                          <p:attrName>style.visibility</p:attrName>
                                        </p:attrNameLst>
                                      </p:cBhvr>
                                      <p:to>
                                        <p:strVal val="visible"/>
                                      </p:to>
                                    </p:set>
                                    <p:animEffect transition="in" filter="barn(inVertical)">
                                      <p:cBhvr>
                                        <p:cTn id="105" dur="500"/>
                                        <p:tgtEl>
                                          <p:spTgt spid="21534"/>
                                        </p:tgtEl>
                                      </p:cBhvr>
                                    </p:animEffect>
                                  </p:childTnLst>
                                </p:cTn>
                              </p:par>
                            </p:childTnLst>
                          </p:cTn>
                        </p:par>
                        <p:par>
                          <p:cTn id="106" fill="hold" nodeType="afterGroup">
                            <p:stCondLst>
                              <p:cond delay="500"/>
                            </p:stCondLst>
                            <p:childTnLst>
                              <p:par>
                                <p:cTn id="107" presetID="22" presetClass="entr" presetSubtype="2" fill="hold" nodeType="afterEffect">
                                  <p:stCondLst>
                                    <p:cond delay="0"/>
                                  </p:stCondLst>
                                  <p:childTnLst>
                                    <p:set>
                                      <p:cBhvr>
                                        <p:cTn id="108" dur="1" fill="hold">
                                          <p:stCondLst>
                                            <p:cond delay="0"/>
                                          </p:stCondLst>
                                        </p:cTn>
                                        <p:tgtEl>
                                          <p:spTgt spid="21529"/>
                                        </p:tgtEl>
                                        <p:attrNameLst>
                                          <p:attrName>style.visibility</p:attrName>
                                        </p:attrNameLst>
                                      </p:cBhvr>
                                      <p:to>
                                        <p:strVal val="visible"/>
                                      </p:to>
                                    </p:set>
                                    <p:animEffect transition="in" filter="wipe(right)">
                                      <p:cBhvr>
                                        <p:cTn id="109" dur="500"/>
                                        <p:tgtEl>
                                          <p:spTgt spid="21529"/>
                                        </p:tgtEl>
                                      </p:cBhvr>
                                    </p:animEffect>
                                  </p:childTnLst>
                                </p:cTn>
                              </p:par>
                            </p:childTnLst>
                          </p:cTn>
                        </p:par>
                        <p:par>
                          <p:cTn id="110" fill="hold" nodeType="afterGroup">
                            <p:stCondLst>
                              <p:cond delay="1000"/>
                            </p:stCondLst>
                            <p:childTnLst>
                              <p:par>
                                <p:cTn id="111" presetID="22" presetClass="entr" presetSubtype="8" fill="hold" nodeType="afterEffect">
                                  <p:stCondLst>
                                    <p:cond delay="0"/>
                                  </p:stCondLst>
                                  <p:childTnLst>
                                    <p:set>
                                      <p:cBhvr>
                                        <p:cTn id="112" dur="1" fill="hold">
                                          <p:stCondLst>
                                            <p:cond delay="0"/>
                                          </p:stCondLst>
                                        </p:cTn>
                                        <p:tgtEl>
                                          <p:spTgt spid="21530"/>
                                        </p:tgtEl>
                                        <p:attrNameLst>
                                          <p:attrName>style.visibility</p:attrName>
                                        </p:attrNameLst>
                                      </p:cBhvr>
                                      <p:to>
                                        <p:strVal val="visible"/>
                                      </p:to>
                                    </p:set>
                                    <p:animEffect transition="in" filter="wipe(left)">
                                      <p:cBhvr>
                                        <p:cTn id="113" dur="500"/>
                                        <p:tgtEl>
                                          <p:spTgt spid="2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Picture 10" descr="Cover">
            <a:extLst>
              <a:ext uri="{FF2B5EF4-FFF2-40B4-BE49-F238E27FC236}">
                <a16:creationId xmlns:a16="http://schemas.microsoft.com/office/drawing/2014/main" id="{46185E14-E0CB-400F-8E00-673C6CE13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05" y="4077635"/>
            <a:ext cx="4956077" cy="1495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over">
            <a:extLst>
              <a:ext uri="{FF2B5EF4-FFF2-40B4-BE49-F238E27FC236}">
                <a16:creationId xmlns:a16="http://schemas.microsoft.com/office/drawing/2014/main" id="{B1FA5D81-4C91-4777-9274-CD8FA7C01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527" y="3987441"/>
            <a:ext cx="4530505" cy="2141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over">
            <a:extLst>
              <a:ext uri="{FF2B5EF4-FFF2-40B4-BE49-F238E27FC236}">
                <a16:creationId xmlns:a16="http://schemas.microsoft.com/office/drawing/2014/main" id="{0614843B-BCE2-48F8-9951-F88F804B1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038" y="2147887"/>
            <a:ext cx="4775691" cy="1358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over">
            <a:extLst>
              <a:ext uri="{FF2B5EF4-FFF2-40B4-BE49-F238E27FC236}">
                <a16:creationId xmlns:a16="http://schemas.microsoft.com/office/drawing/2014/main" id="{432C5D66-904B-4868-AB2D-F9B8F0051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037" y="1716087"/>
            <a:ext cx="5041079" cy="587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ver">
            <a:extLst>
              <a:ext uri="{FF2B5EF4-FFF2-40B4-BE49-F238E27FC236}">
                <a16:creationId xmlns:a16="http://schemas.microsoft.com/office/drawing/2014/main" id="{0C97DEF2-78EF-4BF3-8D26-80AE7E879D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609167"/>
            <a:ext cx="4343400" cy="16942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over">
            <a:extLst>
              <a:ext uri="{FF2B5EF4-FFF2-40B4-BE49-F238E27FC236}">
                <a16:creationId xmlns:a16="http://schemas.microsoft.com/office/drawing/2014/main" id="{3E5E9BF7-FE7E-4A41-9CE4-0973E5239E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7417" y="1822807"/>
            <a:ext cx="4775691" cy="2828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over">
            <a:extLst>
              <a:ext uri="{FF2B5EF4-FFF2-40B4-BE49-F238E27FC236}">
                <a16:creationId xmlns:a16="http://schemas.microsoft.com/office/drawing/2014/main" id="{F13B0E34-58AC-45EA-A84D-890AB9A4F5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8638" y="3506786"/>
            <a:ext cx="2115892" cy="16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righ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51DE57-0B60-4F69-B2B8-3890693BAC86}"/>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图片 19">
            <a:extLst>
              <a:ext uri="{FF2B5EF4-FFF2-40B4-BE49-F238E27FC236}">
                <a16:creationId xmlns:a16="http://schemas.microsoft.com/office/drawing/2014/main" id="{A17A78C8-DC4F-4C43-AABB-6CDEB6066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275" y="0"/>
            <a:ext cx="6997959" cy="6858000"/>
          </a:xfrm>
          <a:prstGeom prst="rect">
            <a:avLst/>
          </a:prstGeom>
        </p:spPr>
      </p:pic>
      <p:pic>
        <p:nvPicPr>
          <p:cNvPr id="4" name="图片 5">
            <a:extLst>
              <a:ext uri="{FF2B5EF4-FFF2-40B4-BE49-F238E27FC236}">
                <a16:creationId xmlns:a16="http://schemas.microsoft.com/office/drawing/2014/main" id="{4382237D-42A1-4470-BEC0-6734D1B3A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144486"/>
            <a:ext cx="3027135" cy="5410200"/>
          </a:xfrm>
          <a:prstGeom prst="rect">
            <a:avLst/>
          </a:prstGeom>
        </p:spPr>
      </p:pic>
      <p:sp>
        <p:nvSpPr>
          <p:cNvPr id="5" name="WordArt 6">
            <a:extLst>
              <a:ext uri="{FF2B5EF4-FFF2-40B4-BE49-F238E27FC236}">
                <a16:creationId xmlns:a16="http://schemas.microsoft.com/office/drawing/2014/main" id="{DCF36CFF-BA8E-4A27-8580-22E85DBC9D2A}"/>
              </a:ext>
            </a:extLst>
          </p:cNvPr>
          <p:cNvSpPr>
            <a:spLocks noChangeArrowheads="1" noChangeShapeType="1" noTextEdit="1"/>
          </p:cNvSpPr>
          <p:nvPr/>
        </p:nvSpPr>
        <p:spPr bwMode="auto">
          <a:xfrm rot="568163">
            <a:off x="566759" y="1207801"/>
            <a:ext cx="5645150" cy="2725738"/>
          </a:xfrm>
          <a:prstGeom prst="rect">
            <a:avLst/>
          </a:prstGeom>
        </p:spPr>
        <p:txBody>
          <a:bodyPr wrap="none" fromWordArt="1">
            <a:prstTxWarp prst="textSlantUp">
              <a:avLst>
                <a:gd name="adj" fmla="val 32056"/>
              </a:avLst>
            </a:prstTxWarp>
          </a:bodyPr>
          <a:lstStyle/>
          <a:p>
            <a:pPr algn="ctr"/>
            <a:r>
              <a:rPr lang="en-US" sz="4000" kern="10" dirty="0">
                <a:ln w="9525">
                  <a:solidFill>
                    <a:srgbClr val="CC99FF"/>
                  </a:solidFill>
                  <a:round/>
                  <a:headEnd/>
                  <a:tailEnd/>
                </a:ln>
                <a:gradFill rotWithShape="1">
                  <a:gsLst>
                    <a:gs pos="0">
                      <a:srgbClr val="6600CC"/>
                    </a:gs>
                    <a:gs pos="100000">
                      <a:srgbClr val="CC00CC"/>
                    </a:gs>
                  </a:gsLst>
                  <a:lin ang="4800000" scaled="1"/>
                </a:gradFill>
                <a:effectLst>
                  <a:outerShdw dist="53882" dir="2700000" algn="ctr" rotWithShape="0">
                    <a:srgbClr val="9999FF">
                      <a:alpha val="79999"/>
                    </a:srgbClr>
                  </a:outerShdw>
                </a:effectLst>
                <a:latin typeface="Times New Roman"/>
                <a:cs typeface="Times New Roman"/>
              </a:rPr>
              <a:t>ĐI BỘ NGAO DU</a:t>
            </a:r>
          </a:p>
        </p:txBody>
      </p:sp>
      <p:sp>
        <p:nvSpPr>
          <p:cNvPr id="8" name="TextBox 7"/>
          <p:cNvSpPr txBox="1"/>
          <p:nvPr/>
        </p:nvSpPr>
        <p:spPr>
          <a:xfrm>
            <a:off x="550718" y="762000"/>
            <a:ext cx="3429000" cy="707886"/>
          </a:xfrm>
          <a:prstGeom prst="rect">
            <a:avLst/>
          </a:prstGeom>
          <a:noFill/>
        </p:spPr>
        <p:txBody>
          <a:bodyPr wrap="square" rtlCol="0">
            <a:spAutoFit/>
          </a:bodyPr>
          <a:lstStyle/>
          <a:p>
            <a:r>
              <a:rPr lang="en-US" sz="4000" dirty="0" err="1" smtClean="0"/>
              <a:t>Tiết</a:t>
            </a:r>
            <a:r>
              <a:rPr lang="en-US" sz="4000" dirty="0" smtClean="0"/>
              <a:t> 114,115</a:t>
            </a:r>
            <a:endParaRPr lang="en-US" sz="4000" dirty="0"/>
          </a:p>
        </p:txBody>
      </p:sp>
      <p:sp>
        <p:nvSpPr>
          <p:cNvPr id="9" name="TextBox 8"/>
          <p:cNvSpPr txBox="1"/>
          <p:nvPr/>
        </p:nvSpPr>
        <p:spPr>
          <a:xfrm>
            <a:off x="4457700" y="3719945"/>
            <a:ext cx="2379518" cy="646331"/>
          </a:xfrm>
          <a:prstGeom prst="rect">
            <a:avLst/>
          </a:prstGeom>
          <a:noFill/>
        </p:spPr>
        <p:txBody>
          <a:bodyPr wrap="square" rtlCol="0">
            <a:spAutoFit/>
          </a:bodyPr>
          <a:lstStyle/>
          <a:p>
            <a:r>
              <a:rPr lang="en-US" sz="3600" dirty="0" smtClean="0"/>
              <a:t>(</a:t>
            </a:r>
            <a:r>
              <a:rPr lang="en-US" sz="3600" dirty="0" err="1" smtClean="0"/>
              <a:t>Ru-xô</a:t>
            </a:r>
            <a:r>
              <a:rPr lang="en-US" sz="3600" dirty="0" smtClean="0"/>
              <a:t>)</a:t>
            </a:r>
            <a:endParaRPr lang="en-US" sz="3600" dirty="0"/>
          </a:p>
        </p:txBody>
      </p:sp>
    </p:spTree>
    <p:extLst>
      <p:ext uri="{BB962C8B-B14F-4D97-AF65-F5344CB8AC3E}">
        <p14:creationId xmlns:p14="http://schemas.microsoft.com/office/powerpoint/2010/main" val="297600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0" fill="hold"/>
                                        <p:tgtEl>
                                          <p:spTgt spid="4"/>
                                        </p:tgtEl>
                                        <p:attrNameLst>
                                          <p:attrName>ppt_x</p:attrName>
                                        </p:attrNameLst>
                                      </p:cBhvr>
                                      <p:tavLst>
                                        <p:tav tm="0">
                                          <p:val>
                                            <p:strVal val="1+#ppt_w/2"/>
                                          </p:val>
                                        </p:tav>
                                        <p:tav tm="100000">
                                          <p:val>
                                            <p:strVal val="#ppt_x"/>
                                          </p:val>
                                        </p:tav>
                                      </p:tavLst>
                                    </p:anim>
                                    <p:anim calcmode="lin" valueType="num">
                                      <p:cBhvr additive="base">
                                        <p:cTn id="13"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197427"/>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dirty="0"/>
          </a:p>
        </p:txBody>
      </p:sp>
      <p:pic>
        <p:nvPicPr>
          <p:cNvPr id="3" name="图片 7">
            <a:extLst>
              <a:ext uri="{FF2B5EF4-FFF2-40B4-BE49-F238E27FC236}">
                <a16:creationId xmlns:a16="http://schemas.microsoft.com/office/drawing/2014/main" id="{47BE6585-329F-40DA-BF2B-79FD66C3C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17688"/>
            <a:ext cx="5428298" cy="3258000"/>
          </a:xfrm>
          <a:prstGeom prst="rect">
            <a:avLst/>
          </a:prstGeom>
        </p:spPr>
      </p:pic>
      <p:pic>
        <p:nvPicPr>
          <p:cNvPr id="4" name="图片 9">
            <a:extLst>
              <a:ext uri="{FF2B5EF4-FFF2-40B4-BE49-F238E27FC236}">
                <a16:creationId xmlns:a16="http://schemas.microsoft.com/office/drawing/2014/main" id="{28E8D279-B390-4A8B-B88F-085335453B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24" t="14947" r="12830" b="33643"/>
          <a:stretch/>
        </p:blipFill>
        <p:spPr>
          <a:xfrm>
            <a:off x="457200" y="2667000"/>
            <a:ext cx="3733800" cy="2971800"/>
          </a:xfrm>
          <a:prstGeom prst="rect">
            <a:avLst/>
          </a:prstGeom>
        </p:spPr>
      </p:pic>
      <p:sp>
        <p:nvSpPr>
          <p:cNvPr id="5" name="TextBox 4">
            <a:extLst>
              <a:ext uri="{FF2B5EF4-FFF2-40B4-BE49-F238E27FC236}">
                <a16:creationId xmlns:a16="http://schemas.microsoft.com/office/drawing/2014/main" id="{F249AEBB-BF2F-43C4-8C7D-450D39FEDEB8}"/>
              </a:ext>
            </a:extLst>
          </p:cNvPr>
          <p:cNvSpPr txBox="1"/>
          <p:nvPr/>
        </p:nvSpPr>
        <p:spPr>
          <a:xfrm>
            <a:off x="876300" y="3581399"/>
            <a:ext cx="2781300" cy="1569660"/>
          </a:xfrm>
          <a:prstGeom prst="rect">
            <a:avLst/>
          </a:prstGeom>
          <a:noFill/>
        </p:spPr>
        <p:txBody>
          <a:bodyPr wrap="square" rtlCol="0">
            <a:spAutoFit/>
          </a:bodyPr>
          <a:lstStyle/>
          <a:p>
            <a:pPr algn="ctr"/>
            <a:r>
              <a:rPr lang="en-SG" sz="4800" dirty="0" err="1">
                <a:effectLst>
                  <a:glow rad="63500">
                    <a:schemeClr val="accent1">
                      <a:satMod val="175000"/>
                      <a:alpha val="40000"/>
                    </a:schemeClr>
                  </a:glow>
                </a:effectLst>
                <a:latin typeface="Times New Roman" panose="02020603050405020304" pitchFamily="18" charset="0"/>
                <a:cs typeface="Times New Roman" panose="02020603050405020304" pitchFamily="18" charset="0"/>
              </a:rPr>
              <a:t>Hướng</a:t>
            </a:r>
            <a:r>
              <a:rPr lang="en-SG" sz="4800" dirty="0">
                <a:effectLst>
                  <a:glow rad="63500">
                    <a:schemeClr val="accent1">
                      <a:satMod val="175000"/>
                      <a:alpha val="40000"/>
                    </a:schemeClr>
                  </a:glow>
                </a:effectLst>
                <a:latin typeface="Times New Roman" panose="02020603050405020304" pitchFamily="18" charset="0"/>
                <a:cs typeface="Times New Roman" panose="02020603050405020304" pitchFamily="18" charset="0"/>
              </a:rPr>
              <a:t> </a:t>
            </a:r>
            <a:r>
              <a:rPr lang="en-SG" sz="4800" dirty="0" err="1">
                <a:effectLst>
                  <a:glow rad="63500">
                    <a:schemeClr val="accent1">
                      <a:satMod val="175000"/>
                      <a:alpha val="40000"/>
                    </a:schemeClr>
                  </a:glow>
                </a:effectLst>
                <a:latin typeface="Times New Roman" panose="02020603050405020304" pitchFamily="18" charset="0"/>
                <a:cs typeface="Times New Roman" panose="02020603050405020304" pitchFamily="18" charset="0"/>
              </a:rPr>
              <a:t>dẫn</a:t>
            </a:r>
            <a:r>
              <a:rPr lang="en-SG" sz="4800" dirty="0">
                <a:effectLst>
                  <a:glow rad="63500">
                    <a:schemeClr val="accent1">
                      <a:satMod val="175000"/>
                      <a:alpha val="40000"/>
                    </a:schemeClr>
                  </a:glow>
                </a:effectLst>
                <a:latin typeface="Times New Roman" panose="02020603050405020304" pitchFamily="18" charset="0"/>
                <a:cs typeface="Times New Roman" panose="02020603050405020304" pitchFamily="18" charset="0"/>
              </a:rPr>
              <a:t> </a:t>
            </a:r>
            <a:r>
              <a:rPr lang="en-SG" sz="4800" dirty="0" err="1">
                <a:effectLst>
                  <a:glow rad="63500">
                    <a:schemeClr val="accent1">
                      <a:satMod val="175000"/>
                      <a:alpha val="40000"/>
                    </a:schemeClr>
                  </a:glow>
                </a:effectLst>
                <a:latin typeface="Times New Roman" panose="02020603050405020304" pitchFamily="18" charset="0"/>
                <a:cs typeface="Times New Roman" panose="02020603050405020304" pitchFamily="18" charset="0"/>
              </a:rPr>
              <a:t>tự</a:t>
            </a:r>
            <a:r>
              <a:rPr lang="en-SG" sz="4800" dirty="0">
                <a:effectLst>
                  <a:glow rad="63500">
                    <a:schemeClr val="accent1">
                      <a:satMod val="175000"/>
                      <a:alpha val="40000"/>
                    </a:schemeClr>
                  </a:glow>
                </a:effectLst>
                <a:latin typeface="Times New Roman" panose="02020603050405020304" pitchFamily="18" charset="0"/>
                <a:cs typeface="Times New Roman" panose="02020603050405020304" pitchFamily="18" charset="0"/>
              </a:rPr>
              <a:t> </a:t>
            </a:r>
            <a:r>
              <a:rPr lang="en-SG" sz="4800" dirty="0" err="1">
                <a:effectLst>
                  <a:glow rad="63500">
                    <a:schemeClr val="accent1">
                      <a:satMod val="175000"/>
                      <a:alpha val="40000"/>
                    </a:schemeClr>
                  </a:glow>
                </a:effectLst>
                <a:latin typeface="Times New Roman" panose="02020603050405020304" pitchFamily="18" charset="0"/>
                <a:cs typeface="Times New Roman" panose="02020603050405020304" pitchFamily="18" charset="0"/>
              </a:rPr>
              <a:t>học</a:t>
            </a:r>
            <a:endParaRPr lang="en-SG" sz="4800" dirty="0">
              <a:effectLst>
                <a:glow rad="635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6" name="任意多边形: 形状 8">
            <a:extLst>
              <a:ext uri="{FF2B5EF4-FFF2-40B4-BE49-F238E27FC236}">
                <a16:creationId xmlns:a16="http://schemas.microsoft.com/office/drawing/2014/main" id="{A497C6A2-FCCB-4798-8FE5-A3AA32CAD327}"/>
              </a:ext>
            </a:extLst>
          </p:cNvPr>
          <p:cNvSpPr/>
          <p:nvPr/>
        </p:nvSpPr>
        <p:spPr>
          <a:xfrm>
            <a:off x="4974682" y="1360026"/>
            <a:ext cx="792810" cy="727176"/>
          </a:xfrm>
          <a:custGeom>
            <a:avLst/>
            <a:gdLst>
              <a:gd name="connsiteX0" fmla="*/ 57887 w 792810"/>
              <a:gd name="connsiteY0" fmla="*/ 98771 h 727176"/>
              <a:gd name="connsiteX1" fmla="*/ 743687 w 792810"/>
              <a:gd name="connsiteY1" fmla="*/ 53051 h 727176"/>
              <a:gd name="connsiteX2" fmla="*/ 667487 w 792810"/>
              <a:gd name="connsiteY2" fmla="*/ 662651 h 727176"/>
              <a:gd name="connsiteX3" fmla="*/ 103607 w 792810"/>
              <a:gd name="connsiteY3" fmla="*/ 647411 h 727176"/>
              <a:gd name="connsiteX4" fmla="*/ 57887 w 792810"/>
              <a:gd name="connsiteY4" fmla="*/ 98771 h 72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10" h="727176">
                <a:moveTo>
                  <a:pt x="57887" y="98771"/>
                </a:moveTo>
                <a:cubicBezTo>
                  <a:pt x="164567" y="-289"/>
                  <a:pt x="642087" y="-40929"/>
                  <a:pt x="743687" y="53051"/>
                </a:cubicBezTo>
                <a:cubicBezTo>
                  <a:pt x="845287" y="147031"/>
                  <a:pt x="774167" y="563591"/>
                  <a:pt x="667487" y="662651"/>
                </a:cubicBezTo>
                <a:cubicBezTo>
                  <a:pt x="560807" y="761711"/>
                  <a:pt x="200127" y="738851"/>
                  <a:pt x="103607" y="647411"/>
                </a:cubicBezTo>
                <a:cubicBezTo>
                  <a:pt x="7087" y="555971"/>
                  <a:pt x="-48793" y="197831"/>
                  <a:pt x="57887" y="9877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 name="文本框 9">
            <a:extLst>
              <a:ext uri="{FF2B5EF4-FFF2-40B4-BE49-F238E27FC236}">
                <a16:creationId xmlns:a16="http://schemas.microsoft.com/office/drawing/2014/main" id="{450AA530-27D0-4244-A1BB-1CA949B1A347}"/>
              </a:ext>
            </a:extLst>
          </p:cNvPr>
          <p:cNvSpPr txBox="1"/>
          <p:nvPr/>
        </p:nvSpPr>
        <p:spPr>
          <a:xfrm>
            <a:off x="5051047" y="1375460"/>
            <a:ext cx="640080"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01</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8" name="iṡḷíḓé">
            <a:extLst>
              <a:ext uri="{FF2B5EF4-FFF2-40B4-BE49-F238E27FC236}">
                <a16:creationId xmlns:a16="http://schemas.microsoft.com/office/drawing/2014/main" id="{27DFF1E1-7D7E-4FDC-B5FA-C44F4738F701}"/>
              </a:ext>
            </a:extLst>
          </p:cNvPr>
          <p:cNvSpPr txBox="1"/>
          <p:nvPr/>
        </p:nvSpPr>
        <p:spPr>
          <a:xfrm>
            <a:off x="6095999" y="560160"/>
            <a:ext cx="5552209" cy="1042173"/>
          </a:xfrm>
          <a:prstGeom prst="rect">
            <a:avLst/>
          </a:prstGeom>
          <a:noFill/>
          <a:ln>
            <a:noFill/>
          </a:ln>
        </p:spPr>
        <p:txBody>
          <a:bodyPr wrap="square" lIns="91440" tIns="45720" rIns="91440" bIns="45720" anchor="t" anchorCtr="0">
            <a:noAutofit/>
          </a:bodyPr>
          <a:lstStyle/>
          <a:p>
            <a:pPr algn="just">
              <a:buSzPct val="25000"/>
            </a:pP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Ru-</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ngao</a:t>
            </a:r>
            <a:r>
              <a:rPr lang="en-US" sz="2800" i="1"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dòng</a:t>
            </a:r>
            <a:endParaRPr lang="en-US" sz="2800" dirty="0">
              <a:latin typeface="Times New Roman" panose="02020603050405020304" pitchFamily="18" charset="0"/>
              <a:cs typeface="Times New Roman" panose="02020603050405020304" pitchFamily="18" charset="0"/>
            </a:endParaRPr>
          </a:p>
        </p:txBody>
      </p:sp>
      <p:sp>
        <p:nvSpPr>
          <p:cNvPr id="9" name="任意多边形: 形状 11">
            <a:extLst>
              <a:ext uri="{FF2B5EF4-FFF2-40B4-BE49-F238E27FC236}">
                <a16:creationId xmlns:a16="http://schemas.microsoft.com/office/drawing/2014/main" id="{EF7D8D01-39A8-4094-A067-3A576E19F6BD}"/>
              </a:ext>
            </a:extLst>
          </p:cNvPr>
          <p:cNvSpPr/>
          <p:nvPr/>
        </p:nvSpPr>
        <p:spPr>
          <a:xfrm>
            <a:off x="4974682" y="3445019"/>
            <a:ext cx="792810" cy="727176"/>
          </a:xfrm>
          <a:custGeom>
            <a:avLst/>
            <a:gdLst>
              <a:gd name="connsiteX0" fmla="*/ 57887 w 792810"/>
              <a:gd name="connsiteY0" fmla="*/ 98771 h 727176"/>
              <a:gd name="connsiteX1" fmla="*/ 743687 w 792810"/>
              <a:gd name="connsiteY1" fmla="*/ 53051 h 727176"/>
              <a:gd name="connsiteX2" fmla="*/ 667487 w 792810"/>
              <a:gd name="connsiteY2" fmla="*/ 662651 h 727176"/>
              <a:gd name="connsiteX3" fmla="*/ 103607 w 792810"/>
              <a:gd name="connsiteY3" fmla="*/ 647411 h 727176"/>
              <a:gd name="connsiteX4" fmla="*/ 57887 w 792810"/>
              <a:gd name="connsiteY4" fmla="*/ 98771 h 72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10" h="727176">
                <a:moveTo>
                  <a:pt x="57887" y="98771"/>
                </a:moveTo>
                <a:cubicBezTo>
                  <a:pt x="164567" y="-289"/>
                  <a:pt x="642087" y="-40929"/>
                  <a:pt x="743687" y="53051"/>
                </a:cubicBezTo>
                <a:cubicBezTo>
                  <a:pt x="845287" y="147031"/>
                  <a:pt x="774167" y="563591"/>
                  <a:pt x="667487" y="662651"/>
                </a:cubicBezTo>
                <a:cubicBezTo>
                  <a:pt x="560807" y="761711"/>
                  <a:pt x="200127" y="738851"/>
                  <a:pt x="103607" y="647411"/>
                </a:cubicBezTo>
                <a:cubicBezTo>
                  <a:pt x="7087" y="555971"/>
                  <a:pt x="-48793" y="197831"/>
                  <a:pt x="57887" y="9877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12">
            <a:extLst>
              <a:ext uri="{FF2B5EF4-FFF2-40B4-BE49-F238E27FC236}">
                <a16:creationId xmlns:a16="http://schemas.microsoft.com/office/drawing/2014/main" id="{D6100C53-4101-4851-BFA9-9D9B1D57136E}"/>
              </a:ext>
            </a:extLst>
          </p:cNvPr>
          <p:cNvSpPr txBox="1"/>
          <p:nvPr/>
        </p:nvSpPr>
        <p:spPr>
          <a:xfrm>
            <a:off x="5051047" y="3553970"/>
            <a:ext cx="640080"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02</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11" name="iṡḷíḓé">
            <a:extLst>
              <a:ext uri="{FF2B5EF4-FFF2-40B4-BE49-F238E27FC236}">
                <a16:creationId xmlns:a16="http://schemas.microsoft.com/office/drawing/2014/main" id="{9BD6A38E-9D3E-4137-A0CC-BC4A94146265}"/>
              </a:ext>
            </a:extLst>
          </p:cNvPr>
          <p:cNvSpPr txBox="1"/>
          <p:nvPr/>
        </p:nvSpPr>
        <p:spPr>
          <a:xfrm>
            <a:off x="6140039" y="3379685"/>
            <a:ext cx="5256847" cy="1042173"/>
          </a:xfrm>
          <a:prstGeom prst="rect">
            <a:avLst/>
          </a:prstGeom>
          <a:noFill/>
          <a:ln>
            <a:noFill/>
          </a:ln>
        </p:spPr>
        <p:txBody>
          <a:bodyPr wrap="square" lIns="91440" tIns="45720" rIns="91440" bIns="45720" anchor="t" anchorCtr="0">
            <a:noAutofit/>
          </a:bodyPr>
          <a:lstStyle/>
          <a:p>
            <a:pPr>
              <a:buSzPct val="25000"/>
            </a:pP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“Ê-min hay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a:t>
            </a:r>
          </a:p>
        </p:txBody>
      </p:sp>
      <p:sp>
        <p:nvSpPr>
          <p:cNvPr id="12" name="任意多边形: 形状 14">
            <a:extLst>
              <a:ext uri="{FF2B5EF4-FFF2-40B4-BE49-F238E27FC236}">
                <a16:creationId xmlns:a16="http://schemas.microsoft.com/office/drawing/2014/main" id="{82D9E632-9A9D-4E64-AE1D-F589BB93A74C}"/>
              </a:ext>
            </a:extLst>
          </p:cNvPr>
          <p:cNvSpPr/>
          <p:nvPr/>
        </p:nvSpPr>
        <p:spPr>
          <a:xfrm>
            <a:off x="4974682" y="5120827"/>
            <a:ext cx="792810" cy="727176"/>
          </a:xfrm>
          <a:custGeom>
            <a:avLst/>
            <a:gdLst>
              <a:gd name="connsiteX0" fmla="*/ 57887 w 792810"/>
              <a:gd name="connsiteY0" fmla="*/ 98771 h 727176"/>
              <a:gd name="connsiteX1" fmla="*/ 743687 w 792810"/>
              <a:gd name="connsiteY1" fmla="*/ 53051 h 727176"/>
              <a:gd name="connsiteX2" fmla="*/ 667487 w 792810"/>
              <a:gd name="connsiteY2" fmla="*/ 662651 h 727176"/>
              <a:gd name="connsiteX3" fmla="*/ 103607 w 792810"/>
              <a:gd name="connsiteY3" fmla="*/ 647411 h 727176"/>
              <a:gd name="connsiteX4" fmla="*/ 57887 w 792810"/>
              <a:gd name="connsiteY4" fmla="*/ 98771 h 72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10" h="727176">
                <a:moveTo>
                  <a:pt x="57887" y="98771"/>
                </a:moveTo>
                <a:cubicBezTo>
                  <a:pt x="164567" y="-289"/>
                  <a:pt x="642087" y="-40929"/>
                  <a:pt x="743687" y="53051"/>
                </a:cubicBezTo>
                <a:cubicBezTo>
                  <a:pt x="845287" y="147031"/>
                  <a:pt x="774167" y="563591"/>
                  <a:pt x="667487" y="662651"/>
                </a:cubicBezTo>
                <a:cubicBezTo>
                  <a:pt x="560807" y="761711"/>
                  <a:pt x="200127" y="738851"/>
                  <a:pt x="103607" y="647411"/>
                </a:cubicBezTo>
                <a:cubicBezTo>
                  <a:pt x="7087" y="555971"/>
                  <a:pt x="-48793" y="197831"/>
                  <a:pt x="57887" y="9877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5">
            <a:extLst>
              <a:ext uri="{FF2B5EF4-FFF2-40B4-BE49-F238E27FC236}">
                <a16:creationId xmlns:a16="http://schemas.microsoft.com/office/drawing/2014/main" id="{52BBD543-4370-4FBC-AC40-DEE28AA5237E}"/>
              </a:ext>
            </a:extLst>
          </p:cNvPr>
          <p:cNvSpPr txBox="1"/>
          <p:nvPr/>
        </p:nvSpPr>
        <p:spPr>
          <a:xfrm>
            <a:off x="5051047" y="5229778"/>
            <a:ext cx="640080"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03</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14" name="iṡḷíḓé">
            <a:extLst>
              <a:ext uri="{FF2B5EF4-FFF2-40B4-BE49-F238E27FC236}">
                <a16:creationId xmlns:a16="http://schemas.microsoft.com/office/drawing/2014/main" id="{B14D6575-6D9F-4E37-9FB6-C10E16B379ED}"/>
              </a:ext>
            </a:extLst>
          </p:cNvPr>
          <p:cNvSpPr txBox="1"/>
          <p:nvPr/>
        </p:nvSpPr>
        <p:spPr>
          <a:xfrm>
            <a:off x="6058853" y="5088499"/>
            <a:ext cx="5219702" cy="1042173"/>
          </a:xfrm>
          <a:prstGeom prst="rect">
            <a:avLst/>
          </a:prstGeom>
          <a:noFill/>
          <a:ln>
            <a:noFill/>
          </a:ln>
        </p:spPr>
        <p:txBody>
          <a:bodyPr wrap="square" lIns="91440" tIns="45720" rIns="91440" bIns="45720" anchor="t" anchorCtr="0">
            <a:normAutofit/>
          </a:bodyPr>
          <a:lstStyle/>
          <a:p>
            <a:pPr>
              <a:lnSpc>
                <a:spcPct val="150000"/>
              </a:lnSpc>
              <a:buSzPct val="25000"/>
            </a:pPr>
            <a:r>
              <a:rPr lang="en-US" sz="2800" dirty="0" err="1">
                <a:latin typeface="Times New Roman" panose="02020603050405020304" pitchFamily="18" charset="0"/>
                <a:cs typeface="Times New Roman" panose="02020603050405020304" pitchFamily="18" charset="0"/>
              </a:rPr>
              <a:t>Soạn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659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P spid="11" grpId="0"/>
      <p:bldP spid="12" grpId="0" animBg="1"/>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11" name="图片 7">
            <a:extLst>
              <a:ext uri="{FF2B5EF4-FFF2-40B4-BE49-F238E27FC236}">
                <a16:creationId xmlns:a16="http://schemas.microsoft.com/office/drawing/2014/main" id="{5DD7587A-00D4-4C47-8265-4E44A69E3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99" y="2761041"/>
            <a:ext cx="2615497" cy="3751006"/>
          </a:xfrm>
          <a:prstGeom prst="rect">
            <a:avLst/>
          </a:prstGeom>
        </p:spPr>
      </p:pic>
      <p:pic>
        <p:nvPicPr>
          <p:cNvPr id="12" name="图片 8">
            <a:extLst>
              <a:ext uri="{FF2B5EF4-FFF2-40B4-BE49-F238E27FC236}">
                <a16:creationId xmlns:a16="http://schemas.microsoft.com/office/drawing/2014/main" id="{ADB42B21-67B6-4708-A125-CB33F026E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02" y="2286000"/>
            <a:ext cx="5327598" cy="4503048"/>
          </a:xfrm>
          <a:prstGeom prst="rect">
            <a:avLst/>
          </a:prstGeom>
        </p:spPr>
      </p:pic>
      <p:pic>
        <p:nvPicPr>
          <p:cNvPr id="13" name="图片 9">
            <a:extLst>
              <a:ext uri="{FF2B5EF4-FFF2-40B4-BE49-F238E27FC236}">
                <a16:creationId xmlns:a16="http://schemas.microsoft.com/office/drawing/2014/main" id="{56A84BAB-F037-4AA5-A203-C906FD53D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059" y="2904734"/>
            <a:ext cx="2871141" cy="3884314"/>
          </a:xfrm>
          <a:prstGeom prst="rect">
            <a:avLst/>
          </a:prstGeom>
        </p:spPr>
      </p:pic>
      <p:sp>
        <p:nvSpPr>
          <p:cNvPr id="14" name="TextBox 13">
            <a:extLst>
              <a:ext uri="{FF2B5EF4-FFF2-40B4-BE49-F238E27FC236}">
                <a16:creationId xmlns:a16="http://schemas.microsoft.com/office/drawing/2014/main" id="{0171EB80-58B5-4060-90EE-7D466AB273AF}"/>
              </a:ext>
            </a:extLst>
          </p:cNvPr>
          <p:cNvSpPr txBox="1"/>
          <p:nvPr/>
        </p:nvSpPr>
        <p:spPr>
          <a:xfrm>
            <a:off x="762000" y="685800"/>
            <a:ext cx="10744200" cy="1107996"/>
          </a:xfrm>
          <a:prstGeom prst="rect">
            <a:avLst/>
          </a:prstGeom>
          <a:noFill/>
        </p:spPr>
        <p:txBody>
          <a:bodyPr wrap="square" rtlCol="0">
            <a:spAutoFit/>
          </a:bodyPr>
          <a:lstStyle/>
          <a:p>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Cảm</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vi-VN"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ơ</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n </a:t>
            </a:r>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và</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hẹn</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gặp</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lại</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các</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en-SG" sz="6600" dirty="0" err="1">
                <a:effectLst>
                  <a:glow rad="139700">
                    <a:schemeClr val="accent1">
                      <a:satMod val="175000"/>
                      <a:alpha val="40000"/>
                    </a:schemeClr>
                  </a:glow>
                </a:effectLst>
                <a:latin typeface="Times New Roman" panose="02020603050405020304" pitchFamily="18" charset="0"/>
                <a:cs typeface="Times New Roman" panose="02020603050405020304" pitchFamily="18" charset="0"/>
              </a:rPr>
              <a:t>em</a:t>
            </a:r>
            <a:r>
              <a:rPr lang="en-SG" sz="66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98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ppt_w</p:attrName>
                                        </p:attrNameLst>
                                      </p:cBhvr>
                                      <p:tavLst>
                                        <p:tav tm="0" fmla="#ppt_w*sin(2.5*pi*$)">
                                          <p:val>
                                            <p:fltVal val="0"/>
                                          </p:val>
                                        </p:tav>
                                        <p:tav tm="100000">
                                          <p:val>
                                            <p:fltVal val="1"/>
                                          </p:val>
                                        </p:tav>
                                      </p:tavLst>
                                    </p:anim>
                                    <p:anim calcmode="lin" valueType="num">
                                      <p:cBhvr>
                                        <p:cTn id="2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8963" y="2812761"/>
            <a:ext cx="10515600" cy="1325563"/>
          </a:xfrm>
        </p:spPr>
        <p:txBody>
          <a:bodyPr>
            <a:normAutofit fontScale="90000"/>
          </a:bodyPr>
          <a:lstStyle/>
          <a:p>
            <a:r>
              <a:rPr lang="en-US" dirty="0" err="1" smtClean="0">
                <a:solidFill>
                  <a:srgbClr val="FF0000"/>
                </a:solidFill>
                <a:latin typeface="Times New Roman" panose="02020603050405020304" pitchFamily="18" charset="0"/>
                <a:cs typeface="Times New Roman" panose="02020603050405020304" pitchFamily="18" charset="0"/>
              </a:rPr>
              <a:t>Hoạt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động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nhóm</a:t>
            </a:r>
            <a:r>
              <a:rPr lang="en-US" dirty="0" smtClean="0">
                <a:solidFill>
                  <a:srgbClr val="FF0000"/>
                </a:solidFill>
                <a:latin typeface="Times New Roman" panose="02020603050405020304" pitchFamily="18" charset="0"/>
                <a:cs typeface="Times New Roman" panose="02020603050405020304" pitchFamily="18" charset="0"/>
              </a:rPr>
              <a:t/>
            </a:r>
            <a:br>
              <a:rPr lang="en-US" dirty="0" smtClean="0">
                <a:solidFill>
                  <a:srgbClr val="FF0000"/>
                </a:solidFill>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Nhóm</a:t>
            </a:r>
            <a:r>
              <a:rPr lang="en-US" dirty="0" smtClean="0">
                <a:latin typeface="Times New Roman" panose="02020603050405020304" pitchFamily="18" charset="0"/>
                <a:cs typeface="Times New Roman" panose="02020603050405020304" pitchFamily="18" charset="0"/>
              </a:rPr>
              <a:t> 1: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a:t>
            </a:r>
            <a:r>
              <a:rPr lang="en-US" dirty="0" smtClean="0">
                <a:latin typeface="Times New Roman" panose="02020603050405020304" pitchFamily="18" charset="0"/>
                <a:cs typeface="Times New Roman" panose="02020603050405020304" pitchFamily="18" charset="0"/>
              </a:rPr>
              <a:t> Ru-</a:t>
            </a:r>
            <a:r>
              <a:rPr lang="en-US" dirty="0" err="1" smtClean="0">
                <a:latin typeface="Times New Roman" panose="02020603050405020304" pitchFamily="18" charset="0"/>
                <a:cs typeface="Times New Roman" panose="02020603050405020304" pitchFamily="18" charset="0"/>
              </a:rPr>
              <a:t>Xô</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Nhóm</a:t>
            </a:r>
            <a:r>
              <a:rPr lang="en-US" dirty="0" smtClean="0">
                <a:latin typeface="Times New Roman" panose="02020603050405020304" pitchFamily="18" charset="0"/>
                <a:cs typeface="Times New Roman" panose="02020603050405020304" pitchFamily="18" charset="0"/>
              </a:rPr>
              <a:t> 2: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 Ê-min hay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dục</a:t>
            </a:r>
            <a:r>
              <a:rPr lang="en-US" dirty="0" smtClean="0">
                <a:latin typeface="Times New Roman" panose="02020603050405020304" pitchFamily="18" charset="0"/>
                <a:cs typeface="Times New Roman" panose="02020603050405020304" pitchFamily="18" charset="0"/>
              </a:rPr>
              <a:t>” </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Nhóm</a:t>
            </a:r>
            <a:r>
              <a:rPr lang="en-US" dirty="0" smtClean="0">
                <a:latin typeface="Times New Roman" panose="02020603050405020304" pitchFamily="18" charset="0"/>
                <a:cs typeface="Times New Roman" panose="02020603050405020304" pitchFamily="18" charset="0"/>
              </a:rPr>
              <a:t> 3: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ngao</a:t>
            </a:r>
            <a:r>
              <a:rPr lang="en-US" dirty="0" smtClean="0">
                <a:latin typeface="Times New Roman" panose="02020603050405020304" pitchFamily="18" charset="0"/>
                <a:cs typeface="Times New Roman" panose="02020603050405020304" pitchFamily="18" charset="0"/>
              </a:rPr>
              <a:t> 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475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图片 8">
            <a:extLst>
              <a:ext uri="{FF2B5EF4-FFF2-40B4-BE49-F238E27FC236}">
                <a16:creationId xmlns:a16="http://schemas.microsoft.com/office/drawing/2014/main" id="{C000D1AF-DD3E-4C18-AE70-775D4827DB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66" t="7944" r="17281" b="47791"/>
          <a:stretch/>
        </p:blipFill>
        <p:spPr>
          <a:xfrm>
            <a:off x="3962400" y="152400"/>
            <a:ext cx="5486400" cy="1357705"/>
          </a:xfrm>
          <a:prstGeom prst="rect">
            <a:avLst/>
          </a:prstGeom>
        </p:spPr>
      </p:pic>
      <p:sp>
        <p:nvSpPr>
          <p:cNvPr id="4" name="文本框 9">
            <a:extLst>
              <a:ext uri="{FF2B5EF4-FFF2-40B4-BE49-F238E27FC236}">
                <a16:creationId xmlns:a16="http://schemas.microsoft.com/office/drawing/2014/main" id="{F9761538-FC07-4A8A-BF57-1C94430F954D}"/>
              </a:ext>
            </a:extLst>
          </p:cNvPr>
          <p:cNvSpPr txBox="1"/>
          <p:nvPr/>
        </p:nvSpPr>
        <p:spPr>
          <a:xfrm>
            <a:off x="4572000" y="457200"/>
            <a:ext cx="3124200" cy="769441"/>
          </a:xfrm>
          <a:prstGeom prst="rect">
            <a:avLst/>
          </a:prstGeom>
          <a:noFill/>
        </p:spPr>
        <p:txBody>
          <a:bodyPr wrap="square" rtlCol="0">
            <a:spAutoFit/>
          </a:bodyPr>
          <a:lstStyle/>
          <a:p>
            <a:pPr algn="ctr"/>
            <a:r>
              <a:rPr kumimoji="1" lang="en-US" altLang="zh-CN"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a</a:t>
            </a:r>
            <a:r>
              <a:rPr kumimoji="1" lang="en-US" altLang="zh-CN" sz="4400" b="1" i="1" dirty="0" smtClean="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 </a:t>
            </a:r>
            <a:r>
              <a:rPr kumimoji="1" lang="en-US" altLang="zh-CN" sz="4400" b="1" i="1" dirty="0" err="1">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Tác</a:t>
            </a:r>
            <a:r>
              <a:rPr kumimoji="1" lang="en-US" altLang="zh-CN"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 </a:t>
            </a:r>
            <a:r>
              <a:rPr kumimoji="1" lang="en-US" altLang="zh-CN" sz="4400" b="1" i="1" dirty="0" err="1">
                <a:solidFill>
                  <a:srgbClr val="FF0000"/>
                </a:solidFill>
                <a:latin typeface="Times New Roman" panose="02020603050405020304" pitchFamily="18" charset="0"/>
                <a:ea typeface="Hannotate SC" panose="03000500000000000000" pitchFamily="66" charset="-122"/>
                <a:cs typeface="Times New Roman" panose="02020603050405020304" pitchFamily="18" charset="0"/>
              </a:rPr>
              <a:t>giả</a:t>
            </a:r>
            <a:endParaRPr kumimoji="1" lang="zh-CN" altLang="en-US" sz="4400" b="1" i="1" dirty="0">
              <a:solidFill>
                <a:srgbClr val="FF0000"/>
              </a:solidFill>
              <a:latin typeface="Times New Roman" panose="02020603050405020304" pitchFamily="18" charset="0"/>
              <a:ea typeface="Hannotate SC" panose="03000500000000000000" pitchFamily="66" charset="-122"/>
              <a:cs typeface="Times New Roman" panose="02020603050405020304" pitchFamily="18" charset="0"/>
            </a:endParaRPr>
          </a:p>
        </p:txBody>
      </p:sp>
      <p:pic>
        <p:nvPicPr>
          <p:cNvPr id="5" name="Picture 28" descr="rousseau">
            <a:extLst>
              <a:ext uri="{FF2B5EF4-FFF2-40B4-BE49-F238E27FC236}">
                <a16:creationId xmlns:a16="http://schemas.microsoft.com/office/drawing/2014/main" id="{402C138A-CDC5-410F-AEDC-FD2217FF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72" y="1814905"/>
            <a:ext cx="3822128" cy="4509695"/>
          </a:xfrm>
          <a:prstGeom prst="rect">
            <a:avLst/>
          </a:prstGeom>
          <a:noFill/>
          <a:ln w="57150" cmpd="thinThick">
            <a:solidFill>
              <a:srgbClr val="990099"/>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31">
            <a:extLst>
              <a:ext uri="{FF2B5EF4-FFF2-40B4-BE49-F238E27FC236}">
                <a16:creationId xmlns:a16="http://schemas.microsoft.com/office/drawing/2014/main" id="{7CA9E368-6C5F-4BB6-8D66-B467F9A1DBE6}"/>
              </a:ext>
            </a:extLst>
          </p:cNvPr>
          <p:cNvSpPr txBox="1">
            <a:spLocks noChangeArrowheads="1"/>
          </p:cNvSpPr>
          <p:nvPr/>
        </p:nvSpPr>
        <p:spPr bwMode="auto">
          <a:xfrm>
            <a:off x="762000" y="5715000"/>
            <a:ext cx="3429000" cy="52322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dirty="0" err="1">
                <a:solidFill>
                  <a:schemeClr val="bg1"/>
                </a:solidFill>
                <a:latin typeface="Times New Roman" pitchFamily="18" charset="0"/>
              </a:rPr>
              <a:t>Ru-xô</a:t>
            </a:r>
            <a:r>
              <a:rPr lang="en-US" sz="2800" b="1" dirty="0">
                <a:solidFill>
                  <a:schemeClr val="bg1"/>
                </a:solidFill>
                <a:latin typeface="Times New Roman" pitchFamily="18" charset="0"/>
              </a:rPr>
              <a:t> (1712-1778)</a:t>
            </a:r>
          </a:p>
        </p:txBody>
      </p:sp>
      <p:sp>
        <p:nvSpPr>
          <p:cNvPr id="7" name="Rectangle: Rounded Corners 6">
            <a:extLst>
              <a:ext uri="{FF2B5EF4-FFF2-40B4-BE49-F238E27FC236}">
                <a16:creationId xmlns:a16="http://schemas.microsoft.com/office/drawing/2014/main" id="{CC1F934C-4F76-495F-95DF-E876F84CB039}"/>
              </a:ext>
            </a:extLst>
          </p:cNvPr>
          <p:cNvSpPr/>
          <p:nvPr/>
        </p:nvSpPr>
        <p:spPr>
          <a:xfrm>
            <a:off x="5029200" y="2133600"/>
            <a:ext cx="67056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endParaRPr lang="en-SG" sz="32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72583B42-9ACA-4D91-90E7-037745D91086}"/>
              </a:ext>
            </a:extLst>
          </p:cNvPr>
          <p:cNvSpPr/>
          <p:nvPr/>
        </p:nvSpPr>
        <p:spPr>
          <a:xfrm>
            <a:off x="5017072" y="3429000"/>
            <a:ext cx="6705600"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1789</a:t>
            </a:r>
            <a:endParaRPr lang="en-SG"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1594B6-A43E-4B1D-87FC-109E63AA7CAE}"/>
              </a:ext>
            </a:extLst>
          </p:cNvPr>
          <p:cNvSpPr/>
          <p:nvPr/>
        </p:nvSpPr>
        <p:spPr>
          <a:xfrm>
            <a:off x="5017072" y="5029200"/>
            <a:ext cx="6705600"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9803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B5CBB-DFFD-4602-9A49-87360D4706BF}"/>
              </a:ext>
            </a:extLst>
          </p:cNvPr>
          <p:cNvSpPr/>
          <p:nvPr/>
        </p:nvSpPr>
        <p:spPr>
          <a:xfrm>
            <a:off x="0" y="0"/>
            <a:ext cx="12192000" cy="6858000"/>
          </a:xfrm>
          <a:prstGeom prst="rect">
            <a:avLst/>
          </a:prstGeom>
          <a:solidFill>
            <a:srgbClr val="F8F7D9"/>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SG"/>
          </a:p>
        </p:txBody>
      </p:sp>
      <p:pic>
        <p:nvPicPr>
          <p:cNvPr id="3" name="Picture 4" descr="imageDB">
            <a:extLst>
              <a:ext uri="{FF2B5EF4-FFF2-40B4-BE49-F238E27FC236}">
                <a16:creationId xmlns:a16="http://schemas.microsoft.com/office/drawing/2014/main" id="{CF0F0219-7C96-4865-871C-2A6574FB2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
            <a:ext cx="3263900" cy="359575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ka_rousseau">
            <a:extLst>
              <a:ext uri="{FF2B5EF4-FFF2-40B4-BE49-F238E27FC236}">
                <a16:creationId xmlns:a16="http://schemas.microsoft.com/office/drawing/2014/main" id="{E95C5A57-864A-4A54-9073-914470AE0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07085"/>
            <a:ext cx="3263900" cy="325091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rousseau_cop">
            <a:extLst>
              <a:ext uri="{FF2B5EF4-FFF2-40B4-BE49-F238E27FC236}">
                <a16:creationId xmlns:a16="http://schemas.microsoft.com/office/drawing/2014/main" id="{6BE1887D-6999-4E12-A6A5-C49E67CB9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276600" y="0"/>
            <a:ext cx="3263900" cy="3576071"/>
          </a:xfrm>
          <a:prstGeom prst="rect">
            <a:avLst/>
          </a:prstGeo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2" descr="2discfp">
            <a:extLst>
              <a:ext uri="{FF2B5EF4-FFF2-40B4-BE49-F238E27FC236}">
                <a16:creationId xmlns:a16="http://schemas.microsoft.com/office/drawing/2014/main" id="{286102F6-AFCC-49C0-865B-BD3370666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286" y="3594385"/>
            <a:ext cx="3263900" cy="326361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22">
            <a:extLst>
              <a:ext uri="{FF2B5EF4-FFF2-40B4-BE49-F238E27FC236}">
                <a16:creationId xmlns:a16="http://schemas.microsoft.com/office/drawing/2014/main" id="{FA090BED-AA08-4A5D-840D-908E8268E85A}"/>
              </a:ext>
            </a:extLst>
          </p:cNvPr>
          <p:cNvSpPr txBox="1">
            <a:spLocks noChangeArrowheads="1"/>
          </p:cNvSpPr>
          <p:nvPr/>
        </p:nvSpPr>
        <p:spPr bwMode="auto">
          <a:xfrm>
            <a:off x="6781800" y="663000"/>
            <a:ext cx="5105400" cy="5016758"/>
          </a:xfrm>
          <a:prstGeom prst="rect">
            <a:avLst/>
          </a:prstGeom>
          <a:noFill/>
          <a:ln w="9525">
            <a:noFill/>
            <a:miter lim="800000"/>
            <a:headEnd/>
            <a:tailEnd/>
          </a:ln>
          <a:effectLst/>
        </p:spPr>
        <p:txBody>
          <a:bodyPr wrap="square">
            <a:spAutoFit/>
          </a:bodyPr>
          <a:lstStyle>
            <a:lvl1pPr eaLnBrk="0" hangingPunct="0">
              <a:defRPr sz="2400">
                <a:solidFill>
                  <a:schemeClr val="bg1"/>
                </a:solidFill>
                <a:latin typeface=".VnArial Narrow" pitchFamily="34" charset="0"/>
              </a:defRPr>
            </a:lvl1pPr>
            <a:lvl2pPr marL="742950" indent="-285750" eaLnBrk="0" hangingPunct="0">
              <a:defRPr sz="2400">
                <a:solidFill>
                  <a:schemeClr val="bg1"/>
                </a:solidFill>
                <a:latin typeface=".VnArial Narrow" pitchFamily="34" charset="0"/>
              </a:defRPr>
            </a:lvl2pPr>
            <a:lvl3pPr marL="1143000" indent="-228600" eaLnBrk="0" hangingPunct="0">
              <a:defRPr sz="2400">
                <a:solidFill>
                  <a:schemeClr val="bg1"/>
                </a:solidFill>
                <a:latin typeface=".VnArial Narrow" pitchFamily="34" charset="0"/>
              </a:defRPr>
            </a:lvl3pPr>
            <a:lvl4pPr marL="1600200" indent="-228600" eaLnBrk="0" hangingPunct="0">
              <a:defRPr sz="2400">
                <a:solidFill>
                  <a:schemeClr val="bg1"/>
                </a:solidFill>
                <a:latin typeface=".VnArial Narrow" pitchFamily="34" charset="0"/>
              </a:defRPr>
            </a:lvl4pPr>
            <a:lvl5pPr marL="2057400" indent="-228600" eaLnBrk="0" hangingPunct="0">
              <a:defRPr sz="2400">
                <a:solidFill>
                  <a:schemeClr val="bg1"/>
                </a:solidFill>
                <a:latin typeface=".VnArial Narrow" pitchFamily="34" charset="0"/>
              </a:defRPr>
            </a:lvl5pPr>
            <a:lvl6pPr marL="2514600" indent="-228600" eaLnBrk="0" fontAlgn="base" hangingPunct="0">
              <a:lnSpc>
                <a:spcPts val="2900"/>
              </a:lnSpc>
              <a:spcBef>
                <a:spcPts val="1400"/>
              </a:spcBef>
              <a:spcAft>
                <a:spcPct val="0"/>
              </a:spcAft>
              <a:defRPr sz="2400">
                <a:solidFill>
                  <a:schemeClr val="bg1"/>
                </a:solidFill>
                <a:latin typeface=".VnArial Narrow" pitchFamily="34" charset="0"/>
              </a:defRPr>
            </a:lvl6pPr>
            <a:lvl7pPr marL="2971800" indent="-228600" eaLnBrk="0" fontAlgn="base" hangingPunct="0">
              <a:lnSpc>
                <a:spcPts val="2900"/>
              </a:lnSpc>
              <a:spcBef>
                <a:spcPts val="1400"/>
              </a:spcBef>
              <a:spcAft>
                <a:spcPct val="0"/>
              </a:spcAft>
              <a:defRPr sz="2400">
                <a:solidFill>
                  <a:schemeClr val="bg1"/>
                </a:solidFill>
                <a:latin typeface=".VnArial Narrow" pitchFamily="34" charset="0"/>
              </a:defRPr>
            </a:lvl7pPr>
            <a:lvl8pPr marL="3429000" indent="-228600" eaLnBrk="0" fontAlgn="base" hangingPunct="0">
              <a:lnSpc>
                <a:spcPts val="2900"/>
              </a:lnSpc>
              <a:spcBef>
                <a:spcPts val="1400"/>
              </a:spcBef>
              <a:spcAft>
                <a:spcPct val="0"/>
              </a:spcAft>
              <a:defRPr sz="2400">
                <a:solidFill>
                  <a:schemeClr val="bg1"/>
                </a:solidFill>
                <a:latin typeface=".VnArial Narrow" pitchFamily="34" charset="0"/>
              </a:defRPr>
            </a:lvl8pPr>
            <a:lvl9pPr marL="3886200" indent="-228600" eaLnBrk="0" fontAlgn="base" hangingPunct="0">
              <a:lnSpc>
                <a:spcPts val="2900"/>
              </a:lnSpc>
              <a:spcBef>
                <a:spcPts val="1400"/>
              </a:spcBef>
              <a:spcAft>
                <a:spcPct val="0"/>
              </a:spcAft>
              <a:defRPr sz="2400">
                <a:solidFill>
                  <a:schemeClr val="bg1"/>
                </a:solidFill>
                <a:latin typeface=".VnArial Narrow" pitchFamily="34" charset="0"/>
              </a:defRPr>
            </a:lvl9pPr>
          </a:lstStyle>
          <a:p>
            <a:pPr algn="just" eaLnBrk="1" hangingPunct="1">
              <a:lnSpc>
                <a:spcPct val="100000"/>
              </a:lnSpc>
              <a:spcBef>
                <a:spcPct val="0"/>
              </a:spcBef>
            </a:pPr>
            <a:r>
              <a:rPr lang="en-US" sz="3200" dirty="0">
                <a:solidFill>
                  <a:srgbClr val="3333CC"/>
                </a:solidFill>
                <a:latin typeface="Times New Roman" panose="02020603050405020304" pitchFamily="18" charset="0"/>
                <a:cs typeface="Times New Roman" panose="02020603050405020304" pitchFamily="18" charset="0"/>
              </a:rPr>
              <a:t> - </a:t>
            </a:r>
            <a:r>
              <a:rPr lang="en-US" sz="3200" dirty="0" err="1">
                <a:solidFill>
                  <a:srgbClr val="3333CC"/>
                </a:solidFill>
                <a:latin typeface="Times New Roman" pitchFamily="18" charset="0"/>
                <a:cs typeface="Times New Roman" pitchFamily="18" charset="0"/>
              </a:rPr>
              <a:t>Luận</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văn</a:t>
            </a:r>
            <a:r>
              <a:rPr lang="en-US" sz="3200" dirty="0">
                <a:solidFill>
                  <a:srgbClr val="3333CC"/>
                </a:solidFill>
                <a:latin typeface="Times New Roman" pitchFamily="18" charset="0"/>
                <a:cs typeface="Times New Roman" pitchFamily="18" charset="0"/>
              </a:rPr>
              <a:t> khoa </a:t>
            </a:r>
            <a:r>
              <a:rPr lang="en-US" sz="3200" dirty="0" err="1">
                <a:solidFill>
                  <a:srgbClr val="3333CC"/>
                </a:solidFill>
                <a:latin typeface="Times New Roman" pitchFamily="18" charset="0"/>
                <a:cs typeface="Times New Roman" pitchFamily="18" charset="0"/>
              </a:rPr>
              <a:t>học</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nghệ</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thuật</a:t>
            </a:r>
            <a:r>
              <a:rPr lang="en-US" sz="3200" dirty="0">
                <a:solidFill>
                  <a:srgbClr val="3333CC"/>
                </a:solidFill>
                <a:latin typeface="Times New Roman" pitchFamily="18" charset="0"/>
                <a:cs typeface="Times New Roman" pitchFamily="18" charset="0"/>
              </a:rPr>
              <a:t> (1750)                                                                                                                                                        </a:t>
            </a:r>
          </a:p>
          <a:p>
            <a:pPr algn="just" eaLnBrk="1" hangingPunct="1">
              <a:spcBef>
                <a:spcPct val="0"/>
              </a:spcBef>
            </a:pPr>
            <a:r>
              <a:rPr lang="en-US" sz="3200" dirty="0">
                <a:solidFill>
                  <a:srgbClr val="3333CC"/>
                </a:solidFill>
                <a:latin typeface="Times New Roman" pitchFamily="18" charset="0"/>
                <a:cs typeface="Times New Roman" pitchFamily="18" charset="0"/>
              </a:rPr>
              <a:t> </a:t>
            </a:r>
            <a:r>
              <a:rPr lang="en-US" sz="3200" b="1" dirty="0">
                <a:solidFill>
                  <a:srgbClr val="3333CC"/>
                </a:solidFill>
                <a:latin typeface="Times New Roman" panose="02020603050405020304" pitchFamily="18" charset="0"/>
                <a:cs typeface="Times New Roman" panose="02020603050405020304" pitchFamily="18" charset="0"/>
              </a:rPr>
              <a:t>-</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anose="02020603050405020304" pitchFamily="18" charset="0"/>
                <a:cs typeface="Times New Roman" panose="02020603050405020304" pitchFamily="18" charset="0"/>
              </a:rPr>
              <a:t>Giuy</a:t>
            </a:r>
            <a:r>
              <a:rPr lang="en-US" sz="3200" dirty="0">
                <a:solidFill>
                  <a:srgbClr val="3333CC"/>
                </a:solidFill>
                <a:latin typeface="Times New Roman" panose="02020603050405020304" pitchFamily="18" charset="0"/>
                <a:cs typeface="Times New Roman" panose="02020603050405020304" pitchFamily="18" charset="0"/>
              </a:rPr>
              <a:t> – li hay </a:t>
            </a:r>
            <a:r>
              <a:rPr lang="en-US" sz="3200" dirty="0" err="1">
                <a:solidFill>
                  <a:srgbClr val="3333CC"/>
                </a:solidFill>
                <a:latin typeface="Times New Roman" panose="02020603050405020304" pitchFamily="18" charset="0"/>
                <a:cs typeface="Times New Roman" panose="02020603050405020304" pitchFamily="18" charset="0"/>
              </a:rPr>
              <a:t>Nàng</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anose="02020603050405020304" pitchFamily="18" charset="0"/>
                <a:cs typeface="Times New Roman" panose="02020603050405020304" pitchFamily="18" charset="0"/>
              </a:rPr>
              <a:t>Hê-lô-i-dơ</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anose="02020603050405020304" pitchFamily="18" charset="0"/>
                <a:cs typeface="Times New Roman" panose="02020603050405020304" pitchFamily="18" charset="0"/>
              </a:rPr>
              <a:t>mới</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anose="02020603050405020304" pitchFamily="18" charset="0"/>
                <a:cs typeface="Times New Roman" panose="02020603050405020304" pitchFamily="18" charset="0"/>
              </a:rPr>
              <a:t>tiểu</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anose="02020603050405020304" pitchFamily="18" charset="0"/>
                <a:cs typeface="Times New Roman" panose="02020603050405020304" pitchFamily="18" charset="0"/>
              </a:rPr>
              <a:t>thuyết</a:t>
            </a:r>
            <a:r>
              <a:rPr lang="en-US" sz="3200" dirty="0">
                <a:solidFill>
                  <a:srgbClr val="3333CC"/>
                </a:solidFill>
                <a:latin typeface="Times New Roman" panose="02020603050405020304" pitchFamily="18" charset="0"/>
                <a:cs typeface="Times New Roman" panose="02020603050405020304" pitchFamily="18" charset="0"/>
              </a:rPr>
              <a:t> 1761)</a:t>
            </a:r>
          </a:p>
          <a:p>
            <a:pPr algn="just" eaLnBrk="1" hangingPunct="1">
              <a:spcBef>
                <a:spcPct val="0"/>
              </a:spcBef>
            </a:pPr>
            <a:r>
              <a:rPr lang="en-US" sz="3200" dirty="0">
                <a:solidFill>
                  <a:srgbClr val="3333CC"/>
                </a:solidFill>
                <a:latin typeface="Times New Roman" panose="02020603050405020304" pitchFamily="18" charset="0"/>
                <a:cs typeface="Times New Roman" panose="02020603050405020304" pitchFamily="18" charset="0"/>
              </a:rPr>
              <a:t> </a:t>
            </a:r>
          </a:p>
          <a:p>
            <a:pPr algn="just" eaLnBrk="1" hangingPunct="1">
              <a:spcBef>
                <a:spcPct val="0"/>
              </a:spcBef>
            </a:pPr>
            <a:r>
              <a:rPr lang="en-US" sz="3200" dirty="0">
                <a:solidFill>
                  <a:srgbClr val="3333CC"/>
                </a:solidFill>
                <a:latin typeface="Times New Roman" panose="02020603050405020304" pitchFamily="18" charset="0"/>
                <a:cs typeface="Times New Roman" panose="02020603050405020304" pitchFamily="18" charset="0"/>
              </a:rPr>
              <a:t>  </a:t>
            </a:r>
            <a:r>
              <a:rPr lang="en-US" sz="3200" b="1" dirty="0">
                <a:solidFill>
                  <a:srgbClr val="3333CC"/>
                </a:solidFill>
                <a:latin typeface="Times New Roman" panose="02020603050405020304" pitchFamily="18" charset="0"/>
                <a:cs typeface="Times New Roman" panose="02020603050405020304" pitchFamily="18" charset="0"/>
              </a:rPr>
              <a:t>-</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itchFamily="18" charset="0"/>
                <a:cs typeface="Times New Roman" pitchFamily="18" charset="0"/>
              </a:rPr>
              <a:t>Êmin</a:t>
            </a:r>
            <a:r>
              <a:rPr lang="en-US" sz="3200" dirty="0">
                <a:solidFill>
                  <a:srgbClr val="3333CC"/>
                </a:solidFill>
                <a:latin typeface="Times New Roman" pitchFamily="18" charset="0"/>
                <a:cs typeface="Times New Roman" pitchFamily="18" charset="0"/>
              </a:rPr>
              <a:t> hay </a:t>
            </a:r>
            <a:r>
              <a:rPr lang="en-US" sz="3200" dirty="0" err="1">
                <a:solidFill>
                  <a:srgbClr val="3333CC"/>
                </a:solidFill>
                <a:latin typeface="Times New Roman" pitchFamily="18" charset="0"/>
                <a:cs typeface="Times New Roman" pitchFamily="18" charset="0"/>
              </a:rPr>
              <a:t>về</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giáo</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dục</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tiểu</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thuyết</a:t>
            </a:r>
            <a:r>
              <a:rPr lang="en-US" sz="3200" dirty="0">
                <a:solidFill>
                  <a:srgbClr val="3333CC"/>
                </a:solidFill>
                <a:latin typeface="Times New Roman" pitchFamily="18" charset="0"/>
                <a:cs typeface="Times New Roman" pitchFamily="18" charset="0"/>
              </a:rPr>
              <a:t> 1762)</a:t>
            </a:r>
          </a:p>
          <a:p>
            <a:pPr algn="just" eaLnBrk="1" hangingPunct="1">
              <a:spcBef>
                <a:spcPct val="0"/>
              </a:spcBef>
            </a:pPr>
            <a:r>
              <a:rPr lang="en-US" sz="3200" dirty="0">
                <a:solidFill>
                  <a:srgbClr val="3333CC"/>
                </a:solidFill>
                <a:latin typeface="Times New Roman" pitchFamily="18" charset="0"/>
                <a:cs typeface="Times New Roman" pitchFamily="18" charset="0"/>
              </a:rPr>
              <a:t>  </a:t>
            </a:r>
            <a:r>
              <a:rPr lang="en-US" sz="3200" b="1" dirty="0">
                <a:solidFill>
                  <a:srgbClr val="3333CC"/>
                </a:solidFill>
                <a:latin typeface="Times New Roman" panose="02020603050405020304" pitchFamily="18" charset="0"/>
                <a:cs typeface="Times New Roman" panose="02020603050405020304" pitchFamily="18" charset="0"/>
              </a:rPr>
              <a:t>-</a:t>
            </a:r>
            <a:r>
              <a:rPr lang="en-US" sz="3200" dirty="0">
                <a:solidFill>
                  <a:srgbClr val="3333CC"/>
                </a:solidFill>
                <a:latin typeface="Times New Roman" panose="02020603050405020304" pitchFamily="18" charset="0"/>
                <a:cs typeface="Times New Roman" panose="02020603050405020304" pitchFamily="18" charset="0"/>
              </a:rPr>
              <a:t> </a:t>
            </a:r>
            <a:r>
              <a:rPr lang="en-US" sz="3200" dirty="0" err="1">
                <a:solidFill>
                  <a:srgbClr val="3333CC"/>
                </a:solidFill>
                <a:latin typeface="Times New Roman" pitchFamily="18" charset="0"/>
                <a:cs typeface="Times New Roman" pitchFamily="18" charset="0"/>
              </a:rPr>
              <a:t>Những</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mơ</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mộng</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của</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người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dạo</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chơi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cô</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độc</a:t>
            </a:r>
            <a:r>
              <a:rPr lang="en-US" sz="3200" dirty="0">
                <a:solidFill>
                  <a:srgbClr val="3333CC"/>
                </a:solidFill>
                <a:latin typeface="Times New Roman" pitchFamily="18" charset="0"/>
                <a:cs typeface="Times New Roman" pitchFamily="18" charset="0"/>
              </a:rPr>
              <a:t> (1772 -1778)</a:t>
            </a:r>
            <a:endParaRPr lang="vi-VN" sz="3200"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5822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7"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inVertical)">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barn(inVertical)">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inVertical)">
                                      <p:cBhvr>
                                        <p:cTn id="4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3"/>
          <p:cNvSpPr txBox="1">
            <a:spLocks noChangeArrowheads="1"/>
          </p:cNvSpPr>
          <p:nvPr/>
        </p:nvSpPr>
        <p:spPr bwMode="auto">
          <a:xfrm>
            <a:off x="1676400" y="152400"/>
            <a:ext cx="8839200" cy="698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xô</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(1712-1778).</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mồ</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mẹ</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sớm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cha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đồng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hồ</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ấu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chỉ</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đến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tuổi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chuyển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sang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nghề</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chạm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bị</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chủ</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xưởng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chửi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mắng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đập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bỏ</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tìm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sống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do,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phải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thang,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phiêu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nghề</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Nhờ</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minh,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biết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tạo</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nổi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tiếng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với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khoảng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kịch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tiểu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thuyết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luận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triết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Ru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xô</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khao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do,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hội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phong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kiến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Pháp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thế</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kỉ</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XVIII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con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nô</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lệ</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cực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Chính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vì</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vậy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bị</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truy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khắp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Quan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điểm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triết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rất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tiến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bộ</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con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đấu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tranh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nền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chủ</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do,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hội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nô</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dịch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hoá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con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Ru-</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xô</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qua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mai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điện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Păng-tê-ông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dành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những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vĩ</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nước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Pháp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3710388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945" y="-1"/>
            <a:ext cx="8506691" cy="7647709"/>
          </a:xfrm>
          <a:prstGeom prst="rect">
            <a:avLst/>
          </a:prstGeom>
        </p:spPr>
      </p:pic>
    </p:spTree>
    <p:extLst>
      <p:ext uri="{BB962C8B-B14F-4D97-AF65-F5344CB8AC3E}">
        <p14:creationId xmlns:p14="http://schemas.microsoft.com/office/powerpoint/2010/main" val="697974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smtClean="0">
            <a:latin typeface="小单纯体" panose="02010601030101010101" pitchFamily="2" charset="-122"/>
            <a:ea typeface="小单纯体" panose="02010601030101010101"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2726</Words>
  <Application>Microsoft Office PowerPoint</Application>
  <PresentationFormat>Widescreen</PresentationFormat>
  <Paragraphs>373</Paragraphs>
  <Slides>41</Slides>
  <Notes>1</Notes>
  <HiddenSlides>0</HiddenSlides>
  <MMClips>49</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41</vt:i4>
      </vt:variant>
    </vt:vector>
  </HeadingPairs>
  <TitlesOfParts>
    <vt:vector size="60" baseType="lpstr">
      <vt:lpstr>851tegakizatsu</vt:lpstr>
      <vt:lpstr>Hannotate SC</vt:lpstr>
      <vt:lpstr>华康海报体W12</vt:lpstr>
      <vt:lpstr>Calibri Light</vt:lpstr>
      <vt:lpstr>小单纯体</vt:lpstr>
      <vt:lpstr>Times New Roman</vt:lpstr>
      <vt:lpstr>Wingdings</vt:lpstr>
      <vt:lpstr>Tahoma</vt:lpstr>
      <vt:lpstr>Calibri</vt:lpstr>
      <vt:lpstr>小考拉体</vt:lpstr>
      <vt:lpstr>微软雅黑</vt:lpstr>
      <vt:lpstr>等线</vt:lpstr>
      <vt:lpstr>Arial</vt:lpstr>
      <vt:lpstr>Office Theme</vt:lpstr>
      <vt:lpstr>1_Office Theme</vt:lpstr>
      <vt:lpstr>包图主题2</vt:lpstr>
      <vt:lpstr>2_Office Theme</vt:lpstr>
      <vt:lpstr>4_Office Theme</vt:lpstr>
      <vt:lpstr>5_Office Theme</vt:lpstr>
      <vt:lpstr>PowerPoint Presentation</vt:lpstr>
      <vt:lpstr>PowerPoint Presentation</vt:lpstr>
      <vt:lpstr>PowerPoint Presentation</vt:lpstr>
      <vt:lpstr>PowerPoint Presentation</vt:lpstr>
      <vt:lpstr>Hoạt động nhóm Nhóm 1: Tìm hiểu về tác giả Ru-Xô Nhóm 2: Tìm hiểu về tác phẩm “ Ê-min hay về giáo dục”  Nhóm 3: Tìm hiểu văn bản: “ Đi bộ ngao 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Ngôi kể thứ nhất:  + Tôi: Nhấn mạnh kinh nghiệm riêng của bản thân  -&gt; Thuyết phục + Ta: Nhấn mạnh sự thỏa mãn các giác quan -&gt; Lí luận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dell</cp:lastModifiedBy>
  <cp:revision>59</cp:revision>
  <dcterms:created xsi:type="dcterms:W3CDTF">2018-12-15T04:43:26Z</dcterms:created>
  <dcterms:modified xsi:type="dcterms:W3CDTF">2023-04-05T02:37:50Z</dcterms:modified>
</cp:coreProperties>
</file>