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p:scale>
          <a:sx n="66" d="100"/>
          <a:sy n="66" d="100"/>
        </p:scale>
        <p:origin x="-726" y="-15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301916928"/>
        <c:axId val="268771328"/>
      </c:barChart>
      <c:catAx>
        <c:axId val="3019169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8771328"/>
        <c:crosses val="autoZero"/>
        <c:auto val="1"/>
        <c:lblAlgn val="ctr"/>
        <c:lblOffset val="100"/>
        <c:noMultiLvlLbl val="0"/>
      </c:catAx>
      <c:valAx>
        <c:axId val="268771328"/>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019169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268822016"/>
        <c:axId val="301613824"/>
      </c:barChart>
      <c:catAx>
        <c:axId val="26882201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01613824"/>
        <c:crosses val="autoZero"/>
        <c:auto val="1"/>
        <c:lblAlgn val="ctr"/>
        <c:lblOffset val="100"/>
        <c:noMultiLvlLbl val="0"/>
      </c:catAx>
      <c:valAx>
        <c:axId val="301613824"/>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88220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2023/4/12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 xmlns:a16="http://schemas.microsoft.com/office/drawing/2014/main" val="2806334127"/>
                    </a:ext>
                  </a:extLst>
                </a:gridCol>
                <a:gridCol w="1841752">
                  <a:extLst>
                    <a:ext uri="{9D8B030D-6E8A-4147-A177-3AD203B41FA5}">
                      <a16:colId xmlns="" xmlns:a16="http://schemas.microsoft.com/office/drawing/2014/main" val="610184419"/>
                    </a:ext>
                  </a:extLst>
                </a:gridCol>
                <a:gridCol w="1841752">
                  <a:extLst>
                    <a:ext uri="{9D8B030D-6E8A-4147-A177-3AD203B41FA5}">
                      <a16:colId xmlns="" xmlns:a16="http://schemas.microsoft.com/office/drawing/2014/main" val="3588055674"/>
                    </a:ext>
                  </a:extLst>
                </a:gridCol>
                <a:gridCol w="1841752">
                  <a:extLst>
                    <a:ext uri="{9D8B030D-6E8A-4147-A177-3AD203B41FA5}">
                      <a16:colId xmlns="" xmlns:a16="http://schemas.microsoft.com/office/drawing/2014/main"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 xmlns:a16="http://schemas.microsoft.com/office/drawing/2014/main" val="3762364091"/>
                    </a:ext>
                  </a:extLst>
                </a:gridCol>
                <a:gridCol w="1336232">
                  <a:extLst>
                    <a:ext uri="{9D8B030D-6E8A-4147-A177-3AD203B41FA5}">
                      <a16:colId xmlns="" xmlns:a16="http://schemas.microsoft.com/office/drawing/2014/main" val="3324444372"/>
                    </a:ext>
                  </a:extLst>
                </a:gridCol>
                <a:gridCol w="1194114">
                  <a:extLst>
                    <a:ext uri="{9D8B030D-6E8A-4147-A177-3AD203B41FA5}">
                      <a16:colId xmlns="" xmlns:a16="http://schemas.microsoft.com/office/drawing/2014/main" val="158356937"/>
                    </a:ext>
                  </a:extLst>
                </a:gridCol>
                <a:gridCol w="1334597">
                  <a:extLst>
                    <a:ext uri="{9D8B030D-6E8A-4147-A177-3AD203B41FA5}">
                      <a16:colId xmlns="" xmlns:a16="http://schemas.microsoft.com/office/drawing/2014/main" val="583750179"/>
                    </a:ext>
                  </a:extLst>
                </a:gridCol>
                <a:gridCol w="1106310">
                  <a:extLst>
                    <a:ext uri="{9D8B030D-6E8A-4147-A177-3AD203B41FA5}">
                      <a16:colId xmlns="" xmlns:a16="http://schemas.microsoft.com/office/drawing/2014/main" val="2531058304"/>
                    </a:ext>
                  </a:extLst>
                </a:gridCol>
                <a:gridCol w="1106310">
                  <a:extLst>
                    <a:ext uri="{9D8B030D-6E8A-4147-A177-3AD203B41FA5}">
                      <a16:colId xmlns="" xmlns:a16="http://schemas.microsoft.com/office/drawing/2014/main"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 xmlns:a16="http://schemas.microsoft.com/office/drawing/2014/main" val="2471656026"/>
                    </a:ext>
                  </a:extLst>
                </a:gridCol>
                <a:gridCol w="3708400">
                  <a:extLst>
                    <a:ext uri="{9D8B030D-6E8A-4147-A177-3AD203B41FA5}">
                      <a16:colId xmlns="" xmlns:a16="http://schemas.microsoft.com/office/drawing/2014/main"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 xmlns:a16="http://schemas.microsoft.com/office/drawing/2014/main" val="419894284"/>
                    </a:ext>
                  </a:extLst>
                </a:gridCol>
                <a:gridCol w="2440798">
                  <a:extLst>
                    <a:ext uri="{9D8B030D-6E8A-4147-A177-3AD203B41FA5}">
                      <a16:colId xmlns="" xmlns:a16="http://schemas.microsoft.com/office/drawing/2014/main"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 xmlns:a16="http://schemas.microsoft.com/office/drawing/2014/main" val="2782585685"/>
                    </a:ext>
                  </a:extLst>
                </a:gridCol>
                <a:gridCol w="2390775">
                  <a:extLst>
                    <a:ext uri="{9D8B030D-6E8A-4147-A177-3AD203B41FA5}">
                      <a16:colId xmlns="" xmlns:a16="http://schemas.microsoft.com/office/drawing/2014/main" val="1237191903"/>
                    </a:ext>
                  </a:extLst>
                </a:gridCol>
                <a:gridCol w="2219325">
                  <a:extLst>
                    <a:ext uri="{9D8B030D-6E8A-4147-A177-3AD203B41FA5}">
                      <a16:colId xmlns="" xmlns:a16="http://schemas.microsoft.com/office/drawing/2014/main" val="676523901"/>
                    </a:ext>
                  </a:extLst>
                </a:gridCol>
                <a:gridCol w="1669143">
                  <a:extLst>
                    <a:ext uri="{9D8B030D-6E8A-4147-A177-3AD203B41FA5}">
                      <a16:colId xmlns="" xmlns:a16="http://schemas.microsoft.com/office/drawing/2014/main" val="1477924353"/>
                    </a:ext>
                  </a:extLst>
                </a:gridCol>
                <a:gridCol w="1645605">
                  <a:extLst>
                    <a:ext uri="{9D8B030D-6E8A-4147-A177-3AD203B41FA5}">
                      <a16:colId xmlns="" xmlns:a16="http://schemas.microsoft.com/office/drawing/2014/main"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 xmlns:a16="http://schemas.microsoft.com/office/drawing/2014/main" val="57201372"/>
                    </a:ext>
                  </a:extLst>
                </a:gridCol>
                <a:gridCol w="1210551">
                  <a:extLst>
                    <a:ext uri="{9D8B030D-6E8A-4147-A177-3AD203B41FA5}">
                      <a16:colId xmlns="" xmlns:a16="http://schemas.microsoft.com/office/drawing/2014/main" val="1485632985"/>
                    </a:ext>
                  </a:extLst>
                </a:gridCol>
                <a:gridCol w="1213098">
                  <a:extLst>
                    <a:ext uri="{9D8B030D-6E8A-4147-A177-3AD203B41FA5}">
                      <a16:colId xmlns="" xmlns:a16="http://schemas.microsoft.com/office/drawing/2014/main" val="3631381269"/>
                    </a:ext>
                  </a:extLst>
                </a:gridCol>
                <a:gridCol w="1047676">
                  <a:extLst>
                    <a:ext uri="{9D8B030D-6E8A-4147-A177-3AD203B41FA5}">
                      <a16:colId xmlns="" xmlns:a16="http://schemas.microsoft.com/office/drawing/2014/main" val="3612017030"/>
                    </a:ext>
                  </a:extLst>
                </a:gridCol>
                <a:gridCol w="1102816">
                  <a:extLst>
                    <a:ext uri="{9D8B030D-6E8A-4147-A177-3AD203B41FA5}">
                      <a16:colId xmlns="" xmlns:a16="http://schemas.microsoft.com/office/drawing/2014/main" val="669157882"/>
                    </a:ext>
                  </a:extLst>
                </a:gridCol>
                <a:gridCol w="1176338">
                  <a:extLst>
                    <a:ext uri="{9D8B030D-6E8A-4147-A177-3AD203B41FA5}">
                      <a16:colId xmlns="" xmlns:a16="http://schemas.microsoft.com/office/drawing/2014/main" val="337695585"/>
                    </a:ext>
                  </a:extLst>
                </a:gridCol>
                <a:gridCol w="1378521">
                  <a:extLst>
                    <a:ext uri="{9D8B030D-6E8A-4147-A177-3AD203B41FA5}">
                      <a16:colId xmlns="" xmlns:a16="http://schemas.microsoft.com/office/drawing/2014/main" val="2094464154"/>
                    </a:ext>
                  </a:extLst>
                </a:gridCol>
                <a:gridCol w="1360140">
                  <a:extLst>
                    <a:ext uri="{9D8B030D-6E8A-4147-A177-3AD203B41FA5}">
                      <a16:colId xmlns="" xmlns:a16="http://schemas.microsoft.com/office/drawing/2014/main" val="3594896488"/>
                    </a:ext>
                  </a:extLst>
                </a:gridCol>
                <a:gridCol w="1066056">
                  <a:extLst>
                    <a:ext uri="{9D8B030D-6E8A-4147-A177-3AD203B41FA5}">
                      <a16:colId xmlns=""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 xmlns:a16="http://schemas.microsoft.com/office/drawing/2014/main" val="535435985"/>
                    </a:ext>
                  </a:extLst>
                </a:gridCol>
                <a:gridCol w="1536681">
                  <a:extLst>
                    <a:ext uri="{9D8B030D-6E8A-4147-A177-3AD203B41FA5}">
                      <a16:colId xmlns="" xmlns:a16="http://schemas.microsoft.com/office/drawing/2014/main" val="3600100556"/>
                    </a:ext>
                  </a:extLst>
                </a:gridCol>
                <a:gridCol w="1517710">
                  <a:extLst>
                    <a:ext uri="{9D8B030D-6E8A-4147-A177-3AD203B41FA5}">
                      <a16:colId xmlns="" xmlns:a16="http://schemas.microsoft.com/office/drawing/2014/main" val="513041665"/>
                    </a:ext>
                  </a:extLst>
                </a:gridCol>
                <a:gridCol w="1498738">
                  <a:extLst>
                    <a:ext uri="{9D8B030D-6E8A-4147-A177-3AD203B41FA5}">
                      <a16:colId xmlns="" xmlns:a16="http://schemas.microsoft.com/office/drawing/2014/main" val="1309294415"/>
                    </a:ext>
                  </a:extLst>
                </a:gridCol>
                <a:gridCol w="1479767">
                  <a:extLst>
                    <a:ext uri="{9D8B030D-6E8A-4147-A177-3AD203B41FA5}">
                      <a16:colId xmlns="" xmlns:a16="http://schemas.microsoft.com/office/drawing/2014/main" val="2332912415"/>
                    </a:ext>
                  </a:extLst>
                </a:gridCol>
                <a:gridCol w="1346967">
                  <a:extLst>
                    <a:ext uri="{9D8B030D-6E8A-4147-A177-3AD203B41FA5}">
                      <a16:colId xmlns="" xmlns:a16="http://schemas.microsoft.com/office/drawing/2014/main" val="1450201146"/>
                    </a:ext>
                  </a:extLst>
                </a:gridCol>
                <a:gridCol w="1346969">
                  <a:extLst>
                    <a:ext uri="{9D8B030D-6E8A-4147-A177-3AD203B41FA5}">
                      <a16:colId xmlns="" xmlns:a16="http://schemas.microsoft.com/office/drawing/2014/main"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smtClean="0">
                <a:solidFill>
                  <a:srgbClr val="F7EA5D"/>
                </a:solidFill>
                <a:effectLst>
                  <a:outerShdw blurRad="38100" dist="38100" dir="2700000" algn="tl">
                    <a:srgbClr val="000000">
                      <a:alpha val="43137"/>
                    </a:srgbClr>
                  </a:outerShdw>
                </a:effectLst>
                <a:ea typeface="汉仪夏日体W" panose="00020600040101010101" pitchFamily="18" charset="-122"/>
              </a:rPr>
              <a:t>Bài </a:t>
            </a: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 xmlns:a16="http://schemas.microsoft.com/office/drawing/2014/main" val="20000"/>
                    </a:ext>
                  </a:extLst>
                </a:gridCol>
                <a:gridCol w="894892">
                  <a:extLst>
                    <a:ext uri="{9D8B030D-6E8A-4147-A177-3AD203B41FA5}">
                      <a16:colId xmlns="" xmlns:a16="http://schemas.microsoft.com/office/drawing/2014/main" val="20001"/>
                    </a:ext>
                  </a:extLst>
                </a:gridCol>
                <a:gridCol w="894892">
                  <a:extLst>
                    <a:ext uri="{9D8B030D-6E8A-4147-A177-3AD203B41FA5}">
                      <a16:colId xmlns="" xmlns:a16="http://schemas.microsoft.com/office/drawing/2014/main" val="20002"/>
                    </a:ext>
                  </a:extLst>
                </a:gridCol>
                <a:gridCol w="894892">
                  <a:extLst>
                    <a:ext uri="{9D8B030D-6E8A-4147-A177-3AD203B41FA5}">
                      <a16:colId xmlns="" xmlns:a16="http://schemas.microsoft.com/office/drawing/2014/main" val="20003"/>
                    </a:ext>
                  </a:extLst>
                </a:gridCol>
                <a:gridCol w="894892">
                  <a:extLst>
                    <a:ext uri="{9D8B030D-6E8A-4147-A177-3AD203B41FA5}">
                      <a16:colId xmlns="" xmlns:a16="http://schemas.microsoft.com/office/drawing/2014/main" val="20004"/>
                    </a:ext>
                  </a:extLst>
                </a:gridCol>
                <a:gridCol w="894892">
                  <a:extLst>
                    <a:ext uri="{9D8B030D-6E8A-4147-A177-3AD203B41FA5}">
                      <a16:colId xmlns="" xmlns:a16="http://schemas.microsoft.com/office/drawing/2014/main" val="2164933757"/>
                    </a:ext>
                  </a:extLst>
                </a:gridCol>
                <a:gridCol w="894892">
                  <a:extLst>
                    <a:ext uri="{9D8B030D-6E8A-4147-A177-3AD203B41FA5}">
                      <a16:colId xmlns="" xmlns:a16="http://schemas.microsoft.com/office/drawing/2014/main" val="2991951845"/>
                    </a:ext>
                  </a:extLst>
                </a:gridCol>
                <a:gridCol w="894892">
                  <a:extLst>
                    <a:ext uri="{9D8B030D-6E8A-4147-A177-3AD203B41FA5}">
                      <a16:colId xmlns="" xmlns:a16="http://schemas.microsoft.com/office/drawing/2014/main" val="506712507"/>
                    </a:ext>
                  </a:extLst>
                </a:gridCol>
                <a:gridCol w="894892">
                  <a:extLst>
                    <a:ext uri="{9D8B030D-6E8A-4147-A177-3AD203B41FA5}">
                      <a16:colId xmlns="" xmlns:a16="http://schemas.microsoft.com/office/drawing/2014/main" val="3516859023"/>
                    </a:ext>
                  </a:extLst>
                </a:gridCol>
                <a:gridCol w="894892">
                  <a:extLst>
                    <a:ext uri="{9D8B030D-6E8A-4147-A177-3AD203B41FA5}">
                      <a16:colId xmlns="" xmlns:a16="http://schemas.microsoft.com/office/drawing/2014/main" val="2949129605"/>
                    </a:ext>
                  </a:extLst>
                </a:gridCol>
                <a:gridCol w="894892">
                  <a:extLst>
                    <a:ext uri="{9D8B030D-6E8A-4147-A177-3AD203B41FA5}">
                      <a16:colId xmlns="" xmlns:a16="http://schemas.microsoft.com/office/drawing/2014/main" val="1942950817"/>
                    </a:ext>
                  </a:extLst>
                </a:gridCol>
                <a:gridCol w="894892">
                  <a:extLst>
                    <a:ext uri="{9D8B030D-6E8A-4147-A177-3AD203B41FA5}">
                      <a16:colId xmlns="" xmlns:a16="http://schemas.microsoft.com/office/drawing/2014/main" val="392731995"/>
                    </a:ext>
                  </a:extLst>
                </a:gridCol>
                <a:gridCol w="894892">
                  <a:extLst>
                    <a:ext uri="{9D8B030D-6E8A-4147-A177-3AD203B41FA5}">
                      <a16:colId xmlns="" xmlns:a16="http://schemas.microsoft.com/office/drawing/2014/main"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 xmlns:a16="http://schemas.microsoft.com/office/drawing/2014/main"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 xmlns:a16="http://schemas.microsoft.com/office/drawing/2014/main" val="20000"/>
                    </a:ext>
                  </a:extLst>
                </a:gridCol>
                <a:gridCol w="1046298">
                  <a:extLst>
                    <a:ext uri="{9D8B030D-6E8A-4147-A177-3AD203B41FA5}">
                      <a16:colId xmlns="" xmlns:a16="http://schemas.microsoft.com/office/drawing/2014/main" val="20001"/>
                    </a:ext>
                  </a:extLst>
                </a:gridCol>
                <a:gridCol w="1046298">
                  <a:extLst>
                    <a:ext uri="{9D8B030D-6E8A-4147-A177-3AD203B41FA5}">
                      <a16:colId xmlns="" xmlns:a16="http://schemas.microsoft.com/office/drawing/2014/main" val="20002"/>
                    </a:ext>
                  </a:extLst>
                </a:gridCol>
                <a:gridCol w="1046298">
                  <a:extLst>
                    <a:ext uri="{9D8B030D-6E8A-4147-A177-3AD203B41FA5}">
                      <a16:colId xmlns="" xmlns:a16="http://schemas.microsoft.com/office/drawing/2014/main" val="20003"/>
                    </a:ext>
                  </a:extLst>
                </a:gridCol>
                <a:gridCol w="1046298">
                  <a:extLst>
                    <a:ext uri="{9D8B030D-6E8A-4147-A177-3AD203B41FA5}">
                      <a16:colId xmlns="" xmlns:a16="http://schemas.microsoft.com/office/drawing/2014/main" val="20004"/>
                    </a:ext>
                  </a:extLst>
                </a:gridCol>
                <a:gridCol w="1046298">
                  <a:extLst>
                    <a:ext uri="{9D8B030D-6E8A-4147-A177-3AD203B41FA5}">
                      <a16:colId xmlns="" xmlns:a16="http://schemas.microsoft.com/office/drawing/2014/main" val="2164933757"/>
                    </a:ext>
                  </a:extLst>
                </a:gridCol>
                <a:gridCol w="1046298">
                  <a:extLst>
                    <a:ext uri="{9D8B030D-6E8A-4147-A177-3AD203B41FA5}">
                      <a16:colId xmlns="" xmlns:a16="http://schemas.microsoft.com/office/drawing/2014/main" val="2991951845"/>
                    </a:ext>
                  </a:extLst>
                </a:gridCol>
                <a:gridCol w="1046298">
                  <a:extLst>
                    <a:ext uri="{9D8B030D-6E8A-4147-A177-3AD203B41FA5}">
                      <a16:colId xmlns="" xmlns:a16="http://schemas.microsoft.com/office/drawing/2014/main" val="506712507"/>
                    </a:ext>
                  </a:extLst>
                </a:gridCol>
                <a:gridCol w="1046298">
                  <a:extLst>
                    <a:ext uri="{9D8B030D-6E8A-4147-A177-3AD203B41FA5}">
                      <a16:colId xmlns="" xmlns:a16="http://schemas.microsoft.com/office/drawing/2014/main" val="3516859023"/>
                    </a:ext>
                  </a:extLst>
                </a:gridCol>
                <a:gridCol w="1046298">
                  <a:extLst>
                    <a:ext uri="{9D8B030D-6E8A-4147-A177-3AD203B41FA5}">
                      <a16:colId xmlns="" xmlns:a16="http://schemas.microsoft.com/office/drawing/2014/main" val="2949129605"/>
                    </a:ext>
                  </a:extLst>
                </a:gridCol>
                <a:gridCol w="1046298">
                  <a:extLst>
                    <a:ext uri="{9D8B030D-6E8A-4147-A177-3AD203B41FA5}">
                      <a16:colId xmlns="" xmlns:a16="http://schemas.microsoft.com/office/drawing/2014/main"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 xmlns:a16="http://schemas.microsoft.com/office/drawing/2014/main"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2716</Words>
  <Application>Microsoft Office PowerPoint</Application>
  <PresentationFormat>Custom</PresentationFormat>
  <Paragraphs>321</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Administrator</cp:lastModifiedBy>
  <cp:revision>118</cp:revision>
  <dcterms:created xsi:type="dcterms:W3CDTF">2017-07-02T01:46:00Z</dcterms:created>
  <dcterms:modified xsi:type="dcterms:W3CDTF">2023-04-12T07:55:07Z</dcterms:modified>
</cp:coreProperties>
</file>