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640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583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176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853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1653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592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279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3156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0878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419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181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385CF-FB95-4BC2-BFEB-61A19B61E46E}" type="datetimeFigureOut">
              <a:rPr lang="vi-VN" smtClean="0"/>
              <a:t>22/04/2021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C2DBA-C8ED-4D20-A2BF-C78D4EEB7B6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867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923928" y="2541353"/>
            <a:ext cx="15841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83968" y="2541353"/>
            <a:ext cx="1224136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3923928" y="2541353"/>
            <a:ext cx="36004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23928" y="2541353"/>
            <a:ext cx="0" cy="24718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83968" y="3261433"/>
            <a:ext cx="0" cy="24718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2541353"/>
            <a:ext cx="0" cy="24718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23928" y="5013176"/>
            <a:ext cx="158417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283968" y="5013176"/>
            <a:ext cx="1224136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3923928" y="5013176"/>
            <a:ext cx="36004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835696" y="1414749"/>
            <a:ext cx="208823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Vẽ đáy trên hình tam giác</a:t>
            </a:r>
            <a:endParaRPr lang="vi-VN" sz="240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</p:cNvCxnSpPr>
          <p:nvPr/>
        </p:nvCxnSpPr>
        <p:spPr>
          <a:xfrm>
            <a:off x="3923928" y="1830248"/>
            <a:ext cx="540060" cy="590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5576" y="3546431"/>
            <a:ext cx="273559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Từ 3 đỉnh, vẽ 3 cạnh bên thẳng đứng dài bằng nhau</a:t>
            </a:r>
            <a:endParaRPr lang="vi-VN" sz="240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6" idx="3"/>
          </p:cNvCxnSpPr>
          <p:nvPr/>
        </p:nvCxnSpPr>
        <p:spPr>
          <a:xfrm flipV="1">
            <a:off x="3491172" y="3261433"/>
            <a:ext cx="792796" cy="885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19872" y="5949280"/>
            <a:ext cx="208823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Nối 3 điểm tạo thành đáy dưới</a:t>
            </a:r>
            <a:endParaRPr lang="vi-VN" sz="240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292080" y="5157192"/>
            <a:ext cx="14401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671192" y="5157192"/>
            <a:ext cx="18002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4283968" y="5734452"/>
            <a:ext cx="288032" cy="214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940152" y="3546431"/>
            <a:ext cx="208823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Nét khuất</a:t>
            </a:r>
            <a:endParaRPr lang="vi-VN" sz="240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>
            <a:stCxn id="51" idx="1"/>
          </p:cNvCxnSpPr>
          <p:nvPr/>
        </p:nvCxnSpPr>
        <p:spPr>
          <a:xfrm flipH="1">
            <a:off x="4734018" y="3777264"/>
            <a:ext cx="1206134" cy="1097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763688" y="116632"/>
            <a:ext cx="5616116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</a:rPr>
              <a:t>CÁCH VẼ LĂNG TRỤ ĐỨNG ĐÁY TAM GIÁC</a:t>
            </a:r>
            <a:endParaRPr lang="vi-VN" sz="240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66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28" grpId="0" animBg="1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923928" y="2541353"/>
            <a:ext cx="15841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83968" y="3140968"/>
            <a:ext cx="612068" cy="1204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3923928" y="2541353"/>
            <a:ext cx="36004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23928" y="2541353"/>
            <a:ext cx="0" cy="24718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83968" y="3261433"/>
            <a:ext cx="0" cy="24718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08104" y="2541353"/>
            <a:ext cx="0" cy="24718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23928" y="5013176"/>
            <a:ext cx="158417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3923928" y="5013176"/>
            <a:ext cx="36004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1414749"/>
            <a:ext cx="316835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Vẽ đáy trên hình tứ giác</a:t>
            </a:r>
            <a:endParaRPr lang="vi-VN" sz="240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>
            <a:stCxn id="21" idx="3"/>
          </p:cNvCxnSpPr>
          <p:nvPr/>
        </p:nvCxnSpPr>
        <p:spPr>
          <a:xfrm>
            <a:off x="3923928" y="1645582"/>
            <a:ext cx="540060" cy="7753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5576" y="3546431"/>
            <a:ext cx="273559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Từ 4 đỉnh, vẽ 4 cạnh bên thẳng đứng dài bằng nhau</a:t>
            </a:r>
            <a:endParaRPr lang="vi-VN" sz="240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6" idx="3"/>
          </p:cNvCxnSpPr>
          <p:nvPr/>
        </p:nvCxnSpPr>
        <p:spPr>
          <a:xfrm flipV="1">
            <a:off x="3491172" y="3261433"/>
            <a:ext cx="792796" cy="885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19872" y="5949280"/>
            <a:ext cx="208823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Nối 4 điểm tạo thành đáy dưới</a:t>
            </a:r>
            <a:endParaRPr lang="vi-VN" sz="240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292080" y="5157192"/>
            <a:ext cx="14401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671192" y="5157192"/>
            <a:ext cx="18002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4283968" y="5734452"/>
            <a:ext cx="288032" cy="214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940152" y="3546431"/>
            <a:ext cx="208823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Nét khuất</a:t>
            </a:r>
            <a:endParaRPr lang="vi-VN" sz="240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>
            <a:stCxn id="51" idx="1"/>
          </p:cNvCxnSpPr>
          <p:nvPr/>
        </p:nvCxnSpPr>
        <p:spPr>
          <a:xfrm flipH="1">
            <a:off x="4734018" y="3777264"/>
            <a:ext cx="1206134" cy="1097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763688" y="116632"/>
            <a:ext cx="5616116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</a:rPr>
              <a:t>CÁCH VẼ LĂNG TRỤ ĐỨNG ĐÁY TỨ GIÁC</a:t>
            </a:r>
            <a:endParaRPr lang="vi-VN" sz="2400">
              <a:solidFill>
                <a:srgbClr val="000099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4896036" y="2541353"/>
            <a:ext cx="612068" cy="6095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96036" y="3150867"/>
            <a:ext cx="0" cy="24718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283968" y="5612791"/>
            <a:ext cx="612068" cy="1204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896036" y="5013176"/>
            <a:ext cx="612068" cy="6095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590002" y="5673023"/>
            <a:ext cx="306034" cy="276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82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28" grpId="0" animBg="1"/>
      <p:bldP spid="5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ChaHung</dc:creator>
  <cp:lastModifiedBy>ChaHung</cp:lastModifiedBy>
  <cp:revision>5</cp:revision>
  <dcterms:created xsi:type="dcterms:W3CDTF">2021-04-22T10:05:18Z</dcterms:created>
  <dcterms:modified xsi:type="dcterms:W3CDTF">2021-04-22T10:36:42Z</dcterms:modified>
</cp:coreProperties>
</file>