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webextensions/webextension1.xml" ContentType="application/vnd.ms-office.webextension+xml"/>
  <Override PartName="/ppt/webextensions/webextension2.xml" ContentType="application/vnd.ms-office.webextension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334" r:id="rId3"/>
    <p:sldId id="257" r:id="rId4"/>
    <p:sldId id="260" r:id="rId5"/>
    <p:sldId id="258" r:id="rId6"/>
    <p:sldId id="261" r:id="rId7"/>
    <p:sldId id="332" r:id="rId8"/>
    <p:sldId id="281" r:id="rId9"/>
    <p:sldId id="321" r:id="rId10"/>
    <p:sldId id="282" r:id="rId11"/>
    <p:sldId id="263" r:id="rId12"/>
    <p:sldId id="343" r:id="rId13"/>
    <p:sldId id="344" r:id="rId14"/>
    <p:sldId id="322" r:id="rId15"/>
    <p:sldId id="305" r:id="rId16"/>
    <p:sldId id="340" r:id="rId17"/>
    <p:sldId id="271" r:id="rId18"/>
    <p:sldId id="324" r:id="rId19"/>
    <p:sldId id="345" r:id="rId20"/>
    <p:sldId id="339" r:id="rId21"/>
    <p:sldId id="259" r:id="rId22"/>
    <p:sldId id="341" r:id="rId23"/>
    <p:sldId id="336" r:id="rId24"/>
    <p:sldId id="338" r:id="rId25"/>
  </p:sldIdLst>
  <p:sldSz cx="18288000" cy="10287000"/>
  <p:notesSz cx="6858000" cy="9144000"/>
  <p:embeddedFontLst>
    <p:embeddedFont>
      <p:font typeface="Cambria Math" panose="02040503050406030204" pitchFamily="18" charset="0"/>
      <p:regular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2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3020D-0A24-4A21-B89D-856588DDAFE8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3EAB41-521A-4FCA-83E0-E4D10E60092F}">
      <dgm:prSet phldrT="[Text]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59BC9EA3-E77B-4C42-9019-165DEECB8011}" type="parTrans" cxnId="{CFF3E6A6-DD0E-47FA-B55B-D6F2D26F11BF}">
      <dgm:prSet/>
      <dgm:spPr/>
      <dgm:t>
        <a:bodyPr/>
        <a:lstStyle/>
        <a:p>
          <a:endParaRPr lang="en-US"/>
        </a:p>
      </dgm:t>
    </dgm:pt>
    <dgm:pt modelId="{CBC08FAC-8F5C-4F34-9FCD-ABF005204E59}" type="sibTrans" cxnId="{CFF3E6A6-DD0E-47FA-B55B-D6F2D26F11BF}">
      <dgm:prSet/>
      <dgm:spPr/>
      <dgm:t>
        <a:bodyPr/>
        <a:lstStyle/>
        <a:p>
          <a:endParaRPr lang="en-US"/>
        </a:p>
      </dgm:t>
    </dgm:pt>
    <dgm:pt modelId="{18832390-2C85-4437-952B-688C79752A15}">
      <dgm:prSet phldrT="[Text]"/>
      <dgm:spPr/>
      <dgm:t>
        <a:bodyPr/>
        <a:lstStyle/>
        <a:p>
          <a:pPr algn="l"/>
          <a:endParaRPr lang="en-US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tam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giác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cân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84E802-BDEC-4D7F-B119-40D580355362}" type="parTrans" cxnId="{849D380C-4F4F-49F8-8F15-C26791C020D6}">
      <dgm:prSet/>
      <dgm:spPr/>
      <dgm:t>
        <a:bodyPr/>
        <a:lstStyle/>
        <a:p>
          <a:endParaRPr lang="en-US"/>
        </a:p>
      </dgm:t>
    </dgm:pt>
    <dgm:pt modelId="{E6FDA21E-D30F-4522-A58B-77CF39C9312E}" type="sibTrans" cxnId="{849D380C-4F4F-49F8-8F15-C26791C020D6}">
      <dgm:prSet/>
      <dgm:spPr/>
      <dgm:t>
        <a:bodyPr/>
        <a:lstStyle/>
        <a:p>
          <a:endParaRPr lang="en-US"/>
        </a:p>
      </dgm:t>
    </dgm:pt>
    <dgm:pt modelId="{B5C1E955-6DB0-4827-937F-F18FBE1BF7C8}">
      <dgm:prSet phldrT="[Text]" phldr="1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D4938FF3-3920-4411-B98B-50FB17B21FA8}" type="parTrans" cxnId="{E4685C30-98B9-424F-90B4-18135123501E}">
      <dgm:prSet/>
      <dgm:spPr/>
      <dgm:t>
        <a:bodyPr/>
        <a:lstStyle/>
        <a:p>
          <a:endParaRPr lang="en-US"/>
        </a:p>
      </dgm:t>
    </dgm:pt>
    <dgm:pt modelId="{4B66B74F-6973-4116-A444-DED3FD292D73}" type="sibTrans" cxnId="{E4685C30-98B9-424F-90B4-18135123501E}">
      <dgm:prSet/>
      <dgm:spPr/>
      <dgm:t>
        <a:bodyPr/>
        <a:lstStyle/>
        <a:p>
          <a:endParaRPr lang="en-US"/>
        </a:p>
      </dgm:t>
    </dgm:pt>
    <dgm:pt modelId="{3CC0A8B9-1CBB-4797-96DE-003B48A38915}">
      <dgm:prSet phldrT="[Text]"/>
      <dgm:spPr/>
      <dgm:t>
        <a:bodyPr/>
        <a:lstStyle/>
        <a:p>
          <a:endParaRPr lang="en-US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tam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giác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cân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942BC-A3CB-4AAA-9F9A-EACEB417EBC6}" type="parTrans" cxnId="{AF929B97-7C4B-4F09-8A9C-0C9328B9CA9F}">
      <dgm:prSet/>
      <dgm:spPr/>
      <dgm:t>
        <a:bodyPr/>
        <a:lstStyle/>
        <a:p>
          <a:endParaRPr lang="en-US"/>
        </a:p>
      </dgm:t>
    </dgm:pt>
    <dgm:pt modelId="{5B5F96A8-F45B-4670-97E5-BD518322DC34}" type="sibTrans" cxnId="{AF929B97-7C4B-4F09-8A9C-0C9328B9CA9F}">
      <dgm:prSet/>
      <dgm:spPr/>
      <dgm:t>
        <a:bodyPr/>
        <a:lstStyle/>
        <a:p>
          <a:endParaRPr lang="en-US"/>
        </a:p>
      </dgm:t>
    </dgm:pt>
    <dgm:pt modelId="{866CB111-9E4A-481E-950C-61A0F4AD1F1E}">
      <dgm:prSet phldrT="[Text]"/>
      <dgm:spPr/>
      <dgm:t>
        <a:bodyPr/>
        <a:lstStyle/>
        <a:p>
          <a:endParaRPr lang="en-US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tam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giác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cân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F49347-33B3-40BF-A778-D5082CE80E3F}" type="parTrans" cxnId="{36FD1332-DFDE-4B32-A728-8B82F3C8D941}">
      <dgm:prSet/>
      <dgm:spPr/>
      <dgm:t>
        <a:bodyPr/>
        <a:lstStyle/>
        <a:p>
          <a:endParaRPr lang="en-US"/>
        </a:p>
      </dgm:t>
    </dgm:pt>
    <dgm:pt modelId="{B307A338-5DD7-499F-980C-727403C1B496}" type="sibTrans" cxnId="{36FD1332-DFDE-4B32-A728-8B82F3C8D941}">
      <dgm:prSet/>
      <dgm:spPr/>
      <dgm:t>
        <a:bodyPr/>
        <a:lstStyle/>
        <a:p>
          <a:endParaRPr lang="en-US"/>
        </a:p>
      </dgm:t>
    </dgm:pt>
    <dgm:pt modelId="{EE46B742-1B19-4573-B920-896211D0E31A}">
      <dgm:prSet/>
      <dgm:spPr>
        <a:solidFill>
          <a:srgbClr val="FFFF00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849569E-1FE1-4E49-B6B3-830511D03A89}" type="sibTrans" cxnId="{5322D644-D8EA-48C5-B03C-B0C04E3A6EB6}">
      <dgm:prSet/>
      <dgm:spPr/>
      <dgm:t>
        <a:bodyPr/>
        <a:lstStyle/>
        <a:p>
          <a:endParaRPr lang="en-US"/>
        </a:p>
      </dgm:t>
    </dgm:pt>
    <dgm:pt modelId="{AEB834C9-6154-4CC0-82F0-0E2331A93AAC}" type="parTrans" cxnId="{5322D644-D8EA-48C5-B03C-B0C04E3A6EB6}">
      <dgm:prSet/>
      <dgm:spPr/>
      <dgm:t>
        <a:bodyPr/>
        <a:lstStyle/>
        <a:p>
          <a:endParaRPr lang="en-US"/>
        </a:p>
      </dgm:t>
    </dgm:pt>
    <dgm:pt modelId="{F3C628D1-0F08-424C-9448-D50425CEA249}">
      <dgm:prSet phldrT="[Text]" phldr="1"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2955234F-7A92-4628-9BB1-7A24C3ECF588}" type="sibTrans" cxnId="{DD58A20B-8537-4342-BE38-1DC7AA3B2365}">
      <dgm:prSet/>
      <dgm:spPr/>
      <dgm:t>
        <a:bodyPr/>
        <a:lstStyle/>
        <a:p>
          <a:endParaRPr lang="en-US"/>
        </a:p>
      </dgm:t>
    </dgm:pt>
    <dgm:pt modelId="{E9548D3F-DC6B-46F9-A198-C1CD4A8BFF4E}" type="parTrans" cxnId="{DD58A20B-8537-4342-BE38-1DC7AA3B2365}">
      <dgm:prSet/>
      <dgm:spPr/>
      <dgm:t>
        <a:bodyPr/>
        <a:lstStyle/>
        <a:p>
          <a:endParaRPr lang="en-US"/>
        </a:p>
      </dgm:t>
    </dgm:pt>
    <dgm:pt modelId="{841F1555-42F2-4F4B-B4D6-FE3887BD7DAA}" type="pres">
      <dgm:prSet presAssocID="{B123020D-0A24-4A21-B89D-856588DDAF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E6A376-C1A1-4405-8215-FE6077E71681}" type="pres">
      <dgm:prSet presAssocID="{1F3EAB41-521A-4FCA-83E0-E4D10E60092F}" presName="compositeNode" presStyleCnt="0">
        <dgm:presLayoutVars>
          <dgm:bulletEnabled val="1"/>
        </dgm:presLayoutVars>
      </dgm:prSet>
      <dgm:spPr/>
    </dgm:pt>
    <dgm:pt modelId="{B7E22EDC-B040-4AED-923C-598644AEB585}" type="pres">
      <dgm:prSet presAssocID="{1F3EAB41-521A-4FCA-83E0-E4D10E60092F}" presName="bgRect" presStyleLbl="node1" presStyleIdx="0" presStyleCnt="4" custScaleX="101660" custScaleY="100000" custLinFactNeighborX="-32732" custLinFactNeighborY="1652"/>
      <dgm:spPr/>
      <dgm:t>
        <a:bodyPr/>
        <a:lstStyle/>
        <a:p>
          <a:endParaRPr lang="en-US"/>
        </a:p>
      </dgm:t>
    </dgm:pt>
    <dgm:pt modelId="{D28B3B1E-6FC1-456D-B7BF-553335C4629E}" type="pres">
      <dgm:prSet presAssocID="{1F3EAB41-521A-4FCA-83E0-E4D10E60092F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B377E-33B7-45D6-8779-318C6B419460}" type="pres">
      <dgm:prSet presAssocID="{1F3EAB41-521A-4FCA-83E0-E4D10E60092F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0553D-484F-42EF-81E0-55CED54EAC5C}" type="pres">
      <dgm:prSet presAssocID="{CBC08FAC-8F5C-4F34-9FCD-ABF005204E59}" presName="hSp" presStyleCnt="0"/>
      <dgm:spPr/>
    </dgm:pt>
    <dgm:pt modelId="{19E893B2-DF0B-4236-B2C9-507BC9755E2B}" type="pres">
      <dgm:prSet presAssocID="{CBC08FAC-8F5C-4F34-9FCD-ABF005204E59}" presName="vProcSp" presStyleCnt="0"/>
      <dgm:spPr/>
    </dgm:pt>
    <dgm:pt modelId="{9AA42BF1-F483-434D-A5DE-76EF3B063C02}" type="pres">
      <dgm:prSet presAssocID="{CBC08FAC-8F5C-4F34-9FCD-ABF005204E59}" presName="vSp1" presStyleCnt="0"/>
      <dgm:spPr/>
    </dgm:pt>
    <dgm:pt modelId="{C2B44839-09EE-4D26-8C8A-F7CB7A45F0E4}" type="pres">
      <dgm:prSet presAssocID="{CBC08FAC-8F5C-4F34-9FCD-ABF005204E59}" presName="simulatedConn" presStyleLbl="solidFgAcc1" presStyleIdx="0" presStyleCnt="3"/>
      <dgm:spPr/>
    </dgm:pt>
    <dgm:pt modelId="{19805E50-DEF5-41C5-A536-9FB97CD7F873}" type="pres">
      <dgm:prSet presAssocID="{CBC08FAC-8F5C-4F34-9FCD-ABF005204E59}" presName="vSp2" presStyleCnt="0"/>
      <dgm:spPr/>
    </dgm:pt>
    <dgm:pt modelId="{D4EAFD54-630B-46E7-99D9-6B6D2CDA33D5}" type="pres">
      <dgm:prSet presAssocID="{CBC08FAC-8F5C-4F34-9FCD-ABF005204E59}" presName="sibTrans" presStyleCnt="0"/>
      <dgm:spPr/>
    </dgm:pt>
    <dgm:pt modelId="{258EFF5C-7885-49F0-A798-BDE0A71353D3}" type="pres">
      <dgm:prSet presAssocID="{B5C1E955-6DB0-4827-937F-F18FBE1BF7C8}" presName="compositeNode" presStyleCnt="0">
        <dgm:presLayoutVars>
          <dgm:bulletEnabled val="1"/>
        </dgm:presLayoutVars>
      </dgm:prSet>
      <dgm:spPr/>
    </dgm:pt>
    <dgm:pt modelId="{02754D62-AF70-4729-8516-4C2C4BC57A9A}" type="pres">
      <dgm:prSet presAssocID="{B5C1E955-6DB0-4827-937F-F18FBE1BF7C8}" presName="bgRect" presStyleLbl="node1" presStyleIdx="1" presStyleCnt="4" custLinFactNeighborY="1258"/>
      <dgm:spPr/>
      <dgm:t>
        <a:bodyPr/>
        <a:lstStyle/>
        <a:p>
          <a:endParaRPr lang="en-US"/>
        </a:p>
      </dgm:t>
    </dgm:pt>
    <dgm:pt modelId="{620D3E66-50FB-46B6-A2A3-FED26BD0BFD9}" type="pres">
      <dgm:prSet presAssocID="{B5C1E955-6DB0-4827-937F-F18FBE1BF7C8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9EA2F-DCEC-47D9-9ED9-29E1F8EFB405}" type="pres">
      <dgm:prSet presAssocID="{B5C1E955-6DB0-4827-937F-F18FBE1BF7C8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C0C76-6964-4E63-8E8B-5EB993E82FE4}" type="pres">
      <dgm:prSet presAssocID="{4B66B74F-6973-4116-A444-DED3FD292D73}" presName="hSp" presStyleCnt="0"/>
      <dgm:spPr/>
    </dgm:pt>
    <dgm:pt modelId="{4B162AAA-8DCE-446F-9CEB-8996C7C3A2D4}" type="pres">
      <dgm:prSet presAssocID="{4B66B74F-6973-4116-A444-DED3FD292D73}" presName="vProcSp" presStyleCnt="0"/>
      <dgm:spPr/>
    </dgm:pt>
    <dgm:pt modelId="{AD15B417-8D1E-4B7A-890E-3496814E84B5}" type="pres">
      <dgm:prSet presAssocID="{4B66B74F-6973-4116-A444-DED3FD292D73}" presName="vSp1" presStyleCnt="0"/>
      <dgm:spPr/>
    </dgm:pt>
    <dgm:pt modelId="{2B4FF2FB-12F7-4ED6-8CEE-7ED66B78114F}" type="pres">
      <dgm:prSet presAssocID="{4B66B74F-6973-4116-A444-DED3FD292D73}" presName="simulatedConn" presStyleLbl="solidFgAcc1" presStyleIdx="1" presStyleCnt="3"/>
      <dgm:spPr/>
    </dgm:pt>
    <dgm:pt modelId="{780642DE-BB86-47A6-96C6-E5FC103C22E9}" type="pres">
      <dgm:prSet presAssocID="{4B66B74F-6973-4116-A444-DED3FD292D73}" presName="vSp2" presStyleCnt="0"/>
      <dgm:spPr/>
    </dgm:pt>
    <dgm:pt modelId="{FFF20EC3-D17C-4812-BF01-50F8A50ED381}" type="pres">
      <dgm:prSet presAssocID="{4B66B74F-6973-4116-A444-DED3FD292D73}" presName="sibTrans" presStyleCnt="0"/>
      <dgm:spPr/>
    </dgm:pt>
    <dgm:pt modelId="{B600C436-3709-4D6C-A01B-7A7CBC1A70E9}" type="pres">
      <dgm:prSet presAssocID="{F3C628D1-0F08-424C-9448-D50425CEA249}" presName="compositeNode" presStyleCnt="0">
        <dgm:presLayoutVars>
          <dgm:bulletEnabled val="1"/>
        </dgm:presLayoutVars>
      </dgm:prSet>
      <dgm:spPr/>
    </dgm:pt>
    <dgm:pt modelId="{5C2FBD10-6684-4AA8-BADD-A5A0E2C9AF18}" type="pres">
      <dgm:prSet presAssocID="{F3C628D1-0F08-424C-9448-D50425CEA249}" presName="bgRect" presStyleLbl="node1" presStyleIdx="2" presStyleCnt="4" custLinFactNeighborY="1867"/>
      <dgm:spPr/>
      <dgm:t>
        <a:bodyPr/>
        <a:lstStyle/>
        <a:p>
          <a:endParaRPr lang="en-US"/>
        </a:p>
      </dgm:t>
    </dgm:pt>
    <dgm:pt modelId="{74FB6271-F602-4C50-950A-3EF03E7654B6}" type="pres">
      <dgm:prSet presAssocID="{F3C628D1-0F08-424C-9448-D50425CEA249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D4354-5C52-4315-B7D0-E5EF673EEB76}" type="pres">
      <dgm:prSet presAssocID="{F3C628D1-0F08-424C-9448-D50425CEA24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F4B3D-A4B9-4253-9E37-A1374078571A}" type="pres">
      <dgm:prSet presAssocID="{2955234F-7A92-4628-9BB1-7A24C3ECF588}" presName="hSp" presStyleCnt="0"/>
      <dgm:spPr/>
    </dgm:pt>
    <dgm:pt modelId="{4CA73107-6958-4E76-8CFC-2CDE6ABF9289}" type="pres">
      <dgm:prSet presAssocID="{2955234F-7A92-4628-9BB1-7A24C3ECF588}" presName="vProcSp" presStyleCnt="0"/>
      <dgm:spPr/>
    </dgm:pt>
    <dgm:pt modelId="{8FDB7635-6C79-4741-AD11-5A0C8AAA0466}" type="pres">
      <dgm:prSet presAssocID="{2955234F-7A92-4628-9BB1-7A24C3ECF588}" presName="vSp1" presStyleCnt="0"/>
      <dgm:spPr/>
    </dgm:pt>
    <dgm:pt modelId="{8904B840-31AA-43D0-B25C-03F4A0165D7A}" type="pres">
      <dgm:prSet presAssocID="{2955234F-7A92-4628-9BB1-7A24C3ECF588}" presName="simulatedConn" presStyleLbl="solidFgAcc1" presStyleIdx="2" presStyleCnt="3"/>
      <dgm:spPr/>
    </dgm:pt>
    <dgm:pt modelId="{45917D6A-F464-404E-85FA-B4B82BCDDDDB}" type="pres">
      <dgm:prSet presAssocID="{2955234F-7A92-4628-9BB1-7A24C3ECF588}" presName="vSp2" presStyleCnt="0"/>
      <dgm:spPr/>
    </dgm:pt>
    <dgm:pt modelId="{23DB428A-547E-4D78-9B0F-B2B506B1E478}" type="pres">
      <dgm:prSet presAssocID="{2955234F-7A92-4628-9BB1-7A24C3ECF588}" presName="sibTrans" presStyleCnt="0"/>
      <dgm:spPr/>
    </dgm:pt>
    <dgm:pt modelId="{3AB31E22-674B-4AC7-8A7C-04D314BDEA7A}" type="pres">
      <dgm:prSet presAssocID="{EE46B742-1B19-4573-B920-896211D0E31A}" presName="compositeNode" presStyleCnt="0">
        <dgm:presLayoutVars>
          <dgm:bulletEnabled val="1"/>
        </dgm:presLayoutVars>
      </dgm:prSet>
      <dgm:spPr/>
    </dgm:pt>
    <dgm:pt modelId="{18E5681E-2E2B-45DC-8D29-D4B4CDBEB086}" type="pres">
      <dgm:prSet presAssocID="{EE46B742-1B19-4573-B920-896211D0E31A}" presName="bgRect" presStyleLbl="node1" presStyleIdx="3" presStyleCnt="4" custLinFactNeighborY="1867"/>
      <dgm:spPr/>
      <dgm:t>
        <a:bodyPr/>
        <a:lstStyle/>
        <a:p>
          <a:endParaRPr lang="en-US"/>
        </a:p>
      </dgm:t>
    </dgm:pt>
    <dgm:pt modelId="{5FF0118F-F30A-4C87-8579-B352F9E899A6}" type="pres">
      <dgm:prSet presAssocID="{EE46B742-1B19-4573-B920-896211D0E31A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F3E6A6-DD0E-47FA-B55B-D6F2D26F11BF}" srcId="{B123020D-0A24-4A21-B89D-856588DDAFE8}" destId="{1F3EAB41-521A-4FCA-83E0-E4D10E60092F}" srcOrd="0" destOrd="0" parTransId="{59BC9EA3-E77B-4C42-9019-165DEECB8011}" sibTransId="{CBC08FAC-8F5C-4F34-9FCD-ABF005204E59}"/>
    <dgm:cxn modelId="{36FD1332-DFDE-4B32-A728-8B82F3C8D941}" srcId="{F3C628D1-0F08-424C-9448-D50425CEA249}" destId="{866CB111-9E4A-481E-950C-61A0F4AD1F1E}" srcOrd="0" destOrd="0" parTransId="{34F49347-33B3-40BF-A778-D5082CE80E3F}" sibTransId="{B307A338-5DD7-499F-980C-727403C1B496}"/>
    <dgm:cxn modelId="{E4685C30-98B9-424F-90B4-18135123501E}" srcId="{B123020D-0A24-4A21-B89D-856588DDAFE8}" destId="{B5C1E955-6DB0-4827-937F-F18FBE1BF7C8}" srcOrd="1" destOrd="0" parTransId="{D4938FF3-3920-4411-B98B-50FB17B21FA8}" sibTransId="{4B66B74F-6973-4116-A444-DED3FD292D73}"/>
    <dgm:cxn modelId="{AF929B97-7C4B-4F09-8A9C-0C9328B9CA9F}" srcId="{B5C1E955-6DB0-4827-937F-F18FBE1BF7C8}" destId="{3CC0A8B9-1CBB-4797-96DE-003B48A38915}" srcOrd="0" destOrd="0" parTransId="{8A2942BC-A3CB-4AAA-9F9A-EACEB417EBC6}" sibTransId="{5B5F96A8-F45B-4670-97E5-BD518322DC34}"/>
    <dgm:cxn modelId="{77753B18-D501-463F-9454-D250B14A52EE}" type="presOf" srcId="{EE46B742-1B19-4573-B920-896211D0E31A}" destId="{5FF0118F-F30A-4C87-8579-B352F9E899A6}" srcOrd="1" destOrd="0" presId="urn:microsoft.com/office/officeart/2005/8/layout/hProcess7"/>
    <dgm:cxn modelId="{2AFDFD9F-FDEA-4560-B40C-2C19D646B09B}" type="presOf" srcId="{B5C1E955-6DB0-4827-937F-F18FBE1BF7C8}" destId="{620D3E66-50FB-46B6-A2A3-FED26BD0BFD9}" srcOrd="1" destOrd="0" presId="urn:microsoft.com/office/officeart/2005/8/layout/hProcess7"/>
    <dgm:cxn modelId="{DD58A20B-8537-4342-BE38-1DC7AA3B2365}" srcId="{B123020D-0A24-4A21-B89D-856588DDAFE8}" destId="{F3C628D1-0F08-424C-9448-D50425CEA249}" srcOrd="2" destOrd="0" parTransId="{E9548D3F-DC6B-46F9-A198-C1CD4A8BFF4E}" sibTransId="{2955234F-7A92-4628-9BB1-7A24C3ECF588}"/>
    <dgm:cxn modelId="{849D380C-4F4F-49F8-8F15-C26791C020D6}" srcId="{1F3EAB41-521A-4FCA-83E0-E4D10E60092F}" destId="{18832390-2C85-4437-952B-688C79752A15}" srcOrd="0" destOrd="0" parTransId="{C684E802-BDEC-4D7F-B119-40D580355362}" sibTransId="{E6FDA21E-D30F-4522-A58B-77CF39C9312E}"/>
    <dgm:cxn modelId="{50BEBC18-7035-4A64-8707-539294DC8697}" type="presOf" srcId="{1F3EAB41-521A-4FCA-83E0-E4D10E60092F}" destId="{B7E22EDC-B040-4AED-923C-598644AEB585}" srcOrd="0" destOrd="0" presId="urn:microsoft.com/office/officeart/2005/8/layout/hProcess7"/>
    <dgm:cxn modelId="{4674EACD-6F01-453C-8C17-9DE230DF49A0}" type="presOf" srcId="{B5C1E955-6DB0-4827-937F-F18FBE1BF7C8}" destId="{02754D62-AF70-4729-8516-4C2C4BC57A9A}" srcOrd="0" destOrd="0" presId="urn:microsoft.com/office/officeart/2005/8/layout/hProcess7"/>
    <dgm:cxn modelId="{381285BF-3F73-4FC0-AD9D-2DDA4C9E80D1}" type="presOf" srcId="{18832390-2C85-4437-952B-688C79752A15}" destId="{483B377E-33B7-45D6-8779-318C6B419460}" srcOrd="0" destOrd="0" presId="urn:microsoft.com/office/officeart/2005/8/layout/hProcess7"/>
    <dgm:cxn modelId="{9C08D7C7-C09C-4A35-A800-45B223B12D44}" type="presOf" srcId="{F3C628D1-0F08-424C-9448-D50425CEA249}" destId="{74FB6271-F602-4C50-950A-3EF03E7654B6}" srcOrd="1" destOrd="0" presId="urn:microsoft.com/office/officeart/2005/8/layout/hProcess7"/>
    <dgm:cxn modelId="{5322D644-D8EA-48C5-B03C-B0C04E3A6EB6}" srcId="{B123020D-0A24-4A21-B89D-856588DDAFE8}" destId="{EE46B742-1B19-4573-B920-896211D0E31A}" srcOrd="3" destOrd="0" parTransId="{AEB834C9-6154-4CC0-82F0-0E2331A93AAC}" sibTransId="{D849569E-1FE1-4E49-B6B3-830511D03A89}"/>
    <dgm:cxn modelId="{AC14D63F-DFA2-46CF-BE98-3A36635660BA}" type="presOf" srcId="{EE46B742-1B19-4573-B920-896211D0E31A}" destId="{18E5681E-2E2B-45DC-8D29-D4B4CDBEB086}" srcOrd="0" destOrd="0" presId="urn:microsoft.com/office/officeart/2005/8/layout/hProcess7"/>
    <dgm:cxn modelId="{A14FD280-C8B7-44C8-ABF8-5AE4E40FBAEC}" type="presOf" srcId="{3CC0A8B9-1CBB-4797-96DE-003B48A38915}" destId="{1649EA2F-DCEC-47D9-9ED9-29E1F8EFB405}" srcOrd="0" destOrd="0" presId="urn:microsoft.com/office/officeart/2005/8/layout/hProcess7"/>
    <dgm:cxn modelId="{88A6D8D0-95B9-489D-B574-40E2E0AC9CF2}" type="presOf" srcId="{866CB111-9E4A-481E-950C-61A0F4AD1F1E}" destId="{0D2D4354-5C52-4315-B7D0-E5EF673EEB76}" srcOrd="0" destOrd="0" presId="urn:microsoft.com/office/officeart/2005/8/layout/hProcess7"/>
    <dgm:cxn modelId="{F36E3839-A0B0-46F8-AB71-3F8AA98CE814}" type="presOf" srcId="{1F3EAB41-521A-4FCA-83E0-E4D10E60092F}" destId="{D28B3B1E-6FC1-456D-B7BF-553335C4629E}" srcOrd="1" destOrd="0" presId="urn:microsoft.com/office/officeart/2005/8/layout/hProcess7"/>
    <dgm:cxn modelId="{D1449F93-56B1-4216-B5DC-8E48B011DB0B}" type="presOf" srcId="{F3C628D1-0F08-424C-9448-D50425CEA249}" destId="{5C2FBD10-6684-4AA8-BADD-A5A0E2C9AF18}" srcOrd="0" destOrd="0" presId="urn:microsoft.com/office/officeart/2005/8/layout/hProcess7"/>
    <dgm:cxn modelId="{07EB3865-D5C1-4A12-A512-8F14E1151B19}" type="presOf" srcId="{B123020D-0A24-4A21-B89D-856588DDAFE8}" destId="{841F1555-42F2-4F4B-B4D6-FE3887BD7DAA}" srcOrd="0" destOrd="0" presId="urn:microsoft.com/office/officeart/2005/8/layout/hProcess7"/>
    <dgm:cxn modelId="{0B9D3D90-AA45-4782-B942-4C9CEC0ED897}" type="presParOf" srcId="{841F1555-42F2-4F4B-B4D6-FE3887BD7DAA}" destId="{A3E6A376-C1A1-4405-8215-FE6077E71681}" srcOrd="0" destOrd="0" presId="urn:microsoft.com/office/officeart/2005/8/layout/hProcess7"/>
    <dgm:cxn modelId="{C66463C5-5D2A-4254-9B51-6BD66AE565AD}" type="presParOf" srcId="{A3E6A376-C1A1-4405-8215-FE6077E71681}" destId="{B7E22EDC-B040-4AED-923C-598644AEB585}" srcOrd="0" destOrd="0" presId="urn:microsoft.com/office/officeart/2005/8/layout/hProcess7"/>
    <dgm:cxn modelId="{A6CDA9B4-3DFB-4505-B952-C871983BD7EF}" type="presParOf" srcId="{A3E6A376-C1A1-4405-8215-FE6077E71681}" destId="{D28B3B1E-6FC1-456D-B7BF-553335C4629E}" srcOrd="1" destOrd="0" presId="urn:microsoft.com/office/officeart/2005/8/layout/hProcess7"/>
    <dgm:cxn modelId="{80F9CCF6-64C0-4596-805D-0EC45E165323}" type="presParOf" srcId="{A3E6A376-C1A1-4405-8215-FE6077E71681}" destId="{483B377E-33B7-45D6-8779-318C6B419460}" srcOrd="2" destOrd="0" presId="urn:microsoft.com/office/officeart/2005/8/layout/hProcess7"/>
    <dgm:cxn modelId="{3CC40196-2EA8-4D01-B055-B8AD244DDAF0}" type="presParOf" srcId="{841F1555-42F2-4F4B-B4D6-FE3887BD7DAA}" destId="{B580553D-484F-42EF-81E0-55CED54EAC5C}" srcOrd="1" destOrd="0" presId="urn:microsoft.com/office/officeart/2005/8/layout/hProcess7"/>
    <dgm:cxn modelId="{307251EE-92FF-44C5-ABB9-5B04390D5C79}" type="presParOf" srcId="{841F1555-42F2-4F4B-B4D6-FE3887BD7DAA}" destId="{19E893B2-DF0B-4236-B2C9-507BC9755E2B}" srcOrd="2" destOrd="0" presId="urn:microsoft.com/office/officeart/2005/8/layout/hProcess7"/>
    <dgm:cxn modelId="{697033DF-C2F9-439D-A402-0335DDD13A05}" type="presParOf" srcId="{19E893B2-DF0B-4236-B2C9-507BC9755E2B}" destId="{9AA42BF1-F483-434D-A5DE-76EF3B063C02}" srcOrd="0" destOrd="0" presId="urn:microsoft.com/office/officeart/2005/8/layout/hProcess7"/>
    <dgm:cxn modelId="{1EA646E4-B8AE-43CE-8E5E-7F4032276216}" type="presParOf" srcId="{19E893B2-DF0B-4236-B2C9-507BC9755E2B}" destId="{C2B44839-09EE-4D26-8C8A-F7CB7A45F0E4}" srcOrd="1" destOrd="0" presId="urn:microsoft.com/office/officeart/2005/8/layout/hProcess7"/>
    <dgm:cxn modelId="{C98375AE-E8A2-4748-B197-AAE3A341DA63}" type="presParOf" srcId="{19E893B2-DF0B-4236-B2C9-507BC9755E2B}" destId="{19805E50-DEF5-41C5-A536-9FB97CD7F873}" srcOrd="2" destOrd="0" presId="urn:microsoft.com/office/officeart/2005/8/layout/hProcess7"/>
    <dgm:cxn modelId="{F34FDD7E-CCF1-4E2E-B01B-313309D08C7C}" type="presParOf" srcId="{841F1555-42F2-4F4B-B4D6-FE3887BD7DAA}" destId="{D4EAFD54-630B-46E7-99D9-6B6D2CDA33D5}" srcOrd="3" destOrd="0" presId="urn:microsoft.com/office/officeart/2005/8/layout/hProcess7"/>
    <dgm:cxn modelId="{79703EBC-AAB2-4E65-AE11-91A62E1A8A78}" type="presParOf" srcId="{841F1555-42F2-4F4B-B4D6-FE3887BD7DAA}" destId="{258EFF5C-7885-49F0-A798-BDE0A71353D3}" srcOrd="4" destOrd="0" presId="urn:microsoft.com/office/officeart/2005/8/layout/hProcess7"/>
    <dgm:cxn modelId="{A4D16342-6848-4233-BA00-0D91F88479B1}" type="presParOf" srcId="{258EFF5C-7885-49F0-A798-BDE0A71353D3}" destId="{02754D62-AF70-4729-8516-4C2C4BC57A9A}" srcOrd="0" destOrd="0" presId="urn:microsoft.com/office/officeart/2005/8/layout/hProcess7"/>
    <dgm:cxn modelId="{F7913D70-EB14-4399-9FDA-BB08EC2793B5}" type="presParOf" srcId="{258EFF5C-7885-49F0-A798-BDE0A71353D3}" destId="{620D3E66-50FB-46B6-A2A3-FED26BD0BFD9}" srcOrd="1" destOrd="0" presId="urn:microsoft.com/office/officeart/2005/8/layout/hProcess7"/>
    <dgm:cxn modelId="{650543A8-9C49-4E04-B1B0-D030FEE79FB5}" type="presParOf" srcId="{258EFF5C-7885-49F0-A798-BDE0A71353D3}" destId="{1649EA2F-DCEC-47D9-9ED9-29E1F8EFB405}" srcOrd="2" destOrd="0" presId="urn:microsoft.com/office/officeart/2005/8/layout/hProcess7"/>
    <dgm:cxn modelId="{7BEA784E-A058-47BD-B824-D739B554B377}" type="presParOf" srcId="{841F1555-42F2-4F4B-B4D6-FE3887BD7DAA}" destId="{FA8C0C76-6964-4E63-8E8B-5EB993E82FE4}" srcOrd="5" destOrd="0" presId="urn:microsoft.com/office/officeart/2005/8/layout/hProcess7"/>
    <dgm:cxn modelId="{FAFA9BF3-0D08-4E8E-BA6C-688EF71BC9DE}" type="presParOf" srcId="{841F1555-42F2-4F4B-B4D6-FE3887BD7DAA}" destId="{4B162AAA-8DCE-446F-9CEB-8996C7C3A2D4}" srcOrd="6" destOrd="0" presId="urn:microsoft.com/office/officeart/2005/8/layout/hProcess7"/>
    <dgm:cxn modelId="{1A0CD396-16D1-4D40-BBA7-7B85E84D876F}" type="presParOf" srcId="{4B162AAA-8DCE-446F-9CEB-8996C7C3A2D4}" destId="{AD15B417-8D1E-4B7A-890E-3496814E84B5}" srcOrd="0" destOrd="0" presId="urn:microsoft.com/office/officeart/2005/8/layout/hProcess7"/>
    <dgm:cxn modelId="{904FFCA9-25D1-4028-AC7D-204D3651AF8B}" type="presParOf" srcId="{4B162AAA-8DCE-446F-9CEB-8996C7C3A2D4}" destId="{2B4FF2FB-12F7-4ED6-8CEE-7ED66B78114F}" srcOrd="1" destOrd="0" presId="urn:microsoft.com/office/officeart/2005/8/layout/hProcess7"/>
    <dgm:cxn modelId="{B8CC3198-A509-4EA1-8D40-336358C46F93}" type="presParOf" srcId="{4B162AAA-8DCE-446F-9CEB-8996C7C3A2D4}" destId="{780642DE-BB86-47A6-96C6-E5FC103C22E9}" srcOrd="2" destOrd="0" presId="urn:microsoft.com/office/officeart/2005/8/layout/hProcess7"/>
    <dgm:cxn modelId="{41980E26-916B-4DBF-8159-6DB2EFEC338C}" type="presParOf" srcId="{841F1555-42F2-4F4B-B4D6-FE3887BD7DAA}" destId="{FFF20EC3-D17C-4812-BF01-50F8A50ED381}" srcOrd="7" destOrd="0" presId="urn:microsoft.com/office/officeart/2005/8/layout/hProcess7"/>
    <dgm:cxn modelId="{D4799B42-EDC9-4E59-B4BC-D994B35A2FDB}" type="presParOf" srcId="{841F1555-42F2-4F4B-B4D6-FE3887BD7DAA}" destId="{B600C436-3709-4D6C-A01B-7A7CBC1A70E9}" srcOrd="8" destOrd="0" presId="urn:microsoft.com/office/officeart/2005/8/layout/hProcess7"/>
    <dgm:cxn modelId="{D9ED7B56-4C7D-4A6A-ABB4-42FC8E035E02}" type="presParOf" srcId="{B600C436-3709-4D6C-A01B-7A7CBC1A70E9}" destId="{5C2FBD10-6684-4AA8-BADD-A5A0E2C9AF18}" srcOrd="0" destOrd="0" presId="urn:microsoft.com/office/officeart/2005/8/layout/hProcess7"/>
    <dgm:cxn modelId="{64F7BBBA-ED69-4AF7-9D4A-437FF1B4E296}" type="presParOf" srcId="{B600C436-3709-4D6C-A01B-7A7CBC1A70E9}" destId="{74FB6271-F602-4C50-950A-3EF03E7654B6}" srcOrd="1" destOrd="0" presId="urn:microsoft.com/office/officeart/2005/8/layout/hProcess7"/>
    <dgm:cxn modelId="{F1E411EA-25DC-448E-993C-4756633ED102}" type="presParOf" srcId="{B600C436-3709-4D6C-A01B-7A7CBC1A70E9}" destId="{0D2D4354-5C52-4315-B7D0-E5EF673EEB76}" srcOrd="2" destOrd="0" presId="urn:microsoft.com/office/officeart/2005/8/layout/hProcess7"/>
    <dgm:cxn modelId="{2651527E-895A-46D1-8BB4-2C735849DA79}" type="presParOf" srcId="{841F1555-42F2-4F4B-B4D6-FE3887BD7DAA}" destId="{F28F4B3D-A4B9-4253-9E37-A1374078571A}" srcOrd="9" destOrd="0" presId="urn:microsoft.com/office/officeart/2005/8/layout/hProcess7"/>
    <dgm:cxn modelId="{2115125F-BB02-4559-85D2-E287CF88E268}" type="presParOf" srcId="{841F1555-42F2-4F4B-B4D6-FE3887BD7DAA}" destId="{4CA73107-6958-4E76-8CFC-2CDE6ABF9289}" srcOrd="10" destOrd="0" presId="urn:microsoft.com/office/officeart/2005/8/layout/hProcess7"/>
    <dgm:cxn modelId="{0A9A0FC6-1B7C-47E1-B72E-4D5FADA7F3E2}" type="presParOf" srcId="{4CA73107-6958-4E76-8CFC-2CDE6ABF9289}" destId="{8FDB7635-6C79-4741-AD11-5A0C8AAA0466}" srcOrd="0" destOrd="0" presId="urn:microsoft.com/office/officeart/2005/8/layout/hProcess7"/>
    <dgm:cxn modelId="{361E9A33-386E-4441-AC2C-003E17EC91F5}" type="presParOf" srcId="{4CA73107-6958-4E76-8CFC-2CDE6ABF9289}" destId="{8904B840-31AA-43D0-B25C-03F4A0165D7A}" srcOrd="1" destOrd="0" presId="urn:microsoft.com/office/officeart/2005/8/layout/hProcess7"/>
    <dgm:cxn modelId="{2AFBA533-FEC8-448A-A9DE-29FB31138A01}" type="presParOf" srcId="{4CA73107-6958-4E76-8CFC-2CDE6ABF9289}" destId="{45917D6A-F464-404E-85FA-B4B82BCDDDDB}" srcOrd="2" destOrd="0" presId="urn:microsoft.com/office/officeart/2005/8/layout/hProcess7"/>
    <dgm:cxn modelId="{97D0E8C3-2191-491D-A9FD-909C8E5EC36C}" type="presParOf" srcId="{841F1555-42F2-4F4B-B4D6-FE3887BD7DAA}" destId="{23DB428A-547E-4D78-9B0F-B2B506B1E478}" srcOrd="11" destOrd="0" presId="urn:microsoft.com/office/officeart/2005/8/layout/hProcess7"/>
    <dgm:cxn modelId="{7E15E5B1-D673-464C-A931-A7AC042C9B91}" type="presParOf" srcId="{841F1555-42F2-4F4B-B4D6-FE3887BD7DAA}" destId="{3AB31E22-674B-4AC7-8A7C-04D314BDEA7A}" srcOrd="12" destOrd="0" presId="urn:microsoft.com/office/officeart/2005/8/layout/hProcess7"/>
    <dgm:cxn modelId="{DFA23D13-6F4C-48F1-BFBA-5CE6F3E50C32}" type="presParOf" srcId="{3AB31E22-674B-4AC7-8A7C-04D314BDEA7A}" destId="{18E5681E-2E2B-45DC-8D29-D4B4CDBEB086}" srcOrd="0" destOrd="0" presId="urn:microsoft.com/office/officeart/2005/8/layout/hProcess7"/>
    <dgm:cxn modelId="{60D29597-9903-4F7D-94C4-B7F90F7F070A}" type="presParOf" srcId="{3AB31E22-674B-4AC7-8A7C-04D314BDEA7A}" destId="{5FF0118F-F30A-4C87-8579-B352F9E899A6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22EDC-B040-4AED-923C-598644AEB585}">
      <dsp:nvSpPr>
        <dsp:cNvPr id="0" name=""/>
        <dsp:cNvSpPr/>
      </dsp:nvSpPr>
      <dsp:spPr>
        <a:xfrm>
          <a:off x="0" y="1573965"/>
          <a:ext cx="4363105" cy="5150232"/>
        </a:xfrm>
        <a:prstGeom prst="roundRect">
          <a:avLst>
            <a:gd name="adj" fmla="val 5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0" rIns="222250" bIns="0" numCol="1" spcCol="1270" anchor="t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 rot="16200000">
        <a:off x="-1675284" y="3249250"/>
        <a:ext cx="4223190" cy="872621"/>
      </dsp:txXfrm>
    </dsp:sp>
    <dsp:sp modelId="{483B377E-33B7-45D6-8779-318C6B419460}">
      <dsp:nvSpPr>
        <dsp:cNvPr id="0" name=""/>
        <dsp:cNvSpPr/>
      </dsp:nvSpPr>
      <dsp:spPr>
        <a:xfrm>
          <a:off x="867455" y="1573965"/>
          <a:ext cx="3250513" cy="51502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tam </a:t>
          </a:r>
          <a:r>
            <a:rPr lang="en-US" sz="6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giác</a:t>
          </a:r>
          <a:r>
            <a:rPr lang="en-US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cân</a:t>
          </a:r>
          <a:endParaRPr lang="en-US" sz="6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7455" y="1573965"/>
        <a:ext cx="3250513" cy="5150232"/>
      </dsp:txXfrm>
    </dsp:sp>
    <dsp:sp modelId="{02754D62-AF70-4729-8516-4C2C4BC57A9A}">
      <dsp:nvSpPr>
        <dsp:cNvPr id="0" name=""/>
        <dsp:cNvSpPr/>
      </dsp:nvSpPr>
      <dsp:spPr>
        <a:xfrm>
          <a:off x="4520346" y="1553673"/>
          <a:ext cx="4291860" cy="5150232"/>
        </a:xfrm>
        <a:prstGeom prst="roundRect">
          <a:avLst>
            <a:gd name="adj" fmla="val 5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8021" rIns="217805" bIns="0" numCol="1" spcCol="1270" anchor="t" anchorCtr="0">
          <a:noAutofit/>
        </a:bodyPr>
        <a:lstStyle/>
        <a:p>
          <a:pPr lvl="0" algn="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 rot="16200000">
        <a:off x="2837937" y="3236082"/>
        <a:ext cx="4223190" cy="858372"/>
      </dsp:txXfrm>
    </dsp:sp>
    <dsp:sp modelId="{C2B44839-09EE-4D26-8C8A-F7CB7A45F0E4}">
      <dsp:nvSpPr>
        <dsp:cNvPr id="0" name=""/>
        <dsp:cNvSpPr/>
      </dsp:nvSpPr>
      <dsp:spPr>
        <a:xfrm rot="5400000">
          <a:off x="4163370" y="5582076"/>
          <a:ext cx="756871" cy="64377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9EA2F-DCEC-47D9-9ED9-29E1F8EFB405}">
      <dsp:nvSpPr>
        <dsp:cNvPr id="0" name=""/>
        <dsp:cNvSpPr/>
      </dsp:nvSpPr>
      <dsp:spPr>
        <a:xfrm>
          <a:off x="5378718" y="1553673"/>
          <a:ext cx="3197436" cy="51502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tam </a:t>
          </a:r>
          <a:r>
            <a:rPr lang="en-US" sz="6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giác</a:t>
          </a:r>
          <a:r>
            <a:rPr lang="en-US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cân</a:t>
          </a:r>
          <a:endParaRPr lang="en-US" sz="6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8718" y="1553673"/>
        <a:ext cx="3197436" cy="5150232"/>
      </dsp:txXfrm>
    </dsp:sp>
    <dsp:sp modelId="{5C2FBD10-6684-4AA8-BADD-A5A0E2C9AF18}">
      <dsp:nvSpPr>
        <dsp:cNvPr id="0" name=""/>
        <dsp:cNvSpPr/>
      </dsp:nvSpPr>
      <dsp:spPr>
        <a:xfrm>
          <a:off x="8962421" y="1585038"/>
          <a:ext cx="4291860" cy="5150232"/>
        </a:xfrm>
        <a:prstGeom prst="roundRect">
          <a:avLst>
            <a:gd name="adj" fmla="val 5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8021" rIns="217805" bIns="0" numCol="1" spcCol="1270" anchor="t" anchorCtr="0">
          <a:noAutofit/>
        </a:bodyPr>
        <a:lstStyle/>
        <a:p>
          <a:pPr lvl="0" algn="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 rot="16200000">
        <a:off x="7280012" y="3267447"/>
        <a:ext cx="4223190" cy="858372"/>
      </dsp:txXfrm>
    </dsp:sp>
    <dsp:sp modelId="{2B4FF2FB-12F7-4ED6-8CEE-7ED66B78114F}">
      <dsp:nvSpPr>
        <dsp:cNvPr id="0" name=""/>
        <dsp:cNvSpPr/>
      </dsp:nvSpPr>
      <dsp:spPr>
        <a:xfrm rot="5400000">
          <a:off x="8605445" y="5582076"/>
          <a:ext cx="756871" cy="64377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D4354-5C52-4315-B7D0-E5EF673EEB76}">
      <dsp:nvSpPr>
        <dsp:cNvPr id="0" name=""/>
        <dsp:cNvSpPr/>
      </dsp:nvSpPr>
      <dsp:spPr>
        <a:xfrm>
          <a:off x="9820794" y="1585038"/>
          <a:ext cx="3197436" cy="51502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tam </a:t>
          </a:r>
          <a:r>
            <a:rPr lang="en-US" sz="6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giác</a:t>
          </a:r>
          <a:r>
            <a:rPr lang="en-US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cân</a:t>
          </a:r>
          <a:endParaRPr lang="en-US" sz="6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20794" y="1585038"/>
        <a:ext cx="3197436" cy="5150232"/>
      </dsp:txXfrm>
    </dsp:sp>
    <dsp:sp modelId="{18E5681E-2E2B-45DC-8D29-D4B4CDBEB086}">
      <dsp:nvSpPr>
        <dsp:cNvPr id="0" name=""/>
        <dsp:cNvSpPr/>
      </dsp:nvSpPr>
      <dsp:spPr>
        <a:xfrm>
          <a:off x="13404497" y="1585038"/>
          <a:ext cx="4291860" cy="5150232"/>
        </a:xfrm>
        <a:prstGeom prst="roundRect">
          <a:avLst>
            <a:gd name="adj" fmla="val 5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8021" rIns="217805" bIns="0" numCol="1" spcCol="1270" anchor="t" anchorCtr="0">
          <a:noAutofit/>
        </a:bodyPr>
        <a:lstStyle/>
        <a:p>
          <a:pPr lvl="0" algn="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>
            <a:solidFill>
              <a:schemeClr val="tx1"/>
            </a:solidFill>
          </a:endParaRPr>
        </a:p>
      </dsp:txBody>
      <dsp:txXfrm rot="16200000">
        <a:off x="11722088" y="3267447"/>
        <a:ext cx="4223190" cy="858372"/>
      </dsp:txXfrm>
    </dsp:sp>
    <dsp:sp modelId="{8904B840-31AA-43D0-B25C-03F4A0165D7A}">
      <dsp:nvSpPr>
        <dsp:cNvPr id="0" name=""/>
        <dsp:cNvSpPr/>
      </dsp:nvSpPr>
      <dsp:spPr>
        <a:xfrm rot="5400000">
          <a:off x="13047521" y="5582076"/>
          <a:ext cx="756871" cy="64377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ED73-7134-4C02-9610-867CD65FDC8E}" type="datetimeFigureOut">
              <a:rPr lang="en-US" smtClean="0"/>
              <a:t>17/03/2023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F0BD7-2E75-484D-8AF8-F23D9C66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2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6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8.svg"/><Relationship Id="rId7" Type="http://schemas.openxmlformats.org/officeDocument/2006/relationships/image" Target="../media/image5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64.svg"/><Relationship Id="rId10" Type="http://schemas.openxmlformats.org/officeDocument/2006/relationships/image" Target="../media/image146.sv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75.svg"/><Relationship Id="rId18" Type="http://schemas.openxmlformats.org/officeDocument/2006/relationships/image" Target="../media/image52.png"/><Relationship Id="rId3" Type="http://schemas.openxmlformats.org/officeDocument/2006/relationships/image" Target="../media/image91.svg"/><Relationship Id="rId21" Type="http://schemas.openxmlformats.org/officeDocument/2006/relationships/image" Target="../media/image48.png"/><Relationship Id="rId7" Type="http://schemas.openxmlformats.org/officeDocument/2006/relationships/image" Target="../media/image79.svg"/><Relationship Id="rId12" Type="http://schemas.openxmlformats.org/officeDocument/2006/relationships/image" Target="../media/image45.png"/><Relationship Id="rId17" Type="http://schemas.openxmlformats.org/officeDocument/2006/relationships/image" Target="../media/image180.svg"/><Relationship Id="rId2" Type="http://schemas.openxmlformats.org/officeDocument/2006/relationships/image" Target="../media/image40.png"/><Relationship Id="rId16" Type="http://schemas.openxmlformats.org/officeDocument/2006/relationships/image" Target="../media/image47.png"/><Relationship Id="rId20" Type="http://schemas.microsoft.com/office/2011/relationships/webextension" Target="../webextensions/webextension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28.svg"/><Relationship Id="rId5" Type="http://schemas.openxmlformats.org/officeDocument/2006/relationships/image" Target="../media/image71.svg"/><Relationship Id="rId15" Type="http://schemas.openxmlformats.org/officeDocument/2006/relationships/image" Target="../media/image33.sv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41.png"/><Relationship Id="rId9" Type="http://schemas.openxmlformats.org/officeDocument/2006/relationships/image" Target="../media/image101.sv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64.sv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7.png"/><Relationship Id="rId21" Type="http://schemas.openxmlformats.org/officeDocument/2006/relationships/image" Target="../media/image65.png"/><Relationship Id="rId17" Type="http://schemas.openxmlformats.org/officeDocument/2006/relationships/image" Target="../media/image76.svg"/><Relationship Id="rId2" Type="http://schemas.openxmlformats.org/officeDocument/2006/relationships/image" Target="../media/image51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9.png"/><Relationship Id="rId5" Type="http://schemas.openxmlformats.org/officeDocument/2006/relationships/image" Target="../media/image54.png"/><Relationship Id="rId15" Type="http://schemas.openxmlformats.org/officeDocument/2006/relationships/image" Target="../media/image14.svg"/><Relationship Id="rId23" Type="http://schemas.openxmlformats.org/officeDocument/2006/relationships/image" Target="../media/image67.png"/><Relationship Id="rId19" Type="http://schemas.openxmlformats.org/officeDocument/2006/relationships/image" Target="../media/image18.png"/><Relationship Id="rId4" Type="http://schemas.openxmlformats.org/officeDocument/2006/relationships/image" Target="../media/image66.svg"/><Relationship Id="rId22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0.png"/><Relationship Id="rId17" Type="http://schemas.openxmlformats.org/officeDocument/2006/relationships/image" Target="../media/image76.svg"/><Relationship Id="rId2" Type="http://schemas.openxmlformats.org/officeDocument/2006/relationships/image" Target="../media/image51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15" Type="http://schemas.openxmlformats.org/officeDocument/2006/relationships/image" Target="../media/image14.svg"/><Relationship Id="rId19" Type="http://schemas.openxmlformats.org/officeDocument/2006/relationships/image" Target="../media/image57.png"/><Relationship Id="rId4" Type="http://schemas.openxmlformats.org/officeDocument/2006/relationships/image" Target="../media/image66.svg"/><Relationship Id="rId9" Type="http://schemas.openxmlformats.org/officeDocument/2006/relationships/image" Target="../media/image72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svg"/><Relationship Id="rId18" Type="http://schemas.openxmlformats.org/officeDocument/2006/relationships/image" Target="../media/image71.png"/><Relationship Id="rId26" Type="http://schemas.openxmlformats.org/officeDocument/2006/relationships/diagramQuickStyle" Target="../diagrams/quickStyle1.xml"/><Relationship Id="rId3" Type="http://schemas.openxmlformats.org/officeDocument/2006/relationships/image" Target="../media/image43.svg"/><Relationship Id="rId21" Type="http://schemas.openxmlformats.org/officeDocument/2006/relationships/image" Target="../media/image95.svg"/><Relationship Id="rId12" Type="http://schemas.openxmlformats.org/officeDocument/2006/relationships/image" Target="../media/image68.png"/><Relationship Id="rId17" Type="http://schemas.openxmlformats.org/officeDocument/2006/relationships/image" Target="../media/image63.svg"/><Relationship Id="rId25" Type="http://schemas.openxmlformats.org/officeDocument/2006/relationships/diagramLayout" Target="../diagrams/layout1.xml"/><Relationship Id="rId2" Type="http://schemas.openxmlformats.org/officeDocument/2006/relationships/image" Target="../media/image62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57.svg"/><Relationship Id="rId24" Type="http://schemas.openxmlformats.org/officeDocument/2006/relationships/diagramData" Target="../diagrams/data1.xml"/><Relationship Id="rId5" Type="http://schemas.openxmlformats.org/officeDocument/2006/relationships/image" Target="../media/image45.svg"/><Relationship Id="rId15" Type="http://schemas.openxmlformats.org/officeDocument/2006/relationships/image" Target="../media/image61.svg"/><Relationship Id="rId23" Type="http://schemas.openxmlformats.org/officeDocument/2006/relationships/image" Target="../media/image61.svg"/><Relationship Id="rId28" Type="http://schemas.microsoft.com/office/2007/relationships/diagramDrawing" Target="../diagrams/drawing1.xml"/><Relationship Id="rId10" Type="http://schemas.openxmlformats.org/officeDocument/2006/relationships/image" Target="../media/image66.png"/><Relationship Id="rId4" Type="http://schemas.openxmlformats.org/officeDocument/2006/relationships/image" Target="../media/image63.png"/><Relationship Id="rId9" Type="http://schemas.openxmlformats.org/officeDocument/2006/relationships/image" Target="../media/image55.svg"/><Relationship Id="rId14" Type="http://schemas.openxmlformats.org/officeDocument/2006/relationships/image" Target="../media/image69.png"/><Relationship Id="rId22" Type="http://schemas.openxmlformats.org/officeDocument/2006/relationships/image" Target="../media/image72.png"/><Relationship Id="rId27" Type="http://schemas.openxmlformats.org/officeDocument/2006/relationships/diagramColors" Target="../diagrams/colors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78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36.sv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fif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35.svg"/><Relationship Id="rId3" Type="http://schemas.openxmlformats.org/officeDocument/2006/relationships/image" Target="../media/image201.svg"/><Relationship Id="rId7" Type="http://schemas.openxmlformats.org/officeDocument/2006/relationships/image" Target="../media/image790.svg"/><Relationship Id="rId12" Type="http://schemas.openxmlformats.org/officeDocument/2006/relationships/image" Target="../media/image82.png"/><Relationship Id="rId17" Type="http://schemas.openxmlformats.org/officeDocument/2006/relationships/image" Target="../media/image203.svg"/><Relationship Id="rId2" Type="http://schemas.openxmlformats.org/officeDocument/2006/relationships/image" Target="../media/image78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57.svg"/><Relationship Id="rId5" Type="http://schemas.openxmlformats.org/officeDocument/2006/relationships/image" Target="../media/image100.svg"/><Relationship Id="rId15" Type="http://schemas.openxmlformats.org/officeDocument/2006/relationships/image" Target="../media/image55.svg"/><Relationship Id="rId10" Type="http://schemas.openxmlformats.org/officeDocument/2006/relationships/image" Target="../media/image66.png"/><Relationship Id="rId4" Type="http://schemas.openxmlformats.org/officeDocument/2006/relationships/image" Target="../media/image79.png"/><Relationship Id="rId9" Type="http://schemas.openxmlformats.org/officeDocument/2006/relationships/image" Target="../media/image77.svg"/><Relationship Id="rId1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svg"/><Relationship Id="rId18" Type="http://schemas.openxmlformats.org/officeDocument/2006/relationships/image" Target="../media/image89.png"/><Relationship Id="rId3" Type="http://schemas.openxmlformats.org/officeDocument/2006/relationships/image" Target="../media/image85.svg"/><Relationship Id="rId21" Type="http://schemas.openxmlformats.org/officeDocument/2006/relationships/image" Target="../media/image61.svg"/><Relationship Id="rId7" Type="http://schemas.openxmlformats.org/officeDocument/2006/relationships/image" Target="../media/image89.svg"/><Relationship Id="rId12" Type="http://schemas.openxmlformats.org/officeDocument/2006/relationships/image" Target="../media/image62.png"/><Relationship Id="rId17" Type="http://schemas.openxmlformats.org/officeDocument/2006/relationships/image" Target="../media/image205.svg"/><Relationship Id="rId2" Type="http://schemas.openxmlformats.org/officeDocument/2006/relationships/image" Target="../media/image84.png"/><Relationship Id="rId16" Type="http://schemas.openxmlformats.org/officeDocument/2006/relationships/image" Target="../media/image8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3.svg"/><Relationship Id="rId5" Type="http://schemas.openxmlformats.org/officeDocument/2006/relationships/image" Target="../media/image87.svg"/><Relationship Id="rId15" Type="http://schemas.openxmlformats.org/officeDocument/2006/relationships/image" Target="../media/image95.svg"/><Relationship Id="rId23" Type="http://schemas.openxmlformats.org/officeDocument/2006/relationships/image" Target="../media/image710.svg"/><Relationship Id="rId10" Type="http://schemas.openxmlformats.org/officeDocument/2006/relationships/image" Target="../media/image87.png"/><Relationship Id="rId19" Type="http://schemas.openxmlformats.org/officeDocument/2006/relationships/image" Target="../media/image97.svg"/><Relationship Id="rId4" Type="http://schemas.openxmlformats.org/officeDocument/2006/relationships/image" Target="../media/image85.png"/><Relationship Id="rId9" Type="http://schemas.openxmlformats.org/officeDocument/2006/relationships/image" Target="../media/image910.svg"/><Relationship Id="rId14" Type="http://schemas.openxmlformats.org/officeDocument/2006/relationships/image" Target="../media/image71.png"/><Relationship Id="rId2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0.svg"/><Relationship Id="rId4" Type="http://schemas.openxmlformats.org/officeDocument/2006/relationships/image" Target="../media/image13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3" Type="http://schemas.openxmlformats.org/officeDocument/2006/relationships/image" Target="../media/image26.svg"/><Relationship Id="rId12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28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32.sv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46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microsoft.com/office/2011/relationships/webextension" Target="../webextensions/webextension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90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microsoft.com/office/2007/relationships/hdphoto" Target="../media/hdphoto1.wdp"/><Relationship Id="rId2" Type="http://schemas.openxmlformats.org/officeDocument/2006/relationships/image" Target="../media/image15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8.png"/><Relationship Id="rId5" Type="http://schemas.openxmlformats.org/officeDocument/2006/relationships/image" Target="../media/image28.svg"/><Relationship Id="rId15" Type="http://schemas.openxmlformats.org/officeDocument/2006/relationships/image" Target="../media/image32.png"/><Relationship Id="rId10" Type="http://schemas.openxmlformats.org/officeDocument/2006/relationships/image" Target="../media/image29.png"/><Relationship Id="rId81" Type="http://schemas.openxmlformats.org/officeDocument/2006/relationships/image" Target="../media/image80.svg"/><Relationship Id="rId4" Type="http://schemas.openxmlformats.org/officeDocument/2006/relationships/image" Target="../media/image16.png"/><Relationship Id="rId9" Type="http://schemas.openxmlformats.org/officeDocument/2006/relationships/image" Target="../media/image32.sv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3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36" Type="http://schemas.openxmlformats.org/officeDocument/2006/relationships/image" Target="../media/image575.sv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872283" y="2323284"/>
            <a:ext cx="14172739" cy="5651978"/>
            <a:chOff x="0" y="0"/>
            <a:chExt cx="6563243" cy="1457336"/>
          </a:xfrm>
        </p:grpSpPr>
        <p:sp>
          <p:nvSpPr>
            <p:cNvPr id="11" name="Freeform 11"/>
            <p:cNvSpPr/>
            <p:nvPr/>
          </p:nvSpPr>
          <p:spPr>
            <a:xfrm>
              <a:off x="80010" y="8001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1310016"/>
                  </a:moveTo>
                  <a:lnTo>
                    <a:pt x="0" y="1364626"/>
                  </a:lnTo>
                  <a:lnTo>
                    <a:pt x="6470533" y="1364626"/>
                  </a:lnTo>
                  <a:lnTo>
                    <a:pt x="6470533" y="0"/>
                  </a:lnTo>
                  <a:lnTo>
                    <a:pt x="6415923" y="0"/>
                  </a:lnTo>
                  <a:lnTo>
                    <a:pt x="6415923" y="131001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7310" y="6731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6428623" y="0"/>
                  </a:moveTo>
                  <a:lnTo>
                    <a:pt x="6428623" y="12700"/>
                  </a:ln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322716"/>
                  </a:lnTo>
                  <a:lnTo>
                    <a:pt x="0" y="1322716"/>
                  </a:lnTo>
                  <a:lnTo>
                    <a:pt x="0" y="1390026"/>
                  </a:lnTo>
                  <a:lnTo>
                    <a:pt x="6495933" y="1390026"/>
                  </a:lnTo>
                  <a:lnTo>
                    <a:pt x="6495933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0"/>
                  </a:moveTo>
                  <a:lnTo>
                    <a:pt x="6470533" y="0"/>
                  </a:lnTo>
                  <a:lnTo>
                    <a:pt x="6470533" y="1364626"/>
                  </a:lnTo>
                  <a:lnTo>
                    <a:pt x="0" y="1364626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80010" y="1390026"/>
                  </a:moveTo>
                  <a:lnTo>
                    <a:pt x="6495933" y="1390026"/>
                  </a:lnTo>
                  <a:lnTo>
                    <a:pt x="6495933" y="80010"/>
                  </a:lnTo>
                  <a:lnTo>
                    <a:pt x="6495933" y="67310"/>
                  </a:lnTo>
                  <a:lnTo>
                    <a:pt x="6495933" y="0"/>
                  </a:lnTo>
                  <a:lnTo>
                    <a:pt x="0" y="0"/>
                  </a:lnTo>
                  <a:lnTo>
                    <a:pt x="0" y="1390026"/>
                  </a:lnTo>
                  <a:lnTo>
                    <a:pt x="67310" y="1390026"/>
                  </a:lnTo>
                  <a:lnTo>
                    <a:pt x="80010" y="1390026"/>
                  </a:lnTo>
                  <a:close/>
                  <a:moveTo>
                    <a:pt x="12700" y="12700"/>
                  </a:move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8497" y="1627257"/>
            <a:ext cx="1310625" cy="8245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09663" y="168914"/>
            <a:ext cx="1125241" cy="11252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56328" y="8054912"/>
            <a:ext cx="1074009" cy="10740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63079" y="389166"/>
            <a:ext cx="1625429" cy="50240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645085" y="7852984"/>
            <a:ext cx="1228430" cy="109665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878776" y="1294154"/>
            <a:ext cx="1219464" cy="121946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375938" y="8832782"/>
            <a:ext cx="1177184" cy="117290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67096" y="8993505"/>
            <a:ext cx="840173" cy="1040755"/>
          </a:xfrm>
          <a:prstGeom prst="rect">
            <a:avLst/>
          </a:prstGeom>
        </p:spPr>
      </p:pic>
      <p:sp>
        <p:nvSpPr>
          <p:cNvPr id="24" name="Google Shape;7484;p29"/>
          <p:cNvSpPr txBox="1">
            <a:spLocks/>
          </p:cNvSpPr>
          <p:nvPr/>
        </p:nvSpPr>
        <p:spPr>
          <a:xfrm>
            <a:off x="3785961" y="3193567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THẦY CÔ ĐẾN VỚI TIẾT HỌC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56052" y="3656867"/>
            <a:ext cx="15431748" cy="585398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27892" y="1258494"/>
            <a:ext cx="9931621" cy="1698913"/>
            <a:chOff x="0" y="0"/>
            <a:chExt cx="5851518" cy="1000967"/>
          </a:xfrm>
          <a:solidFill>
            <a:srgbClr val="FFC000"/>
          </a:solidFill>
        </p:grpSpPr>
        <p:sp>
          <p:nvSpPr>
            <p:cNvPr id="8" name="Freeform 8"/>
            <p:cNvSpPr/>
            <p:nvPr/>
          </p:nvSpPr>
          <p:spPr>
            <a:xfrm>
              <a:off x="80010" y="8001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853647"/>
                  </a:moveTo>
                  <a:lnTo>
                    <a:pt x="0" y="908257"/>
                  </a:lnTo>
                  <a:lnTo>
                    <a:pt x="5758808" y="908257"/>
                  </a:lnTo>
                  <a:lnTo>
                    <a:pt x="5758808" y="0"/>
                  </a:lnTo>
                  <a:lnTo>
                    <a:pt x="5704198" y="0"/>
                  </a:lnTo>
                  <a:lnTo>
                    <a:pt x="5704198" y="853647"/>
                  </a:lnTo>
                  <a:close/>
                </a:path>
              </a:pathLst>
            </a:custGeom>
            <a:grpFill/>
          </p:spPr>
        </p:sp>
        <p:sp>
          <p:nvSpPr>
            <p:cNvPr id="9" name="Freeform 9"/>
            <p:cNvSpPr/>
            <p:nvPr/>
          </p:nvSpPr>
          <p:spPr>
            <a:xfrm>
              <a:off x="67310" y="6731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5716898" y="0"/>
                  </a:moveTo>
                  <a:lnTo>
                    <a:pt x="5716898" y="12700"/>
                  </a:ln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5784208" y="933657"/>
                  </a:lnTo>
                  <a:lnTo>
                    <a:pt x="5784208" y="0"/>
                  </a:lnTo>
                  <a:close/>
                </a:path>
              </a:pathLst>
            </a:custGeom>
            <a:grpFill/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0"/>
                  </a:moveTo>
                  <a:lnTo>
                    <a:pt x="5758808" y="0"/>
                  </a:lnTo>
                  <a:lnTo>
                    <a:pt x="5758808" y="908257"/>
                  </a:lnTo>
                  <a:lnTo>
                    <a:pt x="0" y="908257"/>
                  </a:lnTo>
                  <a:close/>
                </a:path>
              </a:pathLst>
            </a:custGeom>
            <a:grpFill/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80010" y="933657"/>
                  </a:moveTo>
                  <a:lnTo>
                    <a:pt x="5784208" y="933657"/>
                  </a:lnTo>
                  <a:lnTo>
                    <a:pt x="5784208" y="80010"/>
                  </a:lnTo>
                  <a:lnTo>
                    <a:pt x="5784208" y="67310"/>
                  </a:lnTo>
                  <a:lnTo>
                    <a:pt x="578420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grpFill/>
          </p:spPr>
        </p:sp>
      </p:grpSp>
      <p:sp>
        <p:nvSpPr>
          <p:cNvPr id="12" name="TextBox 12"/>
          <p:cNvSpPr txBox="1"/>
          <p:nvPr/>
        </p:nvSpPr>
        <p:spPr>
          <a:xfrm>
            <a:off x="4898197" y="1455250"/>
            <a:ext cx="8391013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12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6000" b="1" i="0" u="none" strike="noStrike" kern="1200" cap="none" spc="-112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CHẤT</a:t>
            </a:r>
            <a:endParaRPr kumimoji="0" lang="en-US" sz="6000" b="1" i="0" u="none" strike="noStrike" kern="1200" cap="none" spc="-11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04470">
            <a:off x="15630596" y="1227629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99810">
            <a:off x="1327799" y="1205550"/>
            <a:ext cx="1421458" cy="18395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31156" r="28102" b="22486"/>
          <a:stretch/>
        </p:blipFill>
        <p:spPr>
          <a:xfrm>
            <a:off x="14020800" y="6286500"/>
            <a:ext cx="3218567" cy="3962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47799" y="3823087"/>
            <a:ext cx="152399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5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5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67400" y="5377375"/>
            <a:ext cx="5930719" cy="4202438"/>
            <a:chOff x="6921948" y="5377375"/>
            <a:chExt cx="4876171" cy="4202438"/>
          </a:xfrm>
        </p:grpSpPr>
        <p:sp>
          <p:nvSpPr>
            <p:cNvPr id="18" name="Isosceles Triangle 17"/>
            <p:cNvSpPr/>
            <p:nvPr/>
          </p:nvSpPr>
          <p:spPr>
            <a:xfrm>
              <a:off x="6921948" y="5377375"/>
              <a:ext cx="4572000" cy="3793414"/>
            </a:xfrm>
            <a:prstGeom prst="triangle">
              <a:avLst>
                <a:gd name="adj" fmla="val 4607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21177857">
              <a:off x="6939935" y="8817813"/>
              <a:ext cx="381000" cy="762000"/>
            </a:xfrm>
            <a:prstGeom prst="arc">
              <a:avLst>
                <a:gd name="adj1" fmla="val 16474204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14042258">
              <a:off x="11114459" y="8611893"/>
              <a:ext cx="533400" cy="833921"/>
            </a:xfrm>
            <a:prstGeom prst="arc">
              <a:avLst>
                <a:gd name="adj1" fmla="val 17150545"/>
                <a:gd name="adj2" fmla="val 44032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3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981896" y="-33831"/>
            <a:ext cx="14313266" cy="1295400"/>
            <a:chOff x="1262629" y="219549"/>
            <a:chExt cx="14313266" cy="1519640"/>
          </a:xfrm>
        </p:grpSpPr>
        <p:grpSp>
          <p:nvGrpSpPr>
            <p:cNvPr id="4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262629" y="250052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6000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0600" y="1278005"/>
            <a:ext cx="16306800" cy="9809095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2197243" y="7505700"/>
            <a:ext cx="1536557" cy="198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47800" y="1230597"/>
                <a:ext cx="15114390" cy="2762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230597"/>
                <a:ext cx="15114390" cy="2762936"/>
              </a:xfrm>
              <a:prstGeom prst="rect">
                <a:avLst/>
              </a:prstGeom>
              <a:blipFill>
                <a:blip r:embed="rId7"/>
                <a:stretch>
                  <a:fillRect l="-1291" b="-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967" y="3848100"/>
            <a:ext cx="8305585" cy="6941167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308274" y="7148713"/>
            <a:ext cx="1253421" cy="1756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93722">
            <a:off x="14690687" y="8417630"/>
            <a:ext cx="3059459" cy="7843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685800" y="6057900"/>
            <a:ext cx="2348584" cy="439361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526056" flipH="1">
            <a:off x="2104594" y="6740825"/>
            <a:ext cx="2807669" cy="204784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76741">
            <a:off x="16720175" y="1200527"/>
            <a:ext cx="1496634" cy="15543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59809">
            <a:off x="15124207" y="5331589"/>
            <a:ext cx="2807669" cy="20478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469541" y="270828"/>
            <a:ext cx="789759" cy="77396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>
            <a:off x="5390" y="4359602"/>
            <a:ext cx="1968850" cy="91283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996714" y="3701976"/>
            <a:ext cx="753277" cy="195108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93722">
            <a:off x="15466984" y="8417632"/>
            <a:ext cx="3059459" cy="78433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662784" y="2382116"/>
            <a:ext cx="14020800" cy="11779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(3 BÀN / NHÓM) – 4 NHÓM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317718" y="187491"/>
            <a:ext cx="789759" cy="7739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662784" y="3970443"/>
                <a:ext cx="16508282" cy="2366161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 1 + 4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tam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ˆ"/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𝐈</m:t>
                        </m:r>
                      </m:e>
                    </m:acc>
                    <m:r>
                      <a:rPr lang="en-US" sz="4800" b="1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𝟒𝟖</m:t>
                        </m:r>
                      </m:e>
                      <m:sup>
                        <m:r>
                          <a:rPr lang="en-US" sz="4800" b="1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800" b="1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𝐊</m:t>
                        </m:r>
                      </m:e>
                    </m:acc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𝟖𝟒</m:t>
                        </m:r>
                      </m:e>
                      <m:sup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84" y="3970443"/>
                <a:ext cx="16508282" cy="2366161"/>
              </a:xfrm>
              <a:prstGeom prst="rect">
                <a:avLst/>
              </a:prstGeom>
              <a:blipFill>
                <a:blip r:embed="rId18"/>
                <a:stretch>
                  <a:fillRect l="-1699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662784" y="6555313"/>
                <a:ext cx="16508282" cy="2338269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 2 + 3: Cho tam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MNP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</m:acc>
                    <m:r>
                      <a:rPr lang="en-US" sz="48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𝟔𝟓</m:t>
                        </m:r>
                      </m:e>
                      <m:sup>
                        <m:r>
                          <a:rPr lang="en-US" sz="4800" b="1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800" b="1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𝐍</m:t>
                        </m:r>
                      </m:e>
                    </m:acc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𝟓𝟎</m:t>
                        </m:r>
                      </m:e>
                      <m:sup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Chứng 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 tam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MNP</a:t>
                </a:r>
                <a:r>
                  <a:rPr lang="en-US" sz="4800" b="1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84" y="6555313"/>
                <a:ext cx="16508282" cy="2338269"/>
              </a:xfrm>
              <a:prstGeom prst="rect">
                <a:avLst/>
              </a:prstGeom>
              <a:blipFill>
                <a:blip r:embed="rId19"/>
                <a:stretch>
                  <a:fillRect l="-1699" r="-2548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990600" y="190500"/>
            <a:ext cx="14616069" cy="1066800"/>
            <a:chOff x="1219200" y="4254240"/>
            <a:chExt cx="14616069" cy="1395144"/>
          </a:xfrm>
        </p:grpSpPr>
        <p:grpSp>
          <p:nvGrpSpPr>
            <p:cNvPr id="25" name="Group 4"/>
            <p:cNvGrpSpPr/>
            <p:nvPr/>
          </p:nvGrpSpPr>
          <p:grpSpPr>
            <a:xfrm>
              <a:off x="1219200" y="4254240"/>
              <a:ext cx="14616069" cy="1395144"/>
              <a:chOff x="-1924595" y="72390"/>
              <a:chExt cx="73832091" cy="3670473"/>
            </a:xfrm>
          </p:grpSpPr>
          <p:sp>
            <p:nvSpPr>
              <p:cNvPr id="29" name="Freeform 5"/>
              <p:cNvSpPr/>
              <p:nvPr/>
            </p:nvSpPr>
            <p:spPr>
              <a:xfrm>
                <a:off x="-1924595" y="72390"/>
                <a:ext cx="73832091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Freeform 6"/>
              <p:cNvSpPr/>
              <p:nvPr/>
            </p:nvSpPr>
            <p:spPr>
              <a:xfrm>
                <a:off x="12588939" y="400952"/>
                <a:ext cx="42341110" cy="3141437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4988444" y="4386272"/>
              <a:ext cx="7077579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III. </a:t>
              </a: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DẤU HIỆU NHẬN BIẾT</a:t>
              </a:r>
              <a:endParaRPr lang="en-US" sz="4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1" name="Add-in 30" title="Breaktime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3450555"/>
                  </p:ext>
                </p:extLst>
              </p:nvPr>
            </p:nvGraphicFramePr>
            <p:xfrm>
              <a:off x="13804571" y="-876300"/>
              <a:ext cx="4483429" cy="27432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0"/>
              </a:graphicData>
            </a:graphic>
          </p:graphicFrame>
        </mc:Choice>
        <mc:Fallback>
          <p:pic>
            <p:nvPicPr>
              <p:cNvPr id="31" name="Add-in 30" title="Breaktime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804571" y="-876300"/>
                <a:ext cx="4483429" cy="27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84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199" y="495300"/>
                <a:ext cx="15055483" cy="467198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𝐇</m:t>
                        </m:r>
                      </m:e>
                    </m:acc>
                    <m:r>
                      <a:rPr lang="en-US" sz="4800" b="1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ˆ"/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𝐈</m:t>
                        </m:r>
                      </m:e>
                    </m:acc>
                    <m:r>
                      <a:rPr lang="en-US" sz="4800" b="1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𝐊</m:t>
                        </m:r>
                      </m:e>
                    </m:acc>
                    <m:r>
                      <a:rPr lang="en-US" sz="4800" b="1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𝟏𝟖𝟎</m:t>
                        </m:r>
                      </m:e>
                      <m:sup>
                        <m:r>
                          <a:rPr lang="en-US" sz="4800" b="1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b="1" dirty="0" err="1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b="1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en-US" sz="4800" b="1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𝐇</m:t>
                        </m:r>
                      </m:e>
                    </m:acc>
                    <m:r>
                      <a:rPr lang="en-US" sz="4800" b="1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𝟒𝟖</m:t>
                        </m:r>
                      </m:e>
                      <m:sup>
                        <m:r>
                          <a:rPr lang="en-US" sz="4800" b="1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800" b="1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𝟖𝟒</m:t>
                        </m:r>
                      </m:e>
                      <m:sup>
                        <m:r>
                          <a:rPr lang="en-US" sz="4800" b="1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800" b="1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𝟏𝟖𝟎</m:t>
                        </m:r>
                      </m:e>
                      <m:sup>
                        <m:r>
                          <a:rPr lang="en-US" sz="4800" b="1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𝐇</m:t>
                        </m:r>
                      </m:e>
                    </m:acc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𝟏𝟖𝟎</m:t>
                        </m:r>
                      </m:e>
                      <m:sup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𝟒𝟖</m:t>
                        </m:r>
                      </m:e>
                      <m:sup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𝟖𝟒</m:t>
                        </m:r>
                      </m:e>
                      <m:sup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𝟒𝟖</m:t>
                        </m:r>
                      </m:e>
                      <m:sup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1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𝐇</m:t>
                        </m:r>
                      </m:e>
                    </m:acc>
                    <m:r>
                      <a:rPr lang="en-US" sz="4800" b="1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𝐈</m:t>
                        </m:r>
                      </m:e>
                    </m:acc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𝟒𝟖</m:t>
                        </m:r>
                      </m:e>
                      <m:sup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800" b="1" dirty="0" err="1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</a:t>
                </a:r>
                <a:endParaRPr lang="en-US" sz="4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495300"/>
                <a:ext cx="15055483" cy="4671985"/>
              </a:xfrm>
              <a:prstGeom prst="rect">
                <a:avLst/>
              </a:prstGeom>
              <a:blipFill>
                <a:blip r:embed="rId2"/>
                <a:stretch>
                  <a:fillRect l="-1822" b="-2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47800" y="5587124"/>
                <a:ext cx="15055483" cy="464409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𝐌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𝐍</m:t>
                        </m:r>
                      </m:e>
                    </m:acc>
                    <m:r>
                      <a:rPr lang="en-US" sz="4800" b="1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</m:acc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𝟏𝟖𝟎</m:t>
                        </m:r>
                      </m:e>
                      <m:sup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b="1" dirty="0" err="1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b="1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en-US" sz="4800" b="1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𝐌</m:t>
                        </m:r>
                      </m:e>
                    </m:acc>
                    <m:r>
                      <a:rPr lang="en-US" sz="4800" b="1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𝟓𝟎</m:t>
                        </m:r>
                      </m:e>
                      <m:sup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8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𝟔𝟓</m:t>
                        </m:r>
                      </m:e>
                      <m:sup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800" b="1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𝟏𝟖𝟎</m:t>
                        </m:r>
                      </m:e>
                      <m:sup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𝐌</m:t>
                        </m:r>
                      </m:e>
                    </m:acc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𝟏𝟖𝟎</m:t>
                        </m:r>
                      </m:e>
                      <m:sup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𝟔𝟓</m:t>
                        </m:r>
                      </m:e>
                      <m:sup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𝟓𝟎</m:t>
                        </m:r>
                      </m:e>
                      <m:sup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8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𝟔𝟓</m:t>
                        </m:r>
                      </m:e>
                      <m:sup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</m:acc>
                    <m:r>
                      <a:rPr lang="en-US" sz="4800" b="1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𝐌</m:t>
                        </m:r>
                        <m:r>
                          <a:rPr lang="en-US" sz="4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𝟔𝟓</m:t>
                        </m:r>
                      </m:e>
                      <m:sup>
                        <m:r>
                          <a:rPr lang="en-US" sz="4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MNP</a:t>
                </a:r>
                <a:r>
                  <a:rPr lang="en-US" sz="4800" b="1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  <a:endParaRPr lang="en-US" sz="4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587124"/>
                <a:ext cx="15055483" cy="4644092"/>
              </a:xfrm>
              <a:prstGeom prst="rect">
                <a:avLst/>
              </a:prstGeom>
              <a:blipFill>
                <a:blip r:embed="rId3"/>
                <a:stretch>
                  <a:fillRect l="-1863" b="-3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91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28755">
            <a:off x="17400464" y="8606635"/>
            <a:ext cx="1064088" cy="2209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3731" y="1409700"/>
            <a:ext cx="16618175" cy="2696444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67400" y="4686300"/>
            <a:ext cx="6477000" cy="5486400"/>
            <a:chOff x="6921948" y="5377375"/>
            <a:chExt cx="4876171" cy="4202438"/>
          </a:xfrm>
        </p:grpSpPr>
        <p:sp>
          <p:nvSpPr>
            <p:cNvPr id="10" name="Isosceles Triangle 9"/>
            <p:cNvSpPr/>
            <p:nvPr/>
          </p:nvSpPr>
          <p:spPr>
            <a:xfrm>
              <a:off x="6921948" y="5377375"/>
              <a:ext cx="4572000" cy="3793414"/>
            </a:xfrm>
            <a:prstGeom prst="triangle">
              <a:avLst>
                <a:gd name="adj" fmla="val 4607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21177857">
              <a:off x="6939935" y="8817813"/>
              <a:ext cx="381000" cy="762000"/>
            </a:xfrm>
            <a:prstGeom prst="arc">
              <a:avLst>
                <a:gd name="adj1" fmla="val 16474204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14042258">
              <a:off x="11114459" y="8611893"/>
              <a:ext cx="533400" cy="833921"/>
            </a:xfrm>
            <a:prstGeom prst="arc">
              <a:avLst>
                <a:gd name="adj1" fmla="val 17150545"/>
                <a:gd name="adj2" fmla="val 44032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32385" y="4032742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92583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63400" y="9250859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334000" y="190500"/>
            <a:ext cx="7308035" cy="1194058"/>
            <a:chOff x="4320952" y="4379126"/>
            <a:chExt cx="7308035" cy="1194058"/>
          </a:xfrm>
          <a:solidFill>
            <a:schemeClr val="tx1"/>
          </a:solidFill>
        </p:grpSpPr>
        <p:sp>
          <p:nvSpPr>
            <p:cNvPr id="16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  <p:sp>
          <p:nvSpPr>
            <p:cNvPr id="17" name="Rectangle 16"/>
            <p:cNvSpPr/>
            <p:nvPr/>
          </p:nvSpPr>
          <p:spPr>
            <a:xfrm>
              <a:off x="4575232" y="4379126"/>
              <a:ext cx="6832320" cy="106760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DẤU HIỆU NHẬN BIẾT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1113201" y="2247900"/>
            <a:ext cx="16087227" cy="73152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4600750" y="7006646"/>
            <a:ext cx="1536557" cy="1981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05000" y="495300"/>
            <a:ext cx="14313266" cy="1295400"/>
            <a:chOff x="1230696" y="219549"/>
            <a:chExt cx="14313266" cy="1519640"/>
          </a:xfrm>
        </p:grpSpPr>
        <p:grpSp>
          <p:nvGrpSpPr>
            <p:cNvPr id="19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4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</p:sp>
          <p:sp>
            <p:nvSpPr>
              <p:cNvPr id="25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9"/>
            <p:cNvSpPr txBox="1"/>
            <p:nvPr/>
          </p:nvSpPr>
          <p:spPr>
            <a:xfrm>
              <a:off x="1230696" y="219549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-112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Chú</a:t>
              </a:r>
              <a:r>
                <a:rPr kumimoji="0" lang="en-US" sz="6000" b="1" i="0" u="none" strike="noStrike" kern="1200" cap="none" spc="-112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  <a:endParaRPr kumimoji="0" lang="en-US" sz="6000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39895" y="2447745"/>
            <a:ext cx="13908505" cy="217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r>
              <a:rPr lang="en-US" sz="4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316" y="4773450"/>
            <a:ext cx="4809961" cy="44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8597"/>
            <a:ext cx="18135599" cy="1338828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5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545712"/>
            <a:ext cx="18135599" cy="2435988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5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endParaRPr lang="en-US" sz="5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6593712"/>
            <a:ext cx="18135599" cy="2435988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5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endParaRPr lang="en-US" sz="5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8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0350" y="1863191"/>
            <a:ext cx="3504571" cy="1047061"/>
            <a:chOff x="524484" y="3695700"/>
            <a:chExt cx="3504571" cy="1047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484" y="3856091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1486181" y="3695700"/>
              <a:ext cx="2542874" cy="969496"/>
              <a:chOff x="-643073" y="2296079"/>
              <a:chExt cx="5196414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-643073" y="2467294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2545153" y="1832908"/>
            <a:ext cx="14599847" cy="212365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  <a:solidFill>
            <a:srgbClr val="0070C0"/>
          </a:solidFill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0027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1808" y="4765288"/>
                <a:ext cx="9886617" cy="833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4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𝐁𝐂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</m:t>
                    </m:r>
                    <m:r>
                      <m:rPr>
                        <m:nor/>
                      </m:rPr>
                      <a:rPr lang="en-US" sz="4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𝐜𝐦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08" y="4765288"/>
                <a:ext cx="9886617" cy="833113"/>
              </a:xfrm>
              <a:prstGeom prst="rect">
                <a:avLst/>
              </a:prstGeom>
              <a:blipFill>
                <a:blip r:embed="rId21"/>
                <a:stretch>
                  <a:fillRect l="-2281" t="-16912" r="-1541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787297" y="4400796"/>
            <a:ext cx="5511129" cy="1562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7797" y="5905500"/>
                <a:ext cx="9983608" cy="4391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𝐁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𝟑</m:t>
                    </m:r>
                    <m:r>
                      <m:rPr>
                        <m:nor/>
                      </m:rPr>
                      <a:rPr lang="en-US" sz="4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𝐜𝐦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𝐂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𝟑</m:t>
                    </m:r>
                    <m:r>
                      <m:rPr>
                        <m:nor/>
                      </m:rPr>
                      <a:rPr lang="en-US" sz="4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𝐜𝐦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𝐀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97" y="5905500"/>
                <a:ext cx="9983608" cy="4391587"/>
              </a:xfrm>
              <a:prstGeom prst="rect">
                <a:avLst/>
              </a:prstGeom>
              <a:blipFill>
                <a:blip r:embed="rId23"/>
                <a:stretch>
                  <a:fillRect l="-2198" r="-2808" b="-6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909745" y="6057900"/>
            <a:ext cx="538868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 animBg="1"/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8008" y="2400300"/>
            <a:ext cx="17834241" cy="882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AC. Ta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81600" y="4686300"/>
            <a:ext cx="7543799" cy="539688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  <a:solidFill>
            <a:srgbClr val="0070C0"/>
          </a:solidFill>
        </p:grpSpPr>
        <p:sp>
          <p:nvSpPr>
            <p:cNvPr id="12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  <p:sp>
          <p:nvSpPr>
            <p:cNvPr id="13" name="Rectangle 12"/>
            <p:cNvSpPr/>
            <p:nvPr/>
          </p:nvSpPr>
          <p:spPr>
            <a:xfrm>
              <a:off x="4988444" y="4386272"/>
              <a:ext cx="6148222" cy="10027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9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943100"/>
            <a:ext cx="14599847" cy="212365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MNP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NP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5cm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cm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6623" y="571500"/>
            <a:ext cx="10896600" cy="1038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TRONG PHIẾU HỌC TẬP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385523" y="4991100"/>
            <a:ext cx="5638800" cy="3886200"/>
          </a:xfrm>
          <a:prstGeom prst="triangle">
            <a:avLst>
              <a:gd name="adj" fmla="val 502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15400" y="44577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85973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15800" y="84963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6209437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20400" y="636183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0" y="88773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7" y="1582279"/>
            <a:ext cx="6210300" cy="53802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800" y="6456461"/>
            <a:ext cx="521301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>
            <a:off x="12801600" y="1908910"/>
            <a:ext cx="4724400" cy="388620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71861" y="13335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68200" y="5441167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6000" y="5441167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2573000" y="3890110"/>
            <a:ext cx="381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573000" y="4042510"/>
            <a:ext cx="381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4782800" y="5566510"/>
            <a:ext cx="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935200" y="5566510"/>
            <a:ext cx="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 rot="8818890">
            <a:off x="5029757" y="6820990"/>
            <a:ext cx="6500482" cy="2133943"/>
          </a:xfrm>
          <a:prstGeom prst="triangle">
            <a:avLst>
              <a:gd name="adj" fmla="val 503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894717" y="46101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81776" y="8232158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50262" y="8232158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9352038" y="6955808"/>
            <a:ext cx="498324" cy="38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448800" y="6784358"/>
            <a:ext cx="30480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10400" y="8536958"/>
            <a:ext cx="246692" cy="3268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049873" y="8536958"/>
            <a:ext cx="207219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801600" y="5441167"/>
            <a:ext cx="304800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3911" y="17333"/>
            <a:ext cx="16230600" cy="1333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17777" y="6499863"/>
            <a:ext cx="3148265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AC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696246" y="6115394"/>
            <a:ext cx="3148265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 = NP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91200" y="9213472"/>
            <a:ext cx="3148265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 = DF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56156" flipH="1">
            <a:off x="16865700" y="1858585"/>
            <a:ext cx="1182110" cy="13705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78685" y="571810"/>
            <a:ext cx="1400175" cy="126540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56628" flipH="1" flipV="1">
            <a:off x="16772692" y="8133892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54515" y="6631382"/>
            <a:ext cx="548369" cy="262691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628062" y="-143816"/>
            <a:ext cx="1927610" cy="1431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72142">
            <a:off x="295528" y="4739041"/>
            <a:ext cx="1332761" cy="117616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774484" y="623229"/>
            <a:ext cx="739033" cy="66420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05835" y="111692"/>
            <a:ext cx="11277600" cy="218564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376295" y="3759591"/>
            <a:ext cx="953470" cy="841437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472142">
            <a:off x="1741612" y="2672839"/>
            <a:ext cx="768670" cy="678352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033462" y="626437"/>
            <a:ext cx="1400175" cy="1265408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50398">
            <a:off x="15237058" y="383502"/>
            <a:ext cx="1400175" cy="1265408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6261522" y="560577"/>
            <a:ext cx="1400175" cy="1265408"/>
          </a:xfrm>
          <a:prstGeom prst="rect">
            <a:avLst/>
          </a:prstGeom>
        </p:spPr>
      </p:pic>
      <p:pic>
        <p:nvPicPr>
          <p:cNvPr id="2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031474" y="207764"/>
            <a:ext cx="1400175" cy="1265408"/>
          </a:xfrm>
          <a:prstGeom prst="rect">
            <a:avLst/>
          </a:prstGeom>
        </p:spPr>
      </p:pic>
      <p:pic>
        <p:nvPicPr>
          <p:cNvPr id="2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584813" y="294063"/>
            <a:ext cx="1400175" cy="1265408"/>
          </a:xfrm>
          <a:prstGeom prst="rect">
            <a:avLst/>
          </a:prstGeom>
        </p:spPr>
      </p:pic>
      <p:pic>
        <p:nvPicPr>
          <p:cNvPr id="2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5785602" y="119511"/>
            <a:ext cx="1400175" cy="1265408"/>
          </a:xfrm>
          <a:prstGeom prst="rect">
            <a:avLst/>
          </a:prstGeom>
        </p:spPr>
      </p:pic>
      <p:pic>
        <p:nvPicPr>
          <p:cNvPr id="2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497123" y="632399"/>
            <a:ext cx="1400175" cy="126540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69147719"/>
              </p:ext>
            </p:extLst>
          </p:nvPr>
        </p:nvGraphicFramePr>
        <p:xfrm>
          <a:off x="356016" y="1837218"/>
          <a:ext cx="17703384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7" name="Rectangle 6"/>
          <p:cNvSpPr/>
          <p:nvPr/>
        </p:nvSpPr>
        <p:spPr>
          <a:xfrm>
            <a:off x="14097000" y="3924300"/>
            <a:ext cx="3581400" cy="434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73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33900">
            <a:off x="16689330" y="3973924"/>
            <a:ext cx="1809017" cy="23410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950641">
            <a:off x="1140557" y="972272"/>
            <a:ext cx="1828505" cy="12410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804" y="2690303"/>
            <a:ext cx="18580733" cy="8537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3063" y="1104900"/>
                <a:ext cx="18204937" cy="2308324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giằng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Long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Thủ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63" y="1104900"/>
                <a:ext cx="18204937" cy="2308324"/>
              </a:xfrm>
              <a:prstGeom prst="rect">
                <a:avLst/>
              </a:prstGeom>
              <a:blipFill>
                <a:blip r:embed="rId7"/>
                <a:stretch>
                  <a:fillRect l="-1541" r="-1507" b="-7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4044485" y="0"/>
            <a:ext cx="11003595" cy="1194058"/>
            <a:chOff x="4320952" y="4379126"/>
            <a:chExt cx="7308035" cy="1194058"/>
          </a:xfrm>
          <a:solidFill>
            <a:schemeClr val="tx1"/>
          </a:solidFill>
        </p:grpSpPr>
        <p:sp>
          <p:nvSpPr>
            <p:cNvPr id="22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  <p:sp>
          <p:nvSpPr>
            <p:cNvPr id="23" name="Rectangle 22"/>
            <p:cNvSpPr/>
            <p:nvPr/>
          </p:nvSpPr>
          <p:spPr>
            <a:xfrm>
              <a:off x="4490166" y="4410615"/>
              <a:ext cx="6969606" cy="113107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noProof="0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ỨNG DỤNG THỰC TẾ TAM GIÁC CÂN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14500"/>
            <a:ext cx="9906000" cy="8572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044485" y="0"/>
            <a:ext cx="11003595" cy="1194058"/>
            <a:chOff x="4320952" y="4379126"/>
            <a:chExt cx="7308035" cy="1194058"/>
          </a:xfrm>
          <a:solidFill>
            <a:schemeClr val="tx1"/>
          </a:solidFill>
        </p:grpSpPr>
        <p:sp>
          <p:nvSpPr>
            <p:cNvPr id="4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  <p:sp>
          <p:nvSpPr>
            <p:cNvPr id="5" name="Rectangle 4"/>
            <p:cNvSpPr/>
            <p:nvPr/>
          </p:nvSpPr>
          <p:spPr>
            <a:xfrm>
              <a:off x="4490166" y="4410615"/>
              <a:ext cx="6969606" cy="113107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noProof="0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ỨNG DỤNG THỰC TẾ TAM GIÁC CÂN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714500"/>
            <a:ext cx="8001000" cy="83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3783286" y="1028698"/>
            <a:ext cx="10721428" cy="21277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89448" flipV="1">
            <a:off x="14123928" y="7025205"/>
            <a:ext cx="4152105" cy="30284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3534795" y="11650"/>
            <a:ext cx="1726754" cy="17234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18211" flipH="1">
            <a:off x="14920298" y="1189251"/>
            <a:ext cx="3649800" cy="22491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V="1">
            <a:off x="-800705" y="8936826"/>
            <a:ext cx="2341191" cy="17354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90F3FF6-56AF-1189-D146-9D24395EBF27}"/>
              </a:ext>
            </a:extLst>
          </p:cNvPr>
          <p:cNvSpPr txBox="1"/>
          <p:nvPr/>
        </p:nvSpPr>
        <p:spPr>
          <a:xfrm>
            <a:off x="4648200" y="1582429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F6D503A-B2B2-425E-687F-146702FD8415}"/>
              </a:ext>
            </a:extLst>
          </p:cNvPr>
          <p:cNvSpPr txBox="1"/>
          <p:nvPr/>
        </p:nvSpPr>
        <p:spPr>
          <a:xfrm>
            <a:off x="1130252" y="4381500"/>
            <a:ext cx="4340942" cy="549958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thuộc </a:t>
            </a:r>
            <a:r>
              <a:rPr lang="nl-NL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nghĩa, tính chất, dấu hiệu nhận biết tam giác cân</a:t>
            </a:r>
            <a:r>
              <a:rPr lang="nl-NL" sz="4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C82BFCD-A4CA-D2E7-FBCE-7FF65B562EB5}"/>
              </a:ext>
            </a:extLst>
          </p:cNvPr>
          <p:cNvSpPr txBox="1"/>
          <p:nvPr/>
        </p:nvSpPr>
        <p:spPr>
          <a:xfrm>
            <a:off x="6784258" y="4375661"/>
            <a:ext cx="4569542" cy="452431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bài tập </a:t>
            </a:r>
            <a:r>
              <a:rPr lang="nl-NL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nl-NL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2, 3 </a:t>
            </a:r>
          </a:p>
          <a:p>
            <a:pPr algn="ctr">
              <a:lnSpc>
                <a:spcPct val="150000"/>
              </a:lnSpc>
            </a:pPr>
            <a:r>
              <a:rPr lang="nl-NL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 / trang 96</a:t>
            </a:r>
            <a:r>
              <a:rPr lang="nl-NL" sz="4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nl-NL" sz="48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5572344-53E1-DEFC-11E7-E507D114F518}"/>
              </a:ext>
            </a:extLst>
          </p:cNvPr>
          <p:cNvSpPr txBox="1"/>
          <p:nvPr/>
        </p:nvSpPr>
        <p:spPr>
          <a:xfrm>
            <a:off x="12649200" y="4390720"/>
            <a:ext cx="4123137" cy="415498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chuẩn </a:t>
            </a:r>
          </a:p>
          <a:p>
            <a:pPr algn="ctr">
              <a:lnSpc>
                <a:spcPct val="150000"/>
              </a:lnSpc>
            </a:pPr>
            <a:r>
              <a:rPr lang="nl-NL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thi giữa </a:t>
            </a:r>
          </a:p>
          <a:p>
            <a:pPr algn="ctr">
              <a:lnSpc>
                <a:spcPct val="150000"/>
              </a:lnSpc>
            </a:pPr>
            <a:r>
              <a:rPr lang="nl-NL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2</a:t>
            </a:r>
          </a:p>
          <a:p>
            <a:pPr algn="ctr">
              <a:lnSpc>
                <a:spcPct val="150000"/>
              </a:lnSpc>
            </a:pPr>
            <a:endParaRPr lang="nl-NL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Đồ họa 18" descr="Send with solid fill">
            <a:extLst>
              <a:ext uri="{FF2B5EF4-FFF2-40B4-BE49-F238E27FC236}">
                <a16:creationId xmlns:a16="http://schemas.microsoft.com/office/drawing/2014/main" id="{A3E77CC0-66C0-45AF-2136-EF7D840524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77958" y="2673871"/>
            <a:ext cx="2057400" cy="2057400"/>
          </a:xfrm>
          <a:prstGeom prst="rect">
            <a:avLst/>
          </a:prstGeom>
        </p:spPr>
      </p:pic>
      <p:pic>
        <p:nvPicPr>
          <p:cNvPr id="20" name="Đồ họa 19" descr="Send with solid fill">
            <a:extLst>
              <a:ext uri="{FF2B5EF4-FFF2-40B4-BE49-F238E27FC236}">
                <a16:creationId xmlns:a16="http://schemas.microsoft.com/office/drawing/2014/main" id="{48C7E87C-BA91-BA2F-FDEB-0FEA835575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287457" y="2618129"/>
            <a:ext cx="2057400" cy="2057400"/>
          </a:xfrm>
          <a:prstGeom prst="rect">
            <a:avLst/>
          </a:prstGeom>
        </p:spPr>
      </p:pic>
      <p:pic>
        <p:nvPicPr>
          <p:cNvPr id="21" name="Đồ họa 20" descr="Send with solid fill">
            <a:extLst>
              <a:ext uri="{FF2B5EF4-FFF2-40B4-BE49-F238E27FC236}">
                <a16:creationId xmlns:a16="http://schemas.microsoft.com/office/drawing/2014/main" id="{587AB78F-B564-7CEF-0C87-27BA934682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047142" y="2453453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3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04615" y="1262149"/>
            <a:ext cx="13678770" cy="77627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39311" y="5230083"/>
            <a:ext cx="3278136" cy="4769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-779447" y="8080161"/>
            <a:ext cx="3613732" cy="26831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44000" y="9024851"/>
            <a:ext cx="2131341" cy="5463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3739" y="3620595"/>
            <a:ext cx="1388183" cy="16094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72142">
            <a:off x="1854451" y="1918176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539141" y="766102"/>
            <a:ext cx="3209718" cy="9920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472142">
            <a:off x="847979" y="1719900"/>
            <a:ext cx="768670" cy="6783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959473" y="895074"/>
            <a:ext cx="768670" cy="6783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2DC5A0-3320-20D0-06E1-5EDD775B42DC}"/>
              </a:ext>
            </a:extLst>
          </p:cNvPr>
          <p:cNvSpPr txBox="1"/>
          <p:nvPr/>
        </p:nvSpPr>
        <p:spPr>
          <a:xfrm>
            <a:off x="3057307" y="3218244"/>
            <a:ext cx="121733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THẦY CÔ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ĐÃ LẮNG NGHE BÀI GIẢNG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C1D525-B34A-6BFE-222E-24B888AB0CD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-7293" y="5487065"/>
            <a:ext cx="2348584" cy="43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714518" y="4507643"/>
            <a:ext cx="3086100" cy="286940"/>
            <a:chOff x="0" y="0"/>
            <a:chExt cx="812800" cy="755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5573"/>
            </a:xfrm>
            <a:custGeom>
              <a:avLst/>
              <a:gdLst/>
              <a:ahLst/>
              <a:cxnLst/>
              <a:rect l="l" t="t" r="r" b="b"/>
              <a:pathLst>
                <a:path w="812800" h="75573">
                  <a:moveTo>
                    <a:pt x="0" y="0"/>
                  </a:moveTo>
                  <a:lnTo>
                    <a:pt x="812800" y="0"/>
                  </a:lnTo>
                  <a:lnTo>
                    <a:pt x="812800" y="75573"/>
                  </a:lnTo>
                  <a:lnTo>
                    <a:pt x="0" y="755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536343">
            <a:off x="16146725" y="7979430"/>
            <a:ext cx="1620310" cy="208217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038600" y="1405582"/>
            <a:ext cx="9829800" cy="3525229"/>
            <a:chOff x="477394" y="2198677"/>
            <a:chExt cx="17429606" cy="3173653"/>
          </a:xfrm>
        </p:grpSpPr>
        <p:grpSp>
          <p:nvGrpSpPr>
            <p:cNvPr id="13" name="Group 13"/>
            <p:cNvGrpSpPr/>
            <p:nvPr/>
          </p:nvGrpSpPr>
          <p:grpSpPr>
            <a:xfrm>
              <a:off x="477394" y="2198677"/>
              <a:ext cx="17429606" cy="3173653"/>
              <a:chOff x="0" y="0"/>
              <a:chExt cx="6286135" cy="100096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0010" y="8001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6193425" y="908257"/>
                    </a:lnTo>
                    <a:lnTo>
                      <a:pt x="6193425" y="0"/>
                    </a:lnTo>
                    <a:lnTo>
                      <a:pt x="6138815" y="0"/>
                    </a:lnTo>
                    <a:lnTo>
                      <a:pt x="6138815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67310" y="6731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6151515" y="0"/>
                    </a:moveTo>
                    <a:lnTo>
                      <a:pt x="6151515" y="12700"/>
                    </a:ln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6218825" y="933657"/>
                    </a:lnTo>
                    <a:lnTo>
                      <a:pt x="62188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1270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0"/>
                    </a:moveTo>
                    <a:lnTo>
                      <a:pt x="6193425" y="0"/>
                    </a:lnTo>
                    <a:lnTo>
                      <a:pt x="6193425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80010" y="933657"/>
                    </a:moveTo>
                    <a:lnTo>
                      <a:pt x="6218825" y="933657"/>
                    </a:lnTo>
                    <a:lnTo>
                      <a:pt x="6218825" y="80010"/>
                    </a:lnTo>
                    <a:lnTo>
                      <a:pt x="6218825" y="67310"/>
                    </a:lnTo>
                    <a:lnTo>
                      <a:pt x="6218825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5" name="Rectangle 34"/>
            <p:cNvSpPr/>
            <p:nvPr/>
          </p:nvSpPr>
          <p:spPr>
            <a:xfrm>
              <a:off x="6491450" y="2438330"/>
              <a:ext cx="5153976" cy="28623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vi-VN" sz="60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vi-VN" sz="60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  <a:endParaRPr lang="en-US" sz="6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TAM GIÁC</a:t>
              </a:r>
              <a:endParaRPr lang="vi-VN" sz="6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639775" y="4662071"/>
            <a:ext cx="12612417" cy="3200400"/>
            <a:chOff x="2779983" y="5262999"/>
            <a:chExt cx="12612417" cy="4310336"/>
          </a:xfrm>
        </p:grpSpPr>
        <p:grpSp>
          <p:nvGrpSpPr>
            <p:cNvPr id="4" name="Group 4"/>
            <p:cNvGrpSpPr/>
            <p:nvPr/>
          </p:nvGrpSpPr>
          <p:grpSpPr>
            <a:xfrm>
              <a:off x="2967753" y="6554920"/>
              <a:ext cx="12424647" cy="3018415"/>
              <a:chOff x="0" y="0"/>
              <a:chExt cx="27962470" cy="38152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89" y="72390"/>
                <a:ext cx="27817691" cy="3670472"/>
              </a:xfrm>
              <a:custGeom>
                <a:avLst/>
                <a:gdLst/>
                <a:ahLst/>
                <a:cxnLst/>
                <a:rect l="l" t="t" r="r" b="b"/>
                <a:pathLst>
                  <a:path w="27817691" h="3670473">
                    <a:moveTo>
                      <a:pt x="0" y="0"/>
                    </a:moveTo>
                    <a:lnTo>
                      <a:pt x="27817691" y="0"/>
                    </a:lnTo>
                    <a:lnTo>
                      <a:pt x="27817691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7962470" cy="3815253"/>
              </a:xfrm>
              <a:custGeom>
                <a:avLst/>
                <a:gdLst/>
                <a:ahLst/>
                <a:cxnLst/>
                <a:rect l="l" t="t" r="r" b="b"/>
                <a:pathLst>
                  <a:path w="27962470" h="3815253">
                    <a:moveTo>
                      <a:pt x="27817691" y="3670473"/>
                    </a:moveTo>
                    <a:lnTo>
                      <a:pt x="27962470" y="3670473"/>
                    </a:lnTo>
                    <a:lnTo>
                      <a:pt x="27962470" y="3815253"/>
                    </a:lnTo>
                    <a:lnTo>
                      <a:pt x="27817688" y="3815253"/>
                    </a:lnTo>
                    <a:lnTo>
                      <a:pt x="27817688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27817691" y="144780"/>
                    </a:moveTo>
                    <a:lnTo>
                      <a:pt x="27962470" y="144780"/>
                    </a:lnTo>
                    <a:lnTo>
                      <a:pt x="27962470" y="3670473"/>
                    </a:lnTo>
                    <a:lnTo>
                      <a:pt x="27817688" y="3670473"/>
                    </a:lnTo>
                    <a:lnTo>
                      <a:pt x="27817688" y="144780"/>
                    </a:lnTo>
                    <a:close/>
                    <a:moveTo>
                      <a:pt x="144780" y="3670473"/>
                    </a:moveTo>
                    <a:lnTo>
                      <a:pt x="27817691" y="3670473"/>
                    </a:lnTo>
                    <a:lnTo>
                      <a:pt x="27817691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27817691" y="0"/>
                    </a:moveTo>
                    <a:lnTo>
                      <a:pt x="27962470" y="0"/>
                    </a:lnTo>
                    <a:lnTo>
                      <a:pt x="27962470" y="144780"/>
                    </a:lnTo>
                    <a:lnTo>
                      <a:pt x="27817688" y="144780"/>
                    </a:lnTo>
                    <a:lnTo>
                      <a:pt x="2781768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17691" y="0"/>
                    </a:lnTo>
                    <a:lnTo>
                      <a:pt x="2781769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36" name="Rectangle 35"/>
            <p:cNvSpPr/>
            <p:nvPr/>
          </p:nvSpPr>
          <p:spPr>
            <a:xfrm>
              <a:off x="2779983" y="5262999"/>
              <a:ext cx="12093282" cy="3855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6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en-US" sz="6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en-US" sz="6000" b="1" dirty="0" smtClean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TIẾT 37 - </a:t>
              </a:r>
              <a:r>
                <a:rPr lang="pl-PL" sz="6000" b="1" kern="0" dirty="0" smtClean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pl-PL" sz="6000" b="1" kern="0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7: TAM GIÁC CÂN</a:t>
              </a:r>
              <a:endParaRPr lang="en-US" sz="6000" b="1" kern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896355">
            <a:off x="1336968" y="62954"/>
            <a:ext cx="1169234" cy="2232913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699237" y="8334717"/>
            <a:ext cx="2305733" cy="1371600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77505" y="2705100"/>
            <a:ext cx="15562593" cy="7086600"/>
            <a:chOff x="0" y="0"/>
            <a:chExt cx="18728040" cy="9442449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18583260" cy="9297669"/>
            </a:xfrm>
            <a:custGeom>
              <a:avLst/>
              <a:gdLst/>
              <a:ahLst/>
              <a:cxnLst/>
              <a:rect l="l" t="t" r="r" b="b"/>
              <a:pathLst>
                <a:path w="18583260" h="9297669">
                  <a:moveTo>
                    <a:pt x="0" y="0"/>
                  </a:moveTo>
                  <a:lnTo>
                    <a:pt x="18583260" y="0"/>
                  </a:lnTo>
                  <a:lnTo>
                    <a:pt x="18583260" y="9297669"/>
                  </a:lnTo>
                  <a:lnTo>
                    <a:pt x="0" y="9297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728040" cy="9442449"/>
            </a:xfrm>
            <a:custGeom>
              <a:avLst/>
              <a:gdLst/>
              <a:ahLst/>
              <a:cxnLst/>
              <a:rect l="l" t="t" r="r" b="b"/>
              <a:pathLst>
                <a:path w="18728040" h="9442449">
                  <a:moveTo>
                    <a:pt x="18583261" y="9297670"/>
                  </a:moveTo>
                  <a:lnTo>
                    <a:pt x="18728040" y="9297670"/>
                  </a:lnTo>
                  <a:lnTo>
                    <a:pt x="18728040" y="9442449"/>
                  </a:lnTo>
                  <a:lnTo>
                    <a:pt x="18583261" y="9442449"/>
                  </a:lnTo>
                  <a:lnTo>
                    <a:pt x="18583261" y="92976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97670"/>
                  </a:lnTo>
                  <a:lnTo>
                    <a:pt x="0" y="9297670"/>
                  </a:lnTo>
                  <a:lnTo>
                    <a:pt x="0" y="144780"/>
                  </a:lnTo>
                  <a:close/>
                  <a:moveTo>
                    <a:pt x="0" y="9297670"/>
                  </a:moveTo>
                  <a:lnTo>
                    <a:pt x="144780" y="9297670"/>
                  </a:lnTo>
                  <a:lnTo>
                    <a:pt x="144780" y="9442449"/>
                  </a:lnTo>
                  <a:lnTo>
                    <a:pt x="0" y="9442449"/>
                  </a:lnTo>
                  <a:lnTo>
                    <a:pt x="0" y="9297669"/>
                  </a:lnTo>
                  <a:close/>
                  <a:moveTo>
                    <a:pt x="18583261" y="144780"/>
                  </a:moveTo>
                  <a:lnTo>
                    <a:pt x="18728040" y="144780"/>
                  </a:lnTo>
                  <a:lnTo>
                    <a:pt x="18728040" y="9297670"/>
                  </a:lnTo>
                  <a:lnTo>
                    <a:pt x="18583261" y="9297670"/>
                  </a:lnTo>
                  <a:lnTo>
                    <a:pt x="18583261" y="144780"/>
                  </a:lnTo>
                  <a:close/>
                  <a:moveTo>
                    <a:pt x="144780" y="9297670"/>
                  </a:moveTo>
                  <a:lnTo>
                    <a:pt x="18583261" y="9297670"/>
                  </a:lnTo>
                  <a:lnTo>
                    <a:pt x="18583261" y="9442449"/>
                  </a:lnTo>
                  <a:lnTo>
                    <a:pt x="144780" y="9442449"/>
                  </a:lnTo>
                  <a:lnTo>
                    <a:pt x="144780" y="9297669"/>
                  </a:lnTo>
                  <a:close/>
                  <a:moveTo>
                    <a:pt x="18583261" y="0"/>
                  </a:moveTo>
                  <a:lnTo>
                    <a:pt x="18728040" y="0"/>
                  </a:lnTo>
                  <a:lnTo>
                    <a:pt x="18728040" y="144780"/>
                  </a:lnTo>
                  <a:lnTo>
                    <a:pt x="18583261" y="144780"/>
                  </a:lnTo>
                  <a:lnTo>
                    <a:pt x="1858326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583261" y="0"/>
                  </a:lnTo>
                  <a:lnTo>
                    <a:pt x="1858326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703007" y="4113795"/>
            <a:ext cx="28483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160955" y="1142027"/>
            <a:ext cx="1310625" cy="8245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744" y="1002295"/>
            <a:ext cx="1208519" cy="120851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90132" y="9045745"/>
            <a:ext cx="1228430" cy="109665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12421" y="9006175"/>
            <a:ext cx="1177184" cy="1172903"/>
          </a:xfrm>
          <a:prstGeom prst="rect">
            <a:avLst/>
          </a:prstGeom>
        </p:spPr>
      </p:pic>
      <p:grpSp>
        <p:nvGrpSpPr>
          <p:cNvPr id="30" name="Group 13"/>
          <p:cNvGrpSpPr/>
          <p:nvPr/>
        </p:nvGrpSpPr>
        <p:grpSpPr>
          <a:xfrm>
            <a:off x="1263263" y="586961"/>
            <a:ext cx="15698391" cy="1759652"/>
            <a:chOff x="-67310" y="-35786"/>
            <a:chExt cx="9249187" cy="1036753"/>
          </a:xfrm>
          <a:solidFill>
            <a:srgbClr val="FFFF00"/>
          </a:solidFill>
        </p:grpSpPr>
        <p:sp>
          <p:nvSpPr>
            <p:cNvPr id="31" name="Freeform 14"/>
            <p:cNvSpPr/>
            <p:nvPr/>
          </p:nvSpPr>
          <p:spPr>
            <a:xfrm>
              <a:off x="80010" y="8001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853647"/>
                  </a:moveTo>
                  <a:lnTo>
                    <a:pt x="0" y="908257"/>
                  </a:lnTo>
                  <a:lnTo>
                    <a:pt x="9089167" y="908257"/>
                  </a:lnTo>
                  <a:lnTo>
                    <a:pt x="9089167" y="0"/>
                  </a:lnTo>
                  <a:lnTo>
                    <a:pt x="9034557" y="0"/>
                  </a:lnTo>
                  <a:lnTo>
                    <a:pt x="9034557" y="853647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</p:sp>
        <p:sp>
          <p:nvSpPr>
            <p:cNvPr id="32" name="Freeform 15"/>
            <p:cNvSpPr/>
            <p:nvPr/>
          </p:nvSpPr>
          <p:spPr>
            <a:xfrm>
              <a:off x="67310" y="6731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9047257" y="0"/>
                  </a:moveTo>
                  <a:lnTo>
                    <a:pt x="9047257" y="12700"/>
                  </a:ln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9114567" y="933657"/>
                  </a:lnTo>
                  <a:lnTo>
                    <a:pt x="9114567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</p:sp>
        <p:sp>
          <p:nvSpPr>
            <p:cNvPr id="33" name="Freeform 16"/>
            <p:cNvSpPr/>
            <p:nvPr/>
          </p:nvSpPr>
          <p:spPr>
            <a:xfrm>
              <a:off x="-67310" y="-35786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0"/>
                  </a:moveTo>
                  <a:lnTo>
                    <a:pt x="9089167" y="0"/>
                  </a:lnTo>
                  <a:lnTo>
                    <a:pt x="9089167" y="908257"/>
                  </a:lnTo>
                  <a:lnTo>
                    <a:pt x="0" y="908257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</p:sp>
        <p:sp>
          <p:nvSpPr>
            <p:cNvPr id="34" name="Freeform 17"/>
            <p:cNvSpPr/>
            <p:nvPr/>
          </p:nvSpPr>
          <p:spPr>
            <a:xfrm>
              <a:off x="0" y="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80010" y="933657"/>
                  </a:moveTo>
                  <a:lnTo>
                    <a:pt x="9114567" y="933657"/>
                  </a:lnTo>
                  <a:lnTo>
                    <a:pt x="9114567" y="80010"/>
                  </a:lnTo>
                  <a:lnTo>
                    <a:pt x="9114567" y="67310"/>
                  </a:lnTo>
                  <a:lnTo>
                    <a:pt x="9114567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</p:sp>
      </p:grpSp>
      <p:sp>
        <p:nvSpPr>
          <p:cNvPr id="35" name="TextBox 21"/>
          <p:cNvSpPr txBox="1"/>
          <p:nvPr/>
        </p:nvSpPr>
        <p:spPr>
          <a:xfrm>
            <a:off x="2038528" y="924815"/>
            <a:ext cx="14210944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6000" b="1" spc="-112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spc="-112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17"/>
          <p:cNvSpPr txBox="1"/>
          <p:nvPr/>
        </p:nvSpPr>
        <p:spPr>
          <a:xfrm>
            <a:off x="6818591" y="415628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12828446" y="414781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174657" y="3105706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4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4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4873816" y="3105706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210752" y="47625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966059" y="4778453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Tính chất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223862" y="64389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4956689" y="6516810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Dấu hiệu nhận biết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251076" y="8120265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6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6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6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4983903" y="8198175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Vẽ tam giác cân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11470539" y="4413651"/>
            <a:ext cx="4519593" cy="3948828"/>
          </a:xfrm>
          <a:prstGeom prst="triangle">
            <a:avLst>
              <a:gd name="adj" fmla="val 49378"/>
            </a:avLst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6" grpId="0"/>
      <p:bldP spid="44" grpId="0"/>
      <p:bldP spid="49" grpId="0"/>
      <p:bldP spid="54" grpId="0"/>
      <p:bldP spid="59" grpId="0"/>
      <p:bldP spid="64" grpId="0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4257" y="149926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44238" y="9182100"/>
            <a:ext cx="1006238" cy="100623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410200" y="-266700"/>
            <a:ext cx="7067549" cy="1006686"/>
            <a:chOff x="1676400" y="4246066"/>
            <a:chExt cx="6668748" cy="1404781"/>
          </a:xfrm>
          <a:solidFill>
            <a:srgbClr val="FFC000"/>
          </a:solidFill>
        </p:grpSpPr>
        <p:sp>
          <p:nvSpPr>
            <p:cNvPr id="6" name="Freeform 6"/>
            <p:cNvSpPr/>
            <p:nvPr/>
          </p:nvSpPr>
          <p:spPr>
            <a:xfrm>
              <a:off x="1676400" y="4455325"/>
              <a:ext cx="6668748" cy="1045011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  <p:sp>
          <p:nvSpPr>
            <p:cNvPr id="26" name="Rectangle 25"/>
            <p:cNvSpPr/>
            <p:nvPr/>
          </p:nvSpPr>
          <p:spPr>
            <a:xfrm>
              <a:off x="2934948" y="4246066"/>
              <a:ext cx="4701039" cy="140478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I. </a:t>
              </a:r>
              <a:r>
                <a:rPr lang="en-US" sz="44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 NGHĨA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67045" y="43053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1751211"/>
            <a:ext cx="17976475" cy="2123658"/>
            <a:chOff x="894476" y="3350598"/>
            <a:chExt cx="16669893" cy="2123658"/>
          </a:xfrm>
        </p:grpSpPr>
        <p:grpSp>
          <p:nvGrpSpPr>
            <p:cNvPr id="9" name="Group 8"/>
            <p:cNvGrpSpPr/>
            <p:nvPr/>
          </p:nvGrpSpPr>
          <p:grpSpPr>
            <a:xfrm>
              <a:off x="894476" y="3379697"/>
              <a:ext cx="4579479" cy="886670"/>
              <a:chOff x="906921" y="1714500"/>
              <a:chExt cx="4579479" cy="88667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PaintBrush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100000" contrast="-7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921" y="1714500"/>
                <a:ext cx="950078" cy="88667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905000" y="1856688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HĐ1:</a:t>
                </a:r>
                <a:endParaRPr lang="en-US" sz="4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053700" y="3350598"/>
              <a:ext cx="16510669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en-US" sz="38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8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sz="38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4400" b="1" dirty="0" err="1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4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69, </a:t>
              </a:r>
              <a:r>
                <a:rPr lang="en-US" sz="4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4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hay </a:t>
              </a:r>
              <a:r>
                <a:rPr lang="en-US" sz="4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54597" y="699347"/>
            <a:ext cx="11582400" cy="862753"/>
            <a:chOff x="1611219" y="2044475"/>
            <a:chExt cx="11582400" cy="862753"/>
          </a:xfrm>
        </p:grpSpPr>
        <p:sp>
          <p:nvSpPr>
            <p:cNvPr id="20" name="Rectangle 19"/>
            <p:cNvSpPr/>
            <p:nvPr/>
          </p:nvSpPr>
          <p:spPr>
            <a:xfrm>
              <a:off x="2973645" y="2064412"/>
              <a:ext cx="10219974" cy="83099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r>
                <a:rPr lang="en-US" sz="4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4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4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4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4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4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4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HĐ1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78325" y="3238500"/>
            <a:ext cx="7961475" cy="69626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4726" y="3961674"/>
            <a:ext cx="5174918" cy="618630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có: AB và AC là đường chéo của hai hình chữ nhật có kích thước 2 và 4 ô vuông. </a:t>
            </a:r>
            <a:endParaRPr lang="nl-NL" sz="4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nl-NL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 AB = AC.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43601" y="3162300"/>
            <a:ext cx="7391400" cy="69856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627369" y="6031319"/>
            <a:ext cx="4412875" cy="1828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ABC LÀ TAM GIÁC CÂN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2400" y="3086061"/>
            <a:ext cx="17068800" cy="7277100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7" name="Group 16"/>
          <p:cNvGrpSpPr/>
          <p:nvPr/>
        </p:nvGrpSpPr>
        <p:grpSpPr>
          <a:xfrm>
            <a:off x="4042554" y="864029"/>
            <a:ext cx="9931621" cy="1297318"/>
            <a:chOff x="4185016" y="1363632"/>
            <a:chExt cx="9931621" cy="1297318"/>
          </a:xfrm>
        </p:grpSpPr>
        <p:grpSp>
          <p:nvGrpSpPr>
            <p:cNvPr id="7" name="Group 7"/>
            <p:cNvGrpSpPr/>
            <p:nvPr/>
          </p:nvGrpSpPr>
          <p:grpSpPr>
            <a:xfrm>
              <a:off x="4185016" y="1363632"/>
              <a:ext cx="9931621" cy="1297318"/>
              <a:chOff x="0" y="60080"/>
              <a:chExt cx="5851518" cy="76435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5758808" cy="744425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808" y="908257"/>
                    </a:lnTo>
                    <a:lnTo>
                      <a:pt x="5758808" y="0"/>
                    </a:lnTo>
                    <a:lnTo>
                      <a:pt x="5704198" y="0"/>
                    </a:lnTo>
                    <a:lnTo>
                      <a:pt x="570419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5784208" cy="7382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5716898" y="0"/>
                    </a:moveTo>
                    <a:lnTo>
                      <a:pt x="5716898" y="12700"/>
                    </a:ln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4208" y="933657"/>
                    </a:lnTo>
                    <a:lnTo>
                      <a:pt x="578420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60080"/>
                <a:ext cx="5758808" cy="714578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0"/>
                    </a:moveTo>
                    <a:lnTo>
                      <a:pt x="5758808" y="0"/>
                    </a:lnTo>
                    <a:lnTo>
                      <a:pt x="575880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93D8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80010"/>
                <a:ext cx="5784208" cy="7255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80010" y="933657"/>
                    </a:moveTo>
                    <a:lnTo>
                      <a:pt x="5784208" y="933657"/>
                    </a:lnTo>
                    <a:lnTo>
                      <a:pt x="5784208" y="80010"/>
                    </a:lnTo>
                    <a:lnTo>
                      <a:pt x="5784208" y="67310"/>
                    </a:lnTo>
                    <a:lnTo>
                      <a:pt x="5784208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898197" y="1455250"/>
              <a:ext cx="8391013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 NGHĨA</a:t>
              </a:r>
              <a:endPara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04470">
            <a:off x="15566661" y="988260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99810">
            <a:off x="699171" y="809755"/>
            <a:ext cx="1302539" cy="16856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66800" y="2866013"/>
            <a:ext cx="1606130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vi-VN" sz="5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Tam giác cân là tam giác có hai cạnh </a:t>
            </a:r>
            <a:r>
              <a:rPr lang="vi-VN" sz="54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54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49501"/>
            <a:ext cx="6096000" cy="5546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851835" y="4274906"/>
                <a:ext cx="12589826" cy="5103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44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am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endParaRPr lang="en-US" sz="4400" b="1" i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400" b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endParaRPr lang="en-US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:r>
                  <a:rPr lang="en-US" sz="44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4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  <m:r>
                      <a:rPr lang="en-US" sz="4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35" y="4274906"/>
                <a:ext cx="12589826" cy="5103641"/>
              </a:xfrm>
              <a:prstGeom prst="rect">
                <a:avLst/>
              </a:prstGeom>
              <a:blipFill>
                <a:blip r:embed="rId7"/>
                <a:stretch>
                  <a:fillRect l="-1985" b="-4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73225"/>
            <a:ext cx="13499771" cy="230832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3682638"/>
            <a:ext cx="7752172" cy="7467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0200" y="6134100"/>
            <a:ext cx="38100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401800" y="8496300"/>
            <a:ext cx="762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718023"/>
            <a:ext cx="8400717" cy="65673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0800" y="238507"/>
            <a:ext cx="10896600" cy="1038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HỌC TẬP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9" name="Add-in 8" title="Breaktime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5950789"/>
                  </p:ext>
                </p:extLst>
              </p:nvPr>
            </p:nvGraphicFramePr>
            <p:xfrm>
              <a:off x="13804571" y="-876300"/>
              <a:ext cx="4483429" cy="27432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9" name="Add-in 8" title="Breaktime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04571" y="-876300"/>
                <a:ext cx="4483429" cy="27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40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533400" y="9166462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858000" y="190997"/>
            <a:ext cx="5181600" cy="1395144"/>
            <a:chOff x="1600200" y="4254240"/>
            <a:chExt cx="5181600" cy="1395144"/>
          </a:xfrm>
        </p:grpSpPr>
        <p:grpSp>
          <p:nvGrpSpPr>
            <p:cNvPr id="4" name="Group 4"/>
            <p:cNvGrpSpPr/>
            <p:nvPr/>
          </p:nvGrpSpPr>
          <p:grpSpPr>
            <a:xfrm>
              <a:off x="1600200" y="4254240"/>
              <a:ext cx="5181600" cy="1395144"/>
              <a:chOff x="0" y="72390"/>
              <a:chExt cx="26174504" cy="367047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2" y="72390"/>
                <a:ext cx="26102112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601426"/>
                <a:ext cx="25019747" cy="2775125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116191" y="4410021"/>
              <a:ext cx="39356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4500" b="1" noProof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 CHẤT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171432" y="1852006"/>
            <a:ext cx="9945351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altLang="en-US" sz="4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4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4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4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4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4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HĐ2.</a:t>
            </a:r>
          </a:p>
        </p:txBody>
      </p:sp>
      <p:pic>
        <p:nvPicPr>
          <p:cNvPr id="19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39" y="1796203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08215" y="1714500"/>
            <a:ext cx="2802467" cy="969496"/>
            <a:chOff x="1388533" y="3695700"/>
            <a:chExt cx="2802467" cy="96949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2: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68199" y="2846694"/>
                <a:ext cx="16229201" cy="2002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72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99" y="2846694"/>
                <a:ext cx="16229201" cy="2002023"/>
              </a:xfrm>
              <a:prstGeom prst="rect">
                <a:avLst/>
              </a:prstGeom>
              <a:blipFill>
                <a:blip r:embed="rId13"/>
                <a:stretch>
                  <a:fillRect l="-1502" b="-14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09684" y="4000500"/>
            <a:ext cx="6902696" cy="617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43000" y="4762500"/>
                <a:ext cx="9941170" cy="4033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62500"/>
                <a:ext cx="9941170" cy="4033348"/>
              </a:xfrm>
              <a:prstGeom prst="rect">
                <a:avLst/>
              </a:prstGeom>
              <a:blipFill>
                <a:blip r:embed="rId15"/>
                <a:stretch>
                  <a:fillRect l="-2515" r="-2515" b="-6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1"/>
              </a:ext>
            </a:extLst>
          </a:blip>
          <a:srcRect/>
          <a:stretch>
            <a:fillRect/>
          </a:stretch>
        </p:blipFill>
        <p:spPr>
          <a:xfrm>
            <a:off x="8464889" y="8582241"/>
            <a:ext cx="1982152" cy="12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52600" y="707225"/>
            <a:ext cx="130189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" y="2019300"/>
            <a:ext cx="6523426" cy="678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AD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𝑩𝑨𝑫</m:t>
                        </m:r>
                      </m:e>
                    </m:acc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𝑪𝑨𝑫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𝜟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𝑨𝑩𝑫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𝜟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𝑨𝑪𝑫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</a:t>
                </a:r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𝑩𝑨𝑫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𝑪𝑨𝑫</m:t>
                          </m:r>
                        </m:e>
                      </m:acc>
                    </m:oMath>
                  </m:oMathPara>
                </a14:m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en-US" sz="4000" b="1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4000" b="1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𝜟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𝑨𝑩𝑫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𝜟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𝑨𝑪𝑫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𝒈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  <a:blipFill>
                <a:blip r:embed="rId11"/>
                <a:stretch>
                  <a:fillRect l="-1601" b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13381426" y="4076700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23426" y="7897552"/>
                <a:ext cx="10287000" cy="2065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𝜟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𝑨𝑩𝑫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𝜟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𝑨𝑪𝑫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26" y="7897552"/>
                <a:ext cx="10287000" cy="2065374"/>
              </a:xfrm>
              <a:prstGeom prst="rect">
                <a:avLst/>
              </a:prstGeom>
              <a:blipFill>
                <a:blip r:embed="rId12"/>
                <a:stretch>
                  <a:fillRect l="-2073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>
            <a:fillRect/>
          </a:stretch>
        </p:blipFill>
        <p:spPr>
          <a:xfrm>
            <a:off x="2391513" y="8595360"/>
            <a:ext cx="121920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webextensions/webextension1.xml><?xml version="1.0" encoding="utf-8"?>
<we:webextension xmlns:we="http://schemas.microsoft.com/office/webextensions/webextension/2010/11" id="{C090652F-119E-4DA2-9791-ABDE026141E5}">
  <we:reference id="wa200001661" version="2.1.0.2" store="en-US" storeType="OMEX"/>
  <we:alternateReferences>
    <we:reference id="WA200001661" version="2.1.0.2" store="WA200001661" storeType="OMEX"/>
  </we:alternateReferences>
  <we:properties>
    <we:property name="type" value="&quot;Lunch time&quot;"/>
    <we:property name="time" value="120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6AA0A194-90EE-4200-A4C9-808959662C57}">
  <we:reference id="wa200001661" version="2.1.0.2" store="en-US" storeType="OMEX"/>
  <we:alternateReferences>
    <we:reference id="WA200001661" version="2.1.0.2" store="WA200001661" storeType="OMEX"/>
  </we:alternateReferences>
  <we:properties>
    <we:property name="time" value="180"/>
    <we:property name="type" value="&quot;Lunch time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771</Words>
  <Application>Microsoft Office PowerPoint</Application>
  <PresentationFormat>Custom</PresentationFormat>
  <Paragraphs>124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Cambria Math</vt:lpstr>
      <vt:lpstr>Arial</vt:lpstr>
      <vt:lpstr>Times New Roman</vt:lpstr>
      <vt:lpstr>Kavoon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Yellow Green Black Lined Grids and Frames Senior High to Uni Education Presentation</dc:title>
  <dc:creator>ANH MR</dc:creator>
  <cp:lastModifiedBy>ASUS</cp:lastModifiedBy>
  <cp:revision>134</cp:revision>
  <dcterms:created xsi:type="dcterms:W3CDTF">2006-08-16T00:00:00Z</dcterms:created>
  <dcterms:modified xsi:type="dcterms:W3CDTF">2023-03-16T22:24:44Z</dcterms:modified>
  <dc:identifier>DAFSQ6U-uu0</dc:identifier>
</cp:coreProperties>
</file>