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6" r:id="rId2"/>
  </p:sldMasterIdLst>
  <p:notesMasterIdLst>
    <p:notesMasterId r:id="rId46"/>
  </p:notesMasterIdLst>
  <p:sldIdLst>
    <p:sldId id="256" r:id="rId3"/>
    <p:sldId id="257" r:id="rId4"/>
    <p:sldId id="259" r:id="rId5"/>
    <p:sldId id="258" r:id="rId6"/>
    <p:sldId id="260" r:id="rId7"/>
    <p:sldId id="261" r:id="rId8"/>
    <p:sldId id="262" r:id="rId9"/>
    <p:sldId id="263" r:id="rId10"/>
    <p:sldId id="312" r:id="rId11"/>
    <p:sldId id="270" r:id="rId12"/>
    <p:sldId id="264" r:id="rId13"/>
    <p:sldId id="313" r:id="rId14"/>
    <p:sldId id="315" r:id="rId15"/>
    <p:sldId id="316" r:id="rId16"/>
    <p:sldId id="318" r:id="rId17"/>
    <p:sldId id="317" r:id="rId18"/>
    <p:sldId id="267" r:id="rId19"/>
    <p:sldId id="319" r:id="rId20"/>
    <p:sldId id="320" r:id="rId21"/>
    <p:sldId id="321" r:id="rId22"/>
    <p:sldId id="268" r:id="rId23"/>
    <p:sldId id="323" r:id="rId24"/>
    <p:sldId id="324" r:id="rId25"/>
    <p:sldId id="328" r:id="rId26"/>
    <p:sldId id="329" r:id="rId27"/>
    <p:sldId id="325" r:id="rId28"/>
    <p:sldId id="330" r:id="rId29"/>
    <p:sldId id="331" r:id="rId30"/>
    <p:sldId id="332" r:id="rId31"/>
    <p:sldId id="335" r:id="rId32"/>
    <p:sldId id="333" r:id="rId33"/>
    <p:sldId id="334" r:id="rId34"/>
    <p:sldId id="269" r:id="rId35"/>
    <p:sldId id="336" r:id="rId36"/>
    <p:sldId id="271" r:id="rId37"/>
    <p:sldId id="337" r:id="rId38"/>
    <p:sldId id="338" r:id="rId39"/>
    <p:sldId id="339" r:id="rId40"/>
    <p:sldId id="340" r:id="rId41"/>
    <p:sldId id="341" r:id="rId42"/>
    <p:sldId id="342" r:id="rId43"/>
    <p:sldId id="285" r:id="rId44"/>
    <p:sldId id="274" r:id="rId45"/>
  </p:sldIdLst>
  <p:sldSz cx="9144000" cy="5143500" type="screen16x9"/>
  <p:notesSz cx="6858000" cy="9144000"/>
  <p:embeddedFontLst>
    <p:embeddedFont>
      <p:font typeface="Calibri Light" panose="020F0302020204030204" pitchFamily="34" charset="0"/>
      <p:regular r:id="rId47"/>
      <p:italic r:id="rId48"/>
    </p:embeddedFont>
    <p:embeddedFont>
      <p:font typeface="Open Sans" panose="020B0606030504020204" pitchFamily="34" charset="0"/>
      <p:regular r:id="rId49"/>
      <p:bold r:id="rId50"/>
      <p:italic r:id="rId51"/>
      <p:boldItalic r:id="rId52"/>
    </p:embeddedFont>
    <p:embeddedFont>
      <p:font typeface="Annie Use Your Telescope" panose="020B0604020202020204" charset="0"/>
      <p:regular r:id="rId53"/>
    </p:embeddedFont>
    <p:embeddedFont>
      <p:font typeface="Calibri" panose="020F0502020204030204" pitchFamily="34" charset="0"/>
      <p:regular r:id="rId54"/>
      <p:bold r:id="rId55"/>
      <p:italic r:id="rId56"/>
      <p:boldItalic r:id="rId57"/>
    </p:embeddedFont>
    <p:embeddedFont>
      <p:font typeface="Anaheim" panose="020B0604020202020204" charset="0"/>
      <p:regular r:id="rId58"/>
    </p:embeddedFont>
    <p:embeddedFont>
      <p:font typeface="Cambria Math" panose="02040503050406030204" pitchFamily="18" charset="0"/>
      <p:regular r:id="rId59"/>
    </p:embeddedFont>
    <p:embeddedFont>
      <p:font typeface="Exo" panose="020B0604020202020204" charset="0"/>
      <p:regular r:id="rId60"/>
      <p:bold r:id="rId61"/>
      <p:italic r:id="rId62"/>
      <p:boldItalic r:id="rId63"/>
    </p:embeddedFont>
    <p:embeddedFont>
      <p:font typeface="Poppins Medium" panose="020B0604020202020204" charset="0"/>
      <p:regular r:id="rId64"/>
      <p:italic r:id="rId65"/>
    </p:embeddedFont>
    <p:embeddedFont>
      <p:font typeface="Lato" panose="020B060402020202020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86" autoAdjust="0"/>
  </p:normalViewPr>
  <p:slideViewPr>
    <p:cSldViewPr snapToGrid="0">
      <p:cViewPr varScale="1">
        <p:scale>
          <a:sx n="94" d="100"/>
          <a:sy n="94" d="100"/>
        </p:scale>
        <p:origin x="8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Ước</a:t>
            </a:r>
            <a:r>
              <a:rPr lang="en-US" b="1" baseline="0">
                <a:solidFill>
                  <a:schemeClr val="tx1"/>
                </a:solidFill>
                <a:latin typeface="Times New Roman" panose="02020603050405020304" pitchFamily="18" charset="0"/>
                <a:cs typeface="Times New Roman" panose="02020603050405020304" pitchFamily="18" charset="0"/>
              </a:rPr>
              <a:t> tính dân số Việt Nam qua các thập niên</a:t>
            </a:r>
          </a:p>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baseline="0">
                <a:solidFill>
                  <a:schemeClr val="tx1"/>
                </a:solidFill>
                <a:latin typeface="Times New Roman" panose="02020603050405020304" pitchFamily="18" charset="0"/>
                <a:cs typeface="Times New Roman" panose="02020603050405020304" pitchFamily="18" charset="0"/>
              </a:rPr>
              <a:t>(triệu người)  </a:t>
            </a:r>
            <a:endParaRPr lang="en-US"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2133110965296005"/>
          <c:y val="3.174603174603174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1979</c:v>
                </c:pt>
                <c:pt idx="1">
                  <c:v>1989</c:v>
                </c:pt>
                <c:pt idx="2">
                  <c:v>1999</c:v>
                </c:pt>
                <c:pt idx="3">
                  <c:v>2009</c:v>
                </c:pt>
                <c:pt idx="4">
                  <c:v>2019</c:v>
                </c:pt>
              </c:numCache>
            </c:numRef>
          </c:cat>
          <c:val>
            <c:numRef>
              <c:f>Sheet1!$B$2:$B$6</c:f>
              <c:numCache>
                <c:formatCode>General</c:formatCode>
                <c:ptCount val="5"/>
                <c:pt idx="0">
                  <c:v>53</c:v>
                </c:pt>
                <c:pt idx="1">
                  <c:v>67</c:v>
                </c:pt>
                <c:pt idx="2">
                  <c:v>79</c:v>
                </c:pt>
                <c:pt idx="3">
                  <c:v>87</c:v>
                </c:pt>
                <c:pt idx="4">
                  <c:v>93</c:v>
                </c:pt>
              </c:numCache>
            </c:numRef>
          </c:val>
          <c:extLst>
            <c:ext xmlns:c16="http://schemas.microsoft.com/office/drawing/2014/chart" uri="{C3380CC4-5D6E-409C-BE32-E72D297353CC}">
              <c16:uniqueId val="{00000000-D503-4F4C-A03A-65C612EAA4B1}"/>
            </c:ext>
          </c:extLst>
        </c:ser>
        <c:dLbls>
          <c:dLblPos val="outEnd"/>
          <c:showLegendKey val="0"/>
          <c:showVal val="1"/>
          <c:showCatName val="0"/>
          <c:showSerName val="0"/>
          <c:showPercent val="0"/>
          <c:showBubbleSize val="0"/>
        </c:dLbls>
        <c:gapWidth val="219"/>
        <c:overlap val="-27"/>
        <c:axId val="91714304"/>
        <c:axId val="91716992"/>
      </c:barChart>
      <c:catAx>
        <c:axId val="9171430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6992"/>
        <c:crosses val="autoZero"/>
        <c:auto val="1"/>
        <c:lblAlgn val="ctr"/>
        <c:lblOffset val="100"/>
        <c:noMultiLvlLbl val="0"/>
      </c:catAx>
      <c:valAx>
        <c:axId val="9171699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a:solidFill>
              <a:schemeClr val="tx1"/>
            </a:solidFill>
            <a:tailEnd type="none"/>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4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11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f9ee62678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f9ee62678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B5E36-9645-49D2-9F20-921561B345A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4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f9ee62678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f9ee62678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a02d5186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a02d5186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2"/>
          <p:cNvGrpSpPr/>
          <p:nvPr/>
        </p:nvGrpSpPr>
        <p:grpSpPr>
          <a:xfrm>
            <a:off x="418241" y="216981"/>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200" b="1">
                <a:solidFill>
                  <a:srgbClr val="46246A"/>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2"/>
          <p:cNvSpPr/>
          <p:nvPr/>
        </p:nvSpPr>
        <p:spPr>
          <a:xfrm>
            <a:off x="8315501" y="3850450"/>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145483" y="4412278"/>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85"/>
        <p:cNvGrpSpPr/>
        <p:nvPr/>
      </p:nvGrpSpPr>
      <p:grpSpPr>
        <a:xfrm>
          <a:off x="0" y="0"/>
          <a:ext cx="0" cy="0"/>
          <a:chOff x="0" y="0"/>
          <a:chExt cx="0" cy="0"/>
        </a:xfrm>
      </p:grpSpPr>
      <p:grpSp>
        <p:nvGrpSpPr>
          <p:cNvPr id="486" name="Google Shape;486;p14"/>
          <p:cNvGrpSpPr/>
          <p:nvPr/>
        </p:nvGrpSpPr>
        <p:grpSpPr>
          <a:xfrm>
            <a:off x="-150" y="13800"/>
            <a:ext cx="9144000" cy="5115900"/>
            <a:chOff x="-150" y="13800"/>
            <a:chExt cx="9144000" cy="5115900"/>
          </a:xfrm>
        </p:grpSpPr>
        <p:grpSp>
          <p:nvGrpSpPr>
            <p:cNvPr id="487" name="Google Shape;487;p14"/>
            <p:cNvGrpSpPr/>
            <p:nvPr/>
          </p:nvGrpSpPr>
          <p:grpSpPr>
            <a:xfrm>
              <a:off x="318911" y="13800"/>
              <a:ext cx="8506178" cy="5115900"/>
              <a:chOff x="318911" y="-66425"/>
              <a:chExt cx="8506178" cy="5115900"/>
            </a:xfrm>
          </p:grpSpPr>
          <p:cxnSp>
            <p:nvCxnSpPr>
              <p:cNvPr id="488" name="Google Shape;488;p1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89" name="Google Shape;489;p1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0" name="Google Shape;490;p1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1" name="Google Shape;491;p1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2" name="Google Shape;492;p1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3" name="Google Shape;493;p1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4" name="Google Shape;494;p1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5" name="Google Shape;495;p1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6" name="Google Shape;496;p1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7" name="Google Shape;497;p1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8" name="Google Shape;498;p1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9" name="Google Shape;499;p1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0" name="Google Shape;500;p1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1" name="Google Shape;501;p1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2" name="Google Shape;502;p1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3" name="Google Shape;503;p1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4" name="Google Shape;504;p1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5" name="Google Shape;505;p1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6" name="Google Shape;506;p1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7" name="Google Shape;507;p1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8" name="Google Shape;508;p1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9" name="Google Shape;509;p1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10" name="Google Shape;510;p1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11" name="Google Shape;511;p1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2" name="Google Shape;512;p1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3" name="Google Shape;513;p1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4" name="Google Shape;514;p1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5" name="Google Shape;515;p1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6" name="Google Shape;516;p1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7" name="Google Shape;517;p1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8" name="Google Shape;518;p1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9" name="Google Shape;519;p1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0" name="Google Shape;520;p1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1" name="Google Shape;521;p1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2" name="Google Shape;522;p1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3" name="Google Shape;523;p1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4" name="Google Shape;524;p1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25" name="Google Shape;525;p1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14"/>
          <p:cNvGrpSpPr/>
          <p:nvPr/>
        </p:nvGrpSpPr>
        <p:grpSpPr>
          <a:xfrm flipH="1">
            <a:off x="418241" y="216981"/>
            <a:ext cx="8413926" cy="4516813"/>
            <a:chOff x="418241" y="216981"/>
            <a:chExt cx="8413926" cy="4516813"/>
          </a:xfrm>
        </p:grpSpPr>
        <p:sp>
          <p:nvSpPr>
            <p:cNvPr id="527" name="Google Shape;527;p1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531"/>
        <p:cNvGrpSpPr/>
        <p:nvPr/>
      </p:nvGrpSpPr>
      <p:grpSpPr>
        <a:xfrm>
          <a:off x="0" y="0"/>
          <a:ext cx="0" cy="0"/>
          <a:chOff x="0" y="0"/>
          <a:chExt cx="0" cy="0"/>
        </a:xfrm>
      </p:grpSpPr>
      <p:grpSp>
        <p:nvGrpSpPr>
          <p:cNvPr id="532" name="Google Shape;532;p15"/>
          <p:cNvGrpSpPr/>
          <p:nvPr/>
        </p:nvGrpSpPr>
        <p:grpSpPr>
          <a:xfrm>
            <a:off x="-150" y="13800"/>
            <a:ext cx="9144000" cy="5115900"/>
            <a:chOff x="-150" y="13800"/>
            <a:chExt cx="9144000" cy="5115900"/>
          </a:xfrm>
        </p:grpSpPr>
        <p:grpSp>
          <p:nvGrpSpPr>
            <p:cNvPr id="533" name="Google Shape;533;p15"/>
            <p:cNvGrpSpPr/>
            <p:nvPr/>
          </p:nvGrpSpPr>
          <p:grpSpPr>
            <a:xfrm>
              <a:off x="318911" y="13800"/>
              <a:ext cx="8506178" cy="5115900"/>
              <a:chOff x="318911" y="-66425"/>
              <a:chExt cx="8506178" cy="5115900"/>
            </a:xfrm>
          </p:grpSpPr>
          <p:cxnSp>
            <p:nvCxnSpPr>
              <p:cNvPr id="534" name="Google Shape;534;p1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5" name="Google Shape;535;p1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6" name="Google Shape;536;p1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7" name="Google Shape;537;p1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8" name="Google Shape;538;p1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9" name="Google Shape;539;p1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0" name="Google Shape;540;p1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1" name="Google Shape;541;p1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2" name="Google Shape;542;p1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3" name="Google Shape;543;p1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4" name="Google Shape;544;p1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5" name="Google Shape;545;p1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6" name="Google Shape;546;p1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7" name="Google Shape;547;p1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8" name="Google Shape;548;p1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9" name="Google Shape;549;p1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0" name="Google Shape;550;p1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1" name="Google Shape;551;p1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2" name="Google Shape;552;p1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3" name="Google Shape;553;p1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4" name="Google Shape;554;p1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5" name="Google Shape;555;p1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6" name="Google Shape;556;p1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57" name="Google Shape;557;p1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8" name="Google Shape;558;p1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9" name="Google Shape;559;p1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0" name="Google Shape;560;p1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1" name="Google Shape;561;p1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2" name="Google Shape;562;p1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3" name="Google Shape;563;p1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4" name="Google Shape;564;p1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5" name="Google Shape;565;p1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6" name="Google Shape;566;p1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7" name="Google Shape;567;p1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8" name="Google Shape;568;p1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9" name="Google Shape;569;p1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70" name="Google Shape;570;p1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71" name="Google Shape;571;p1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5"/>
          <p:cNvGrpSpPr/>
          <p:nvPr/>
        </p:nvGrpSpPr>
        <p:grpSpPr>
          <a:xfrm flipH="1">
            <a:off x="418241" y="216981"/>
            <a:ext cx="8413926" cy="4516813"/>
            <a:chOff x="418241" y="216981"/>
            <a:chExt cx="8413926" cy="4516813"/>
          </a:xfrm>
        </p:grpSpPr>
        <p:sp>
          <p:nvSpPr>
            <p:cNvPr id="573" name="Google Shape;573;p1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89"/>
        <p:cNvGrpSpPr/>
        <p:nvPr/>
      </p:nvGrpSpPr>
      <p:grpSpPr>
        <a:xfrm>
          <a:off x="0" y="0"/>
          <a:ext cx="0" cy="0"/>
          <a:chOff x="0" y="0"/>
          <a:chExt cx="0" cy="0"/>
        </a:xfrm>
      </p:grpSpPr>
      <p:grpSp>
        <p:nvGrpSpPr>
          <p:cNvPr id="890" name="Google Shape;890;p22"/>
          <p:cNvGrpSpPr/>
          <p:nvPr/>
        </p:nvGrpSpPr>
        <p:grpSpPr>
          <a:xfrm flipH="1">
            <a:off x="-150" y="13800"/>
            <a:ext cx="9144000" cy="5115900"/>
            <a:chOff x="-150" y="13800"/>
            <a:chExt cx="9144000" cy="5115900"/>
          </a:xfrm>
        </p:grpSpPr>
        <p:grpSp>
          <p:nvGrpSpPr>
            <p:cNvPr id="891" name="Google Shape;891;p22"/>
            <p:cNvGrpSpPr/>
            <p:nvPr/>
          </p:nvGrpSpPr>
          <p:grpSpPr>
            <a:xfrm>
              <a:off x="318911" y="13800"/>
              <a:ext cx="8506178" cy="5115900"/>
              <a:chOff x="318911" y="-66425"/>
              <a:chExt cx="8506178" cy="5115900"/>
            </a:xfrm>
          </p:grpSpPr>
          <p:cxnSp>
            <p:nvCxnSpPr>
              <p:cNvPr id="892" name="Google Shape;892;p2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3" name="Google Shape;893;p2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4" name="Google Shape;894;p2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5" name="Google Shape;895;p2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6" name="Google Shape;896;p2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7" name="Google Shape;897;p2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8" name="Google Shape;898;p2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9" name="Google Shape;899;p2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0" name="Google Shape;900;p2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1" name="Google Shape;901;p2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2" name="Google Shape;902;p2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3" name="Google Shape;903;p2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4" name="Google Shape;904;p2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5" name="Google Shape;905;p2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6" name="Google Shape;906;p2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7" name="Google Shape;907;p2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8" name="Google Shape;908;p2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9" name="Google Shape;909;p2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0" name="Google Shape;910;p2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1" name="Google Shape;911;p2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2" name="Google Shape;912;p2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3" name="Google Shape;913;p2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4" name="Google Shape;914;p2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15" name="Google Shape;915;p2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6" name="Google Shape;916;p2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7" name="Google Shape;917;p2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8" name="Google Shape;918;p2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9" name="Google Shape;919;p2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0" name="Google Shape;920;p2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1" name="Google Shape;921;p2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2" name="Google Shape;922;p2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3" name="Google Shape;923;p2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4" name="Google Shape;924;p2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5" name="Google Shape;925;p2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6" name="Google Shape;926;p2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7" name="Google Shape;927;p2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8" name="Google Shape;928;p2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29" name="Google Shape;929;p2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2"/>
          <p:cNvGrpSpPr/>
          <p:nvPr/>
        </p:nvGrpSpPr>
        <p:grpSpPr>
          <a:xfrm>
            <a:off x="311533" y="216981"/>
            <a:ext cx="8413926" cy="4516813"/>
            <a:chOff x="418241" y="216981"/>
            <a:chExt cx="8413926" cy="4516813"/>
          </a:xfrm>
        </p:grpSpPr>
        <p:sp>
          <p:nvSpPr>
            <p:cNvPr id="931" name="Google Shape;931;p2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4" y="4140298"/>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1"/>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17/05/2023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06031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17/05/2023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21715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17/05/2023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942441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17/05/2023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268806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17/05/2023</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599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17/05/2023</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037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17/05/2023</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351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17/05/2023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761070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17/05/2023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13681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17/05/2023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587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17/05/2023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84012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1"/>
        <p:cNvGrpSpPr/>
        <p:nvPr/>
      </p:nvGrpSpPr>
      <p:grpSpPr>
        <a:xfrm>
          <a:off x="0" y="0"/>
          <a:ext cx="0" cy="0"/>
          <a:chOff x="0" y="0"/>
          <a:chExt cx="0" cy="0"/>
        </a:xfrm>
      </p:grpSpPr>
      <p:grpSp>
        <p:nvGrpSpPr>
          <p:cNvPr id="382" name="Google Shape;382;p11"/>
          <p:cNvGrpSpPr/>
          <p:nvPr/>
        </p:nvGrpSpPr>
        <p:grpSpPr>
          <a:xfrm>
            <a:off x="-150" y="13800"/>
            <a:ext cx="9144000" cy="5115900"/>
            <a:chOff x="-150" y="13800"/>
            <a:chExt cx="9144000" cy="5115900"/>
          </a:xfrm>
        </p:grpSpPr>
        <p:grpSp>
          <p:nvGrpSpPr>
            <p:cNvPr id="383" name="Google Shape;383;p11"/>
            <p:cNvGrpSpPr/>
            <p:nvPr/>
          </p:nvGrpSpPr>
          <p:grpSpPr>
            <a:xfrm>
              <a:off x="318911" y="13800"/>
              <a:ext cx="8506178" cy="5115900"/>
              <a:chOff x="318911" y="-66425"/>
              <a:chExt cx="8506178" cy="5115900"/>
            </a:xfrm>
          </p:grpSpPr>
          <p:cxnSp>
            <p:nvCxnSpPr>
              <p:cNvPr id="384" name="Google Shape;384;p1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5" name="Google Shape;385;p1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6" name="Google Shape;386;p1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7" name="Google Shape;387;p1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8" name="Google Shape;388;p1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9" name="Google Shape;389;p1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0" name="Google Shape;390;p1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1" name="Google Shape;391;p1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2" name="Google Shape;392;p1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3" name="Google Shape;393;p1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4" name="Google Shape;394;p1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5" name="Google Shape;395;p1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6" name="Google Shape;396;p1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7" name="Google Shape;397;p1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8" name="Google Shape;398;p1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9" name="Google Shape;399;p1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0" name="Google Shape;400;p1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1" name="Google Shape;401;p1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2" name="Google Shape;402;p1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3" name="Google Shape;403;p1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4" name="Google Shape;404;p1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5" name="Google Shape;405;p1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6" name="Google Shape;406;p1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07" name="Google Shape;407;p1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8" name="Google Shape;408;p1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9" name="Google Shape;409;p1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0" name="Google Shape;410;p1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1" name="Google Shape;411;p1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2" name="Google Shape;412;p1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3" name="Google Shape;413;p1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4" name="Google Shape;414;p1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5" name="Google Shape;415;p1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6" name="Google Shape;416;p1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7" name="Google Shape;417;p1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8" name="Google Shape;418;p1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9" name="Google Shape;419;p1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0" name="Google Shape;420;p1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21" name="Google Shape;421;p11"/>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1"/>
          <p:cNvGrpSpPr/>
          <p:nvPr/>
        </p:nvGrpSpPr>
        <p:grpSpPr>
          <a:xfrm flipH="1">
            <a:off x="418241" y="216981"/>
            <a:ext cx="8413926" cy="4516813"/>
            <a:chOff x="418241" y="216981"/>
            <a:chExt cx="8413926" cy="4516813"/>
          </a:xfrm>
        </p:grpSpPr>
        <p:sp>
          <p:nvSpPr>
            <p:cNvPr id="423" name="Google Shape;423;p1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11"/>
          <p:cNvSpPr txBox="1">
            <a:spLocks noGrp="1"/>
          </p:cNvSpPr>
          <p:nvPr>
            <p:ph type="title" hasCustomPrompt="1"/>
          </p:nvPr>
        </p:nvSpPr>
        <p:spPr>
          <a:xfrm>
            <a:off x="1828800" y="1106125"/>
            <a:ext cx="54864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426" name="Google Shape;426;p11"/>
          <p:cNvSpPr txBox="1">
            <a:spLocks noGrp="1"/>
          </p:cNvSpPr>
          <p:nvPr>
            <p:ph type="subTitle" idx="1"/>
          </p:nvPr>
        </p:nvSpPr>
        <p:spPr>
          <a:xfrm>
            <a:off x="1828800" y="2996873"/>
            <a:ext cx="5486400" cy="3798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8" r:id="rId16"/>
    <p:sldLayoutId id="2147483675" r:id="rId17"/>
    <p:sldLayoutId id="2147483680" r:id="rId18"/>
    <p:sldLayoutId id="214748368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17/05/2023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070702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gso.gov.v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slide" Target="slide28.xml"/><Relationship Id="rId3" Type="http://schemas.openxmlformats.org/officeDocument/2006/relationships/audio" Target="../media/audio1.wav"/><Relationship Id="rId21" Type="http://schemas.openxmlformats.org/officeDocument/2006/relationships/slide" Target="slide31.xml"/><Relationship Id="rId7" Type="http://schemas.openxmlformats.org/officeDocument/2006/relationships/slide" Target="slide12.xm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19.png"/><Relationship Id="rId20" Type="http://schemas.openxmlformats.org/officeDocument/2006/relationships/slide" Target="slide30.xml"/><Relationship Id="rId1" Type="http://schemas.openxmlformats.org/officeDocument/2006/relationships/slideLayout" Target="../slideLayouts/slideLayout2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slide" Target="slide29.xml"/><Relationship Id="rId4" Type="http://schemas.openxmlformats.org/officeDocument/2006/relationships/image" Target="../media/image11.png"/><Relationship Id="rId9" Type="http://schemas.microsoft.com/office/2007/relationships/hdphoto" Target="../media/hdphoto2.wdp"/><Relationship Id="rId14" Type="http://schemas.openxmlformats.org/officeDocument/2006/relationships/image" Target="../media/image17.png"/><Relationship Id="rId22"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slide" Target="slide27.xml"/><Relationship Id="rId5" Type="http://schemas.openxmlformats.org/officeDocument/2006/relationships/image" Target="../media/image21.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slide" Target="slide27.xml"/><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1.png"/><Relationship Id="rId11" Type="http://schemas.openxmlformats.org/officeDocument/2006/relationships/slide" Target="slide27.xml"/><Relationship Id="rId5" Type="http://schemas.openxmlformats.org/officeDocument/2006/relationships/image" Target="../media/image30.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3.wav"/><Relationship Id="rId7" Type="http://schemas.openxmlformats.org/officeDocument/2006/relationships/image" Target="../media/image36.png"/><Relationship Id="rId12" Type="http://schemas.openxmlformats.org/officeDocument/2006/relationships/chart" Target="../charts/chart1.xml"/><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slide" Target="slide27.xml"/><Relationship Id="rId5" Type="http://schemas.openxmlformats.org/officeDocument/2006/relationships/image" Target="../media/image34.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3.wav"/><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9.png"/><Relationship Id="rId11" Type="http://schemas.openxmlformats.org/officeDocument/2006/relationships/slide" Target="slide27.xml"/><Relationship Id="rId5" Type="http://schemas.openxmlformats.org/officeDocument/2006/relationships/image" Target="../media/image38.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9"/>
          <p:cNvSpPr/>
          <p:nvPr/>
        </p:nvSpPr>
        <p:spPr>
          <a:xfrm>
            <a:off x="6987741" y="723250"/>
            <a:ext cx="1327800" cy="3111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sp>
        <p:nvSpPr>
          <p:cNvPr id="1614" name="Google Shape;1614;p39"/>
          <p:cNvSpPr txBox="1">
            <a:spLocks noGrp="1"/>
          </p:cNvSpPr>
          <p:nvPr>
            <p:ph type="ctrTitle"/>
          </p:nvPr>
        </p:nvSpPr>
        <p:spPr>
          <a:xfrm>
            <a:off x="6987741" y="760608"/>
            <a:ext cx="1327800" cy="242700"/>
          </a:xfrm>
          <a:prstGeom prst="rect">
            <a:avLst/>
          </a:prstGeom>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a:solidFill>
                  <a:schemeClr val="lt1"/>
                </a:solidFill>
                <a:latin typeface="Lato"/>
                <a:ea typeface="Lato"/>
                <a:cs typeface="Lato"/>
                <a:sym typeface="Lato"/>
              </a:rPr>
              <a:t>7th Grade</a:t>
            </a:r>
            <a:endParaRPr sz="4900">
              <a:solidFill>
                <a:schemeClr val="dk2"/>
              </a:solidFill>
              <a:latin typeface="Lato"/>
              <a:ea typeface="Lato"/>
              <a:cs typeface="Lato"/>
              <a:sym typeface="Lato"/>
            </a:endParaRPr>
          </a:p>
        </p:txBody>
      </p:sp>
      <p:sp>
        <p:nvSpPr>
          <p:cNvPr id="1615" name="Google Shape;1615;p39"/>
          <p:cNvSpPr/>
          <p:nvPr/>
        </p:nvSpPr>
        <p:spPr>
          <a:xfrm>
            <a:off x="2431950" y="3563075"/>
            <a:ext cx="4280100" cy="4776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txBox="1">
            <a:spLocks noGrp="1"/>
          </p:cNvSpPr>
          <p:nvPr>
            <p:ph type="subTitle" idx="1"/>
          </p:nvPr>
        </p:nvSpPr>
        <p:spPr>
          <a:xfrm>
            <a:off x="2547450" y="3634534"/>
            <a:ext cx="4049100" cy="29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b="1" dirty="0">
                <a:latin typeface="+mn-lt"/>
              </a:rPr>
              <a:t>WELCOME TO OUR SCHOOL!</a:t>
            </a:r>
            <a:endParaRPr sz="2000" b="1" dirty="0">
              <a:latin typeface="+mn-lt"/>
            </a:endParaRPr>
          </a:p>
        </p:txBody>
      </p:sp>
      <p:grpSp>
        <p:nvGrpSpPr>
          <p:cNvPr id="1617" name="Google Shape;1617;p39"/>
          <p:cNvGrpSpPr/>
          <p:nvPr/>
        </p:nvGrpSpPr>
        <p:grpSpPr>
          <a:xfrm flipH="1">
            <a:off x="713224" y="3320480"/>
            <a:ext cx="822181" cy="963825"/>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5" name="Google Shape;1625;p39"/>
          <p:cNvGrpSpPr/>
          <p:nvPr/>
        </p:nvGrpSpPr>
        <p:grpSpPr>
          <a:xfrm>
            <a:off x="7483928" y="3614742"/>
            <a:ext cx="608566" cy="669556"/>
            <a:chOff x="4782300" y="3673398"/>
            <a:chExt cx="468200" cy="515162"/>
          </a:xfrm>
        </p:grpSpPr>
        <p:sp>
          <p:nvSpPr>
            <p:cNvPr id="1626" name="Google Shape;1626;p3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rot="-1328856">
            <a:off x="1354581" y="2744241"/>
            <a:ext cx="439073" cy="467231"/>
            <a:chOff x="4283765" y="5909097"/>
            <a:chExt cx="324692" cy="345515"/>
          </a:xfrm>
        </p:grpSpPr>
        <p:grpSp>
          <p:nvGrpSpPr>
            <p:cNvPr id="1629" name="Google Shape;1629;p39"/>
            <p:cNvGrpSpPr/>
            <p:nvPr/>
          </p:nvGrpSpPr>
          <p:grpSpPr>
            <a:xfrm>
              <a:off x="4295376" y="5920844"/>
              <a:ext cx="301472" cy="321996"/>
              <a:chOff x="4295376" y="5920844"/>
              <a:chExt cx="301472" cy="321996"/>
            </a:xfrm>
          </p:grpSpPr>
          <p:sp>
            <p:nvSpPr>
              <p:cNvPr id="1630" name="Google Shape;1630;p39"/>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9"/>
            <p:cNvGrpSpPr/>
            <p:nvPr/>
          </p:nvGrpSpPr>
          <p:grpSpPr>
            <a:xfrm>
              <a:off x="4283765" y="5909097"/>
              <a:ext cx="324692" cy="345515"/>
              <a:chOff x="4283765" y="5909097"/>
              <a:chExt cx="324692" cy="345515"/>
            </a:xfrm>
          </p:grpSpPr>
          <p:sp>
            <p:nvSpPr>
              <p:cNvPr id="1634" name="Google Shape;1634;p39"/>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7" name="Google Shape;1637;p39"/>
          <p:cNvGrpSpPr/>
          <p:nvPr/>
        </p:nvGrpSpPr>
        <p:grpSpPr>
          <a:xfrm rot="1059618">
            <a:off x="885401" y="713682"/>
            <a:ext cx="434227" cy="330249"/>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157338" y="922854"/>
            <a:ext cx="731520" cy="73152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2"/>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378493" y="136558"/>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140164" y="628914"/>
            <a:ext cx="4780362" cy="4196020"/>
          </a:xfrm>
          <a:custGeom>
            <a:avLst/>
            <a:gdLst>
              <a:gd name="connsiteX0" fmla="*/ 0 w 4780362"/>
              <a:gd name="connsiteY0" fmla="*/ 0 h 4196020"/>
              <a:gd name="connsiteX1" fmla="*/ 4780362 w 4780362"/>
              <a:gd name="connsiteY1" fmla="*/ 0 h 4196020"/>
              <a:gd name="connsiteX2" fmla="*/ 4780362 w 4780362"/>
              <a:gd name="connsiteY2" fmla="*/ 4196020 h 4196020"/>
              <a:gd name="connsiteX3" fmla="*/ 0 w 4780362"/>
              <a:gd name="connsiteY3" fmla="*/ 4196020 h 4196020"/>
              <a:gd name="connsiteX4" fmla="*/ 0 w 4780362"/>
              <a:gd name="connsiteY4" fmla="*/ 0 h 4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362" h="4196020" fill="none" extrusionOk="0">
                <a:moveTo>
                  <a:pt x="0" y="0"/>
                </a:moveTo>
                <a:cubicBezTo>
                  <a:pt x="1895707" y="-143182"/>
                  <a:pt x="2727323" y="-123185"/>
                  <a:pt x="4780362" y="0"/>
                </a:cubicBezTo>
                <a:cubicBezTo>
                  <a:pt x="4946192" y="1271370"/>
                  <a:pt x="4683911" y="3395316"/>
                  <a:pt x="4780362" y="4196020"/>
                </a:cubicBezTo>
                <a:cubicBezTo>
                  <a:pt x="2707774" y="4154963"/>
                  <a:pt x="1832557" y="4095634"/>
                  <a:pt x="0" y="4196020"/>
                </a:cubicBezTo>
                <a:cubicBezTo>
                  <a:pt x="-150974" y="2176865"/>
                  <a:pt x="12648" y="1610089"/>
                  <a:pt x="0" y="0"/>
                </a:cubicBezTo>
                <a:close/>
              </a:path>
              <a:path w="4780362" h="4196020" stroke="0" extrusionOk="0">
                <a:moveTo>
                  <a:pt x="0" y="0"/>
                </a:moveTo>
                <a:cubicBezTo>
                  <a:pt x="1201385" y="-118874"/>
                  <a:pt x="3440956" y="84730"/>
                  <a:pt x="4780362" y="0"/>
                </a:cubicBezTo>
                <a:cubicBezTo>
                  <a:pt x="4848128" y="1169074"/>
                  <a:pt x="4893498" y="3739141"/>
                  <a:pt x="4780362" y="4196020"/>
                </a:cubicBezTo>
                <a:cubicBezTo>
                  <a:pt x="3425609" y="4030282"/>
                  <a:pt x="1183916" y="4330452"/>
                  <a:pt x="0" y="4196020"/>
                </a:cubicBezTo>
                <a:cubicBezTo>
                  <a:pt x="-18077" y="3470550"/>
                  <a:pt x="-50488" y="1815870"/>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t>Đông</a:t>
            </a:r>
            <a:r>
              <a:rPr lang="en-US" sz="1800" dirty="0"/>
              <a:t> Nam </a:t>
            </a:r>
            <a:r>
              <a:rPr lang="en-US" sz="1800" dirty="0" err="1"/>
              <a:t>Bộ</a:t>
            </a:r>
            <a:r>
              <a:rPr lang="en-US" sz="1800" dirty="0"/>
              <a:t> </a:t>
            </a:r>
            <a:r>
              <a:rPr lang="en-US" sz="1800" dirty="0" err="1"/>
              <a:t>là</a:t>
            </a:r>
            <a:r>
              <a:rPr lang="en-US" sz="1800" dirty="0"/>
              <a:t> </a:t>
            </a:r>
            <a:r>
              <a:rPr lang="en-US" sz="1800" dirty="0" err="1"/>
              <a:t>vùng</a:t>
            </a:r>
            <a:r>
              <a:rPr lang="en-US" sz="1800" dirty="0"/>
              <a:t> </a:t>
            </a:r>
            <a:r>
              <a:rPr lang="en-US" sz="1800" dirty="0" err="1"/>
              <a:t>kinh</a:t>
            </a:r>
            <a:r>
              <a:rPr lang="en-US" sz="1800" dirty="0"/>
              <a:t> </a:t>
            </a:r>
            <a:r>
              <a:rPr lang="en-US" sz="1800" dirty="0" err="1"/>
              <a:t>tế</a:t>
            </a:r>
            <a:r>
              <a:rPr lang="en-US" sz="1800" dirty="0"/>
              <a:t> </a:t>
            </a:r>
            <a:r>
              <a:rPr lang="en-US" sz="1800" dirty="0" err="1"/>
              <a:t>phát</a:t>
            </a:r>
            <a:r>
              <a:rPr lang="en-US" sz="1800" dirty="0"/>
              <a:t> </a:t>
            </a:r>
            <a:r>
              <a:rPr lang="en-US" sz="1800" dirty="0" err="1"/>
              <a:t>triển</a:t>
            </a:r>
            <a:r>
              <a:rPr lang="en-US" sz="1800" dirty="0"/>
              <a:t> </a:t>
            </a:r>
            <a:r>
              <a:rPr lang="en-US" sz="1800" dirty="0" err="1"/>
              <a:t>của</a:t>
            </a:r>
            <a:r>
              <a:rPr lang="en-US" sz="1800" dirty="0"/>
              <a:t> </a:t>
            </a:r>
            <a:r>
              <a:rPr lang="en-US" sz="1800" dirty="0" err="1"/>
              <a:t>Việt</a:t>
            </a:r>
            <a:r>
              <a:rPr lang="en-US" sz="1800" dirty="0"/>
              <a:t> Nam </a:t>
            </a:r>
            <a:r>
              <a:rPr lang="en-US" sz="1800" dirty="0" err="1"/>
              <a:t>có</a:t>
            </a:r>
            <a:r>
              <a:rPr lang="en-US" sz="1800" dirty="0"/>
              <a:t> </a:t>
            </a:r>
            <a:r>
              <a:rPr lang="en-US" sz="1800" dirty="0" err="1"/>
              <a:t>dân</a:t>
            </a:r>
            <a:r>
              <a:rPr lang="en-US" sz="1800" dirty="0"/>
              <a:t> </a:t>
            </a:r>
            <a:r>
              <a:rPr lang="en-US" sz="1800" dirty="0" err="1"/>
              <a:t>số</a:t>
            </a:r>
            <a:r>
              <a:rPr lang="en-US" sz="1800" dirty="0"/>
              <a:t> </a:t>
            </a:r>
            <a:r>
              <a:rPr lang="en-US" sz="1800" dirty="0" err="1"/>
              <a:t>đông</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lại</a:t>
            </a:r>
            <a:r>
              <a:rPr lang="en-US" sz="1800" dirty="0"/>
              <a:t> </a:t>
            </a:r>
            <a:r>
              <a:rPr lang="en-US" sz="1800" dirty="0" err="1"/>
              <a:t>số</a:t>
            </a:r>
            <a:r>
              <a:rPr lang="en-US" sz="1800" dirty="0"/>
              <a:t> </a:t>
            </a:r>
            <a:r>
              <a:rPr lang="en-US" sz="1800" dirty="0" err="1"/>
              <a:t>liệu</a:t>
            </a:r>
            <a:r>
              <a:rPr lang="en-US" sz="1800" dirty="0"/>
              <a:t> </a:t>
            </a:r>
            <a:r>
              <a:rPr lang="en-US" sz="1800" dirty="0" err="1"/>
              <a:t>từ</a:t>
            </a:r>
            <a:r>
              <a:rPr lang="en-US" sz="1800" dirty="0"/>
              <a:t> </a:t>
            </a:r>
            <a:r>
              <a:rPr lang="en-US" sz="1800" dirty="0" err="1"/>
              <a:t>trang</a:t>
            </a:r>
            <a:r>
              <a:rPr lang="en-US" sz="1800" dirty="0"/>
              <a:t> web </a:t>
            </a:r>
            <a:r>
              <a:rPr lang="en-US" sz="1800" dirty="0">
                <a:hlinkClick r:id="rId3"/>
              </a:rPr>
              <a:t>https://gso.gov.vn</a:t>
            </a:r>
            <a:r>
              <a:rPr lang="en-US" sz="1800" dirty="0"/>
              <a:t> </a:t>
            </a:r>
            <a:r>
              <a:rPr lang="en-US" sz="1800" dirty="0" err="1"/>
              <a:t>về</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vùng</a:t>
            </a:r>
            <a:r>
              <a:rPr lang="en-US" sz="1800" dirty="0"/>
              <a:t> </a:t>
            </a:r>
            <a:r>
              <a:rPr lang="en-US" sz="1800" dirty="0" err="1"/>
              <a:t>Đông</a:t>
            </a:r>
            <a:r>
              <a:rPr lang="en-US" sz="1800" dirty="0"/>
              <a:t> Nam </a:t>
            </a:r>
            <a:r>
              <a:rPr lang="en-US" sz="1800" dirty="0" err="1"/>
              <a:t>Bộ</a:t>
            </a:r>
            <a:r>
              <a:rPr lang="en-US" sz="1800" dirty="0"/>
              <a:t> </a:t>
            </a:r>
            <a:r>
              <a:rPr lang="en-US" sz="1800" dirty="0" err="1"/>
              <a:t>năm</a:t>
            </a:r>
            <a:r>
              <a:rPr lang="en-US" sz="1800" dirty="0"/>
              <a:t> 2019 </a:t>
            </a:r>
            <a:r>
              <a:rPr lang="en-US" sz="1800" dirty="0" err="1"/>
              <a:t>như</a:t>
            </a:r>
            <a:r>
              <a:rPr lang="en-US" sz="1800" dirty="0"/>
              <a:t> </a:t>
            </a:r>
            <a:r>
              <a:rPr lang="en-US" sz="1800" dirty="0" err="1"/>
              <a:t>Bảng</a:t>
            </a:r>
            <a:r>
              <a:rPr lang="en-US" sz="1800" dirty="0"/>
              <a:t> 1. </a:t>
            </a:r>
            <a:r>
              <a:rPr lang="en-US" sz="1800" dirty="0" err="1"/>
              <a:t>Bạn</a:t>
            </a:r>
            <a:r>
              <a:rPr lang="en-US" sz="1800" dirty="0"/>
              <a:t> </a:t>
            </a:r>
            <a:r>
              <a:rPr lang="en-US" sz="1800" dirty="0" err="1"/>
              <a:t>Hạnh</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một</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trong</a:t>
            </a:r>
            <a:r>
              <a:rPr lang="en-US" sz="1800" dirty="0"/>
              <a:t> </a:t>
            </a:r>
            <a:r>
              <a:rPr lang="en-US" sz="1800" dirty="0" err="1"/>
              <a:t>bảng</a:t>
            </a:r>
            <a:r>
              <a:rPr lang="en-US" sz="1800" dirty="0"/>
              <a:t> </a:t>
            </a:r>
            <a:r>
              <a:rPr lang="en-US" sz="1800" dirty="0" err="1"/>
              <a:t>đó</a:t>
            </a:r>
            <a:r>
              <a:rPr lang="en-US" sz="1800" dirty="0"/>
              <a:t>. Theo </a:t>
            </a:r>
            <a:r>
              <a:rPr lang="en-US" sz="1800" dirty="0" err="1"/>
              <a:t>em</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nào</a:t>
            </a:r>
            <a:r>
              <a:rPr lang="en-US" sz="1800" dirty="0"/>
              <a:t>? </a:t>
            </a:r>
            <a:r>
              <a:rPr lang="en-US" sz="1800" dirty="0" err="1"/>
              <a:t>Biết</a:t>
            </a:r>
            <a:r>
              <a:rPr lang="en-US" sz="1800" dirty="0"/>
              <a:t> </a:t>
            </a:r>
            <a:r>
              <a:rPr lang="en-US" sz="1800" dirty="0" err="1"/>
              <a:t>rằng</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năm</a:t>
            </a:r>
            <a:r>
              <a:rPr lang="en-US" sz="1800" dirty="0"/>
              <a:t> 2019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ở </a:t>
            </a:r>
            <a:r>
              <a:rPr lang="en-US" sz="1800" dirty="0" err="1"/>
              <a:t>Việt</a:t>
            </a:r>
            <a:r>
              <a:rPr lang="en-US" sz="1800" dirty="0"/>
              <a:t> Nam </a:t>
            </a:r>
            <a:r>
              <a:rPr lang="en-US" sz="1800" dirty="0" err="1"/>
              <a:t>đều</a:t>
            </a:r>
            <a:r>
              <a:rPr lang="en-US" sz="1800" dirty="0"/>
              <a:t> </a:t>
            </a:r>
            <a:r>
              <a:rPr lang="en-US" sz="1800" dirty="0" err="1"/>
              <a:t>dưới</a:t>
            </a:r>
            <a:r>
              <a:rPr lang="en-US" sz="1800" dirty="0"/>
              <a:t> 6%</a:t>
            </a:r>
            <a:endParaRPr kumimoji="0" lang="en-US" sz="1800" b="0" i="0" u="none" strike="noStrike" kern="0" cap="none" spc="0" normalizeH="0" baseline="0" noProof="0" dirty="0">
              <a:ln>
                <a:noFill/>
              </a:ln>
              <a:solidFill>
                <a:srgbClr val="000000"/>
              </a:solidFill>
              <a:effectLst/>
              <a:uLnTx/>
              <a:uFillTx/>
              <a:sym typeface="Arial"/>
            </a:endParaRP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extLst>
              <p:ext uri="{D42A27DB-BD31-4B8C-83A1-F6EECF244321}">
                <p14:modId xmlns:p14="http://schemas.microsoft.com/office/powerpoint/2010/main" val="1227348122"/>
              </p:ext>
            </p:extLst>
          </p:nvPr>
        </p:nvGraphicFramePr>
        <p:xfrm>
          <a:off x="5026522" y="765393"/>
          <a:ext cx="3699108" cy="3914586"/>
        </p:xfrm>
        <a:graphic>
          <a:graphicData uri="http://schemas.openxmlformats.org/drawingml/2006/table">
            <a:tbl>
              <a:tblPr firstRow="1" bandRow="1">
                <a:tableStyleId>{927730EF-A3B0-4A82-A240-625CBB8EAADA}</a:tableStyleId>
              </a:tblPr>
              <a:tblGrid>
                <a:gridCol w="2129052">
                  <a:extLst>
                    <a:ext uri="{9D8B030D-6E8A-4147-A177-3AD203B41FA5}">
                      <a16:colId xmlns:a16="http://schemas.microsoft.com/office/drawing/2014/main" val="3023755637"/>
                    </a:ext>
                  </a:extLst>
                </a:gridCol>
                <a:gridCol w="1570056">
                  <a:extLst>
                    <a:ext uri="{9D8B030D-6E8A-4147-A177-3AD203B41FA5}">
                      <a16:colId xmlns:a16="http://schemas.microsoft.com/office/drawing/2014/main" val="3045196193"/>
                    </a:ext>
                  </a:extLst>
                </a:gridCol>
              </a:tblGrid>
              <a:tr h="545751">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45751">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45751">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45751">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45751">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45751">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45751">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Tree>
    <p:extLst>
      <p:ext uri="{BB962C8B-B14F-4D97-AF65-F5344CB8AC3E}">
        <p14:creationId xmlns:p14="http://schemas.microsoft.com/office/powerpoint/2010/main" val="2909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696036" y="56102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148633" y="1438330"/>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nvGraphicFramePr>
        <p:xfrm>
          <a:off x="4790364" y="500574"/>
          <a:ext cx="3806284" cy="4138464"/>
        </p:xfrm>
        <a:graphic>
          <a:graphicData uri="http://schemas.openxmlformats.org/drawingml/2006/table">
            <a:tbl>
              <a:tblPr firstRow="1" bandRow="1">
                <a:tableStyleId>{927730EF-A3B0-4A82-A240-625CBB8EAADA}</a:tableStyleId>
              </a:tblPr>
              <a:tblGrid>
                <a:gridCol w="2190738">
                  <a:extLst>
                    <a:ext uri="{9D8B030D-6E8A-4147-A177-3AD203B41FA5}">
                      <a16:colId xmlns:a16="http://schemas.microsoft.com/office/drawing/2014/main" val="3023755637"/>
                    </a:ext>
                  </a:extLst>
                </a:gridCol>
                <a:gridCol w="1615546">
                  <a:extLst>
                    <a:ext uri="{9D8B030D-6E8A-4147-A177-3AD203B41FA5}">
                      <a16:colId xmlns:a16="http://schemas.microsoft.com/office/drawing/2014/main" val="3045196193"/>
                    </a:ext>
                  </a:extLst>
                </a:gridCol>
              </a:tblGrid>
              <a:tr h="676686">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76963">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76963">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76963">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76963">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76963">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76963">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
        <p:nvSpPr>
          <p:cNvPr id="3" name="TextBox 2">
            <a:extLst>
              <a:ext uri="{FF2B5EF4-FFF2-40B4-BE49-F238E27FC236}">
                <a16:creationId xmlns:a16="http://schemas.microsoft.com/office/drawing/2014/main" id="{11FD74AC-669B-4886-9D89-94535B62F07B}"/>
              </a:ext>
            </a:extLst>
          </p:cNvPr>
          <p:cNvSpPr txBox="1"/>
          <p:nvPr/>
        </p:nvSpPr>
        <p:spPr>
          <a:xfrm>
            <a:off x="397873" y="115174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sp>
        <p:nvSpPr>
          <p:cNvPr id="4" name="Rectangle: Rounded Corners 3">
            <a:extLst>
              <a:ext uri="{FF2B5EF4-FFF2-40B4-BE49-F238E27FC236}">
                <a16:creationId xmlns:a16="http://schemas.microsoft.com/office/drawing/2014/main" id="{4E9C4E41-07AC-4F55-BB6E-551B39BF2D81}"/>
              </a:ext>
            </a:extLst>
          </p:cNvPr>
          <p:cNvSpPr/>
          <p:nvPr/>
        </p:nvSpPr>
        <p:spPr>
          <a:xfrm>
            <a:off x="696036" y="1778555"/>
            <a:ext cx="3875964" cy="1964853"/>
          </a:xfrm>
          <a:custGeom>
            <a:avLst/>
            <a:gdLst>
              <a:gd name="connsiteX0" fmla="*/ 0 w 3875964"/>
              <a:gd name="connsiteY0" fmla="*/ 327482 h 1964853"/>
              <a:gd name="connsiteX1" fmla="*/ 327482 w 3875964"/>
              <a:gd name="connsiteY1" fmla="*/ 0 h 1964853"/>
              <a:gd name="connsiteX2" fmla="*/ 1036102 w 3875964"/>
              <a:gd name="connsiteY2" fmla="*/ 0 h 1964853"/>
              <a:gd name="connsiteX3" fmla="*/ 1583672 w 3875964"/>
              <a:gd name="connsiteY3" fmla="*/ 0 h 1964853"/>
              <a:gd name="connsiteX4" fmla="*/ 2163452 w 3875964"/>
              <a:gd name="connsiteY4" fmla="*/ 0 h 1964853"/>
              <a:gd name="connsiteX5" fmla="*/ 2807652 w 3875964"/>
              <a:gd name="connsiteY5" fmla="*/ 0 h 1964853"/>
              <a:gd name="connsiteX6" fmla="*/ 3548482 w 3875964"/>
              <a:gd name="connsiteY6" fmla="*/ 0 h 1964853"/>
              <a:gd name="connsiteX7" fmla="*/ 3875964 w 3875964"/>
              <a:gd name="connsiteY7" fmla="*/ 327482 h 1964853"/>
              <a:gd name="connsiteX8" fmla="*/ 3875964 w 3875964"/>
              <a:gd name="connsiteY8" fmla="*/ 943130 h 1964853"/>
              <a:gd name="connsiteX9" fmla="*/ 3875964 w 3875964"/>
              <a:gd name="connsiteY9" fmla="*/ 1637371 h 1964853"/>
              <a:gd name="connsiteX10" fmla="*/ 3548482 w 3875964"/>
              <a:gd name="connsiteY10" fmla="*/ 1964853 h 1964853"/>
              <a:gd name="connsiteX11" fmla="*/ 2904282 w 3875964"/>
              <a:gd name="connsiteY11" fmla="*/ 1964853 h 1964853"/>
              <a:gd name="connsiteX12" fmla="*/ 2195662 w 3875964"/>
              <a:gd name="connsiteY12" fmla="*/ 1964853 h 1964853"/>
              <a:gd name="connsiteX13" fmla="*/ 1615882 w 3875964"/>
              <a:gd name="connsiteY13" fmla="*/ 1964853 h 1964853"/>
              <a:gd name="connsiteX14" fmla="*/ 1036102 w 3875964"/>
              <a:gd name="connsiteY14" fmla="*/ 1964853 h 1964853"/>
              <a:gd name="connsiteX15" fmla="*/ 327482 w 3875964"/>
              <a:gd name="connsiteY15" fmla="*/ 1964853 h 1964853"/>
              <a:gd name="connsiteX16" fmla="*/ 0 w 3875964"/>
              <a:gd name="connsiteY16" fmla="*/ 1637371 h 1964853"/>
              <a:gd name="connsiteX17" fmla="*/ 0 w 3875964"/>
              <a:gd name="connsiteY17" fmla="*/ 956229 h 1964853"/>
              <a:gd name="connsiteX18" fmla="*/ 0 w 3875964"/>
              <a:gd name="connsiteY18" fmla="*/ 327482 h 19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964" h="1964853" fill="none" extrusionOk="0">
                <a:moveTo>
                  <a:pt x="0" y="327482"/>
                </a:moveTo>
                <a:cubicBezTo>
                  <a:pt x="36210" y="165568"/>
                  <a:pt x="163936" y="33639"/>
                  <a:pt x="327482" y="0"/>
                </a:cubicBezTo>
                <a:cubicBezTo>
                  <a:pt x="588133" y="9060"/>
                  <a:pt x="769722" y="992"/>
                  <a:pt x="1036102" y="0"/>
                </a:cubicBezTo>
                <a:cubicBezTo>
                  <a:pt x="1302482" y="-992"/>
                  <a:pt x="1456013" y="3097"/>
                  <a:pt x="1583672" y="0"/>
                </a:cubicBezTo>
                <a:cubicBezTo>
                  <a:pt x="1711331" y="-3097"/>
                  <a:pt x="1916983" y="-1712"/>
                  <a:pt x="2163452" y="0"/>
                </a:cubicBezTo>
                <a:cubicBezTo>
                  <a:pt x="2409921" y="1712"/>
                  <a:pt x="2505818" y="-5740"/>
                  <a:pt x="2807652" y="0"/>
                </a:cubicBezTo>
                <a:cubicBezTo>
                  <a:pt x="3109486" y="5740"/>
                  <a:pt x="3306371" y="-22909"/>
                  <a:pt x="3548482" y="0"/>
                </a:cubicBezTo>
                <a:cubicBezTo>
                  <a:pt x="3730509" y="-30713"/>
                  <a:pt x="3842732" y="147359"/>
                  <a:pt x="3875964" y="327482"/>
                </a:cubicBezTo>
                <a:cubicBezTo>
                  <a:pt x="3878164" y="468404"/>
                  <a:pt x="3846261" y="776884"/>
                  <a:pt x="3875964" y="943130"/>
                </a:cubicBezTo>
                <a:cubicBezTo>
                  <a:pt x="3905667" y="1109376"/>
                  <a:pt x="3867335" y="1496104"/>
                  <a:pt x="3875964" y="1637371"/>
                </a:cubicBezTo>
                <a:cubicBezTo>
                  <a:pt x="3866136" y="1810746"/>
                  <a:pt x="3711013" y="1971651"/>
                  <a:pt x="3548482" y="1964853"/>
                </a:cubicBezTo>
                <a:cubicBezTo>
                  <a:pt x="3253571" y="1954444"/>
                  <a:pt x="3205074" y="1975985"/>
                  <a:pt x="2904282" y="1964853"/>
                </a:cubicBezTo>
                <a:cubicBezTo>
                  <a:pt x="2603490" y="1953721"/>
                  <a:pt x="2417393" y="1982561"/>
                  <a:pt x="2195662" y="1964853"/>
                </a:cubicBezTo>
                <a:cubicBezTo>
                  <a:pt x="1973931" y="1947145"/>
                  <a:pt x="1817129" y="1981959"/>
                  <a:pt x="1615882" y="1964853"/>
                </a:cubicBezTo>
                <a:cubicBezTo>
                  <a:pt x="1414635" y="1947747"/>
                  <a:pt x="1259610" y="1950129"/>
                  <a:pt x="1036102" y="1964853"/>
                </a:cubicBezTo>
                <a:cubicBezTo>
                  <a:pt x="812594" y="1979577"/>
                  <a:pt x="495149" y="1980081"/>
                  <a:pt x="327482" y="1964853"/>
                </a:cubicBezTo>
                <a:cubicBezTo>
                  <a:pt x="152350" y="1985923"/>
                  <a:pt x="14040" y="1814206"/>
                  <a:pt x="0" y="1637371"/>
                </a:cubicBezTo>
                <a:cubicBezTo>
                  <a:pt x="-9721" y="1426261"/>
                  <a:pt x="-16227" y="1221908"/>
                  <a:pt x="0" y="956229"/>
                </a:cubicBezTo>
                <a:cubicBezTo>
                  <a:pt x="16227" y="690550"/>
                  <a:pt x="-19400" y="532459"/>
                  <a:pt x="0" y="327482"/>
                </a:cubicBezTo>
                <a:close/>
              </a:path>
              <a:path w="3875964" h="1964853" stroke="0" extrusionOk="0">
                <a:moveTo>
                  <a:pt x="0" y="327482"/>
                </a:moveTo>
                <a:cubicBezTo>
                  <a:pt x="10578" y="155118"/>
                  <a:pt x="165040" y="15425"/>
                  <a:pt x="327482" y="0"/>
                </a:cubicBezTo>
                <a:cubicBezTo>
                  <a:pt x="576026" y="-5515"/>
                  <a:pt x="649284" y="-14983"/>
                  <a:pt x="907262" y="0"/>
                </a:cubicBezTo>
                <a:cubicBezTo>
                  <a:pt x="1165240" y="14983"/>
                  <a:pt x="1410419" y="15721"/>
                  <a:pt x="1551462" y="0"/>
                </a:cubicBezTo>
                <a:cubicBezTo>
                  <a:pt x="1692505" y="-15721"/>
                  <a:pt x="1887664" y="5401"/>
                  <a:pt x="2163452" y="0"/>
                </a:cubicBezTo>
                <a:cubicBezTo>
                  <a:pt x="2439240" y="-5401"/>
                  <a:pt x="2624532" y="33769"/>
                  <a:pt x="2839862" y="0"/>
                </a:cubicBezTo>
                <a:cubicBezTo>
                  <a:pt x="3055192" y="-33769"/>
                  <a:pt x="3246182" y="-7053"/>
                  <a:pt x="3548482" y="0"/>
                </a:cubicBezTo>
                <a:cubicBezTo>
                  <a:pt x="3744911" y="-4722"/>
                  <a:pt x="3847210" y="134418"/>
                  <a:pt x="3875964" y="327482"/>
                </a:cubicBezTo>
                <a:cubicBezTo>
                  <a:pt x="3872659" y="503482"/>
                  <a:pt x="3886633" y="689139"/>
                  <a:pt x="3875964" y="995525"/>
                </a:cubicBezTo>
                <a:cubicBezTo>
                  <a:pt x="3865295" y="1301911"/>
                  <a:pt x="3896379" y="1467324"/>
                  <a:pt x="3875964" y="1637371"/>
                </a:cubicBezTo>
                <a:cubicBezTo>
                  <a:pt x="3881946" y="1804562"/>
                  <a:pt x="3731189" y="1957636"/>
                  <a:pt x="3548482" y="1964853"/>
                </a:cubicBezTo>
                <a:cubicBezTo>
                  <a:pt x="3358629" y="1955343"/>
                  <a:pt x="3213050" y="1938794"/>
                  <a:pt x="2968702" y="1964853"/>
                </a:cubicBezTo>
                <a:cubicBezTo>
                  <a:pt x="2724354" y="1990912"/>
                  <a:pt x="2555875" y="1974570"/>
                  <a:pt x="2324502" y="1964853"/>
                </a:cubicBezTo>
                <a:cubicBezTo>
                  <a:pt x="2093129" y="1955136"/>
                  <a:pt x="1951955" y="1986015"/>
                  <a:pt x="1776932" y="1964853"/>
                </a:cubicBezTo>
                <a:cubicBezTo>
                  <a:pt x="1601909" y="1943692"/>
                  <a:pt x="1334828" y="1947364"/>
                  <a:pt x="1132732" y="1964853"/>
                </a:cubicBezTo>
                <a:cubicBezTo>
                  <a:pt x="930636" y="1982342"/>
                  <a:pt x="689744" y="1982808"/>
                  <a:pt x="327482" y="1964853"/>
                </a:cubicBezTo>
                <a:cubicBezTo>
                  <a:pt x="120423" y="1938963"/>
                  <a:pt x="-36757" y="1828862"/>
                  <a:pt x="0" y="1637371"/>
                </a:cubicBezTo>
                <a:cubicBezTo>
                  <a:pt x="3908" y="1471813"/>
                  <a:pt x="9183" y="1220232"/>
                  <a:pt x="0" y="969328"/>
                </a:cubicBezTo>
                <a:cubicBezTo>
                  <a:pt x="-9183" y="718424"/>
                  <a:pt x="12297" y="507271"/>
                  <a:pt x="0" y="327482"/>
                </a:cubicBezTo>
                <a:close/>
              </a:path>
            </a:pathLst>
          </a:custGeom>
          <a:solidFill>
            <a:schemeClr val="bg1"/>
          </a:solidFill>
          <a:ln>
            <a:extLst>
              <a:ext uri="{C807C97D-BFC1-408E-A445-0C87EB9F89A2}">
                <ask:lineSketchStyleProps xmlns="" xmlns:ask="http://schemas.microsoft.com/office/drawing/2018/sketchyshapes" sd="408065008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liệu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Bình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đã</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bị</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ghi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nhầm</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vì</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các</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địa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phương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đều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dưới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6%.</a:t>
            </a:r>
          </a:p>
        </p:txBody>
      </p:sp>
    </p:spTree>
    <p:extLst>
      <p:ext uri="{BB962C8B-B14F-4D97-AF65-F5344CB8AC3E}">
        <p14:creationId xmlns:p14="http://schemas.microsoft.com/office/powerpoint/2010/main" val="856994780"/>
      </p:ext>
    </p:extLst>
  </p:cSld>
  <p:clrMapOvr>
    <a:masterClrMapping/>
  </p:clrMapOvr>
  <mc:AlternateContent xmlns:mc="http://schemas.openxmlformats.org/markup-compatibility/2006">
    <mc:Choice xmlns="" xmlns:p159="http://schemas.microsoft.com/office/powerpoint/2015/09/main"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261694" y="3441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261694" y="517464"/>
            <a:ext cx="8491205" cy="1287532"/>
          </a:xfrm>
          <a:custGeom>
            <a:avLst/>
            <a:gdLst>
              <a:gd name="connsiteX0" fmla="*/ 0 w 8491205"/>
              <a:gd name="connsiteY0" fmla="*/ 0 h 1287532"/>
              <a:gd name="connsiteX1" fmla="*/ 8491205 w 8491205"/>
              <a:gd name="connsiteY1" fmla="*/ 0 h 1287532"/>
              <a:gd name="connsiteX2" fmla="*/ 8491205 w 8491205"/>
              <a:gd name="connsiteY2" fmla="*/ 1287532 h 1287532"/>
              <a:gd name="connsiteX3" fmla="*/ 0 w 8491205"/>
              <a:gd name="connsiteY3" fmla="*/ 1287532 h 1287532"/>
              <a:gd name="connsiteX4" fmla="*/ 0 w 8491205"/>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205" h="1287532" fill="none" extrusionOk="0">
                <a:moveTo>
                  <a:pt x="0" y="0"/>
                </a:moveTo>
                <a:cubicBezTo>
                  <a:pt x="2928473" y="-143182"/>
                  <a:pt x="5719145" y="-123185"/>
                  <a:pt x="8491205" y="0"/>
                </a:cubicBezTo>
                <a:cubicBezTo>
                  <a:pt x="8508054" y="147457"/>
                  <a:pt x="8403558" y="817503"/>
                  <a:pt x="8491205" y="1287532"/>
                </a:cubicBezTo>
                <a:cubicBezTo>
                  <a:pt x="7221273" y="1246475"/>
                  <a:pt x="4236827" y="1187146"/>
                  <a:pt x="0" y="1287532"/>
                </a:cubicBezTo>
                <a:cubicBezTo>
                  <a:pt x="35312" y="862560"/>
                  <a:pt x="-45749" y="180478"/>
                  <a:pt x="0" y="0"/>
                </a:cubicBezTo>
                <a:close/>
              </a:path>
              <a:path w="8491205" h="1287532" stroke="0" extrusionOk="0">
                <a:moveTo>
                  <a:pt x="0" y="0"/>
                </a:moveTo>
                <a:cubicBezTo>
                  <a:pt x="1824120" y="-118874"/>
                  <a:pt x="6743375" y="84730"/>
                  <a:pt x="8491205" y="0"/>
                </a:cubicBezTo>
                <a:cubicBezTo>
                  <a:pt x="8410964" y="548290"/>
                  <a:pt x="8500195" y="1034927"/>
                  <a:pt x="8491205" y="1287532"/>
                </a:cubicBezTo>
                <a:cubicBezTo>
                  <a:pt x="6960537" y="1121794"/>
                  <a:pt x="3004463"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cuộc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nhân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thao</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27/3,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An, </a:t>
            </a:r>
            <a:r>
              <a:rPr kumimoji="0" lang="en-US" sz="1800" b="0" i="0" u="none" strike="noStrike" kern="0" cap="none" spc="0" normalizeH="0" noProof="0" dirty="0" err="1">
                <a:ln>
                  <a:noFill/>
                </a:ln>
                <a:solidFill>
                  <a:srgbClr val="000000"/>
                </a:solidFill>
                <a:effectLst/>
                <a:uLnTx/>
                <a:uFillTx/>
                <a:latin typeface="Arial"/>
                <a:cs typeface="Arial"/>
                <a:sym typeface="Arial"/>
              </a:rPr>
              <a:t>Bình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Cường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Đông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được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thống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kê</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như</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sau</a:t>
            </a:r>
            <a:r>
              <a:rPr kumimoji="0" lang="en-US" sz="1800" b="0" i="0" u="none" strike="noStrike" kern="0" cap="none" spc="0" normalizeH="0" noProof="0" dirty="0">
                <a:ln>
                  <a:noFill/>
                </a:ln>
                <a:solidFill>
                  <a:srgbClr val="000000"/>
                </a:solidFill>
                <a:effectLst/>
                <a:uLnTx/>
                <a:uFillTx/>
                <a:latin typeface="Arial"/>
                <a:cs typeface="Arial"/>
                <a:sym typeface="Arial"/>
              </a:rPr>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916844159"/>
              </p:ext>
            </p:extLst>
          </p:nvPr>
        </p:nvGraphicFramePr>
        <p:xfrm>
          <a:off x="882188" y="2000257"/>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133416" y="3590651"/>
            <a:ext cx="8922662" cy="1287532"/>
          </a:xfrm>
          <a:custGeom>
            <a:avLst/>
            <a:gdLst>
              <a:gd name="connsiteX0" fmla="*/ 0 w 8922662"/>
              <a:gd name="connsiteY0" fmla="*/ 0 h 1287532"/>
              <a:gd name="connsiteX1" fmla="*/ 8922662 w 8922662"/>
              <a:gd name="connsiteY1" fmla="*/ 0 h 1287532"/>
              <a:gd name="connsiteX2" fmla="*/ 8922662 w 8922662"/>
              <a:gd name="connsiteY2" fmla="*/ 1287532 h 1287532"/>
              <a:gd name="connsiteX3" fmla="*/ 0 w 8922662"/>
              <a:gd name="connsiteY3" fmla="*/ 1287532 h 1287532"/>
              <a:gd name="connsiteX4" fmla="*/ 0 w 8922662"/>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62" h="1287532" fill="none" extrusionOk="0">
                <a:moveTo>
                  <a:pt x="0" y="0"/>
                </a:moveTo>
                <a:cubicBezTo>
                  <a:pt x="3096092" y="-143182"/>
                  <a:pt x="7813430" y="-123185"/>
                  <a:pt x="8922662" y="0"/>
                </a:cubicBezTo>
                <a:cubicBezTo>
                  <a:pt x="8939511" y="147457"/>
                  <a:pt x="8835015" y="817503"/>
                  <a:pt x="8922662" y="1287532"/>
                </a:cubicBezTo>
                <a:cubicBezTo>
                  <a:pt x="5432633" y="1246475"/>
                  <a:pt x="3436912" y="1187146"/>
                  <a:pt x="0" y="1287532"/>
                </a:cubicBezTo>
                <a:cubicBezTo>
                  <a:pt x="35312" y="862560"/>
                  <a:pt x="-45749" y="180478"/>
                  <a:pt x="0" y="0"/>
                </a:cubicBezTo>
                <a:close/>
              </a:path>
              <a:path w="8922662" h="1287532" stroke="0" extrusionOk="0">
                <a:moveTo>
                  <a:pt x="0" y="0"/>
                </a:moveTo>
                <a:cubicBezTo>
                  <a:pt x="2594253" y="-118874"/>
                  <a:pt x="7618127" y="84730"/>
                  <a:pt x="8922662" y="0"/>
                </a:cubicBezTo>
                <a:cubicBezTo>
                  <a:pt x="8842421" y="548290"/>
                  <a:pt x="8931652" y="1034927"/>
                  <a:pt x="8922662" y="1287532"/>
                </a:cubicBezTo>
                <a:cubicBezTo>
                  <a:pt x="7305128" y="1121794"/>
                  <a:pt x="989405"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sym typeface="Arial"/>
              </a:rPr>
              <a:t>Khi </a:t>
            </a:r>
            <a:r>
              <a:rPr kumimoji="0" lang="en-US" sz="1800" b="0" i="0" u="none" strike="noStrike" kern="0" cap="none" spc="0" normalizeH="0" baseline="0" noProof="0" dirty="0" err="1">
                <a:ln>
                  <a:noFill/>
                </a:ln>
                <a:solidFill>
                  <a:srgbClr val="000000"/>
                </a:solidFill>
                <a:effectLst/>
                <a:uLnTx/>
                <a:uFillTx/>
                <a:sym typeface="Arial"/>
              </a:rPr>
              <a:t>xem</a:t>
            </a:r>
            <a:r>
              <a:rPr kumimoji="0" lang="en-US" sz="1800" b="0" i="0" u="none" strike="noStrike" kern="0" cap="none" spc="0" normalizeH="0" baseline="0" noProof="0" dirty="0">
                <a:ln>
                  <a:noFill/>
                </a:ln>
                <a:solidFill>
                  <a:srgbClr val="000000"/>
                </a:solidFill>
                <a:effectLst/>
                <a:uLnTx/>
                <a:uFillTx/>
                <a:sym typeface="Arial"/>
              </a:rPr>
              <a:t> </a:t>
            </a:r>
            <a:r>
              <a:rPr kumimoji="0" lang="en-US" sz="1800" b="0" i="0" u="none" strike="noStrike" kern="0" cap="none" spc="0" normalizeH="0" baseline="0" noProof="0" dirty="0" err="1">
                <a:ln>
                  <a:noFill/>
                </a:ln>
                <a:solidFill>
                  <a:srgbClr val="000000"/>
                </a:solidFill>
                <a:effectLst/>
                <a:uLnTx/>
                <a:uFillTx/>
                <a:sym typeface="Arial"/>
              </a:rPr>
              <a:t>lại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kết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quả</a:t>
            </a:r>
            <a:r>
              <a:rPr kumimoji="0" lang="en-US" sz="1800" b="0" i="0" u="none" strike="noStrike" kern="0" cap="none" spc="0" normalizeH="0" noProof="0" dirty="0">
                <a:ln>
                  <a:noFill/>
                </a:ln>
                <a:solidFill>
                  <a:srgbClr val="000000"/>
                </a:solidFill>
                <a:effectLst/>
                <a:uLnTx/>
                <a:uFillTx/>
                <a:sym typeface="Arial"/>
              </a:rPr>
              <a:t>, ban </a:t>
            </a:r>
            <a:r>
              <a:rPr kumimoji="0" lang="en-US" sz="1800" b="0" i="0" u="none" strike="noStrike" kern="0" cap="none" spc="0" normalizeH="0" noProof="0" dirty="0" err="1">
                <a:ln>
                  <a:noFill/>
                </a:ln>
                <a:solidFill>
                  <a:srgbClr val="000000"/>
                </a:solidFill>
                <a:effectLst/>
                <a:uLnTx/>
                <a:uFillTx/>
                <a:sym typeface="Arial"/>
              </a:rPr>
              <a:t>tổ</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chức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nhận</a:t>
            </a:r>
            <a:r>
              <a:rPr kumimoji="0" lang="en-US" sz="1800" b="0" i="0" u="none" strike="noStrike" kern="0" cap="none" spc="0" normalizeH="0" noProof="0" dirty="0">
                <a:ln>
                  <a:noFill/>
                </a:ln>
                <a:solidFill>
                  <a:srgbClr val="000000"/>
                </a:solidFill>
                <a:effectLst/>
                <a:uLnTx/>
                <a:uFillTx/>
                <a:sym typeface="Arial"/>
              </a:rPr>
              <a:t> ra </a:t>
            </a:r>
            <a:r>
              <a:rPr kumimoji="0" lang="en-US" sz="1800" b="0" i="0" u="none" strike="noStrike" kern="0" cap="none" spc="0" normalizeH="0" noProof="0" dirty="0" err="1">
                <a:ln>
                  <a:noFill/>
                </a:ln>
                <a:solidFill>
                  <a:srgbClr val="000000"/>
                </a:solidFill>
                <a:effectLst/>
                <a:uLnTx/>
                <a:uFillTx/>
                <a:sym typeface="Arial"/>
              </a:rPr>
              <a:t>có</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thể</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đã</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ghi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nhầm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số</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liệu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một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học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sinh</a:t>
            </a:r>
            <a:r>
              <a:rPr kumimoji="0" lang="en-US" sz="1800" b="0" i="0" u="none" strike="noStrike" kern="0" cap="none" spc="0" normalizeH="0" noProof="0" dirty="0">
                <a:ln>
                  <a:noFill/>
                </a:ln>
                <a:solidFill>
                  <a:srgbClr val="000000"/>
                </a:solidFill>
                <a:effectLst/>
                <a:uLnTx/>
                <a:uFillTx/>
                <a:sym typeface="Arial"/>
              </a:rPr>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a:t>Ban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thể</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nào</a:t>
            </a:r>
            <a:r>
              <a:rPr lang="en-US" sz="1800" dirty="0"/>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Hãy</a:t>
            </a:r>
            <a:r>
              <a:rPr lang="en-US" sz="1800" dirty="0"/>
              <a:t> </a:t>
            </a:r>
            <a:r>
              <a:rPr lang="en-US" sz="1800" dirty="0" err="1"/>
              <a:t>chỉ</a:t>
            </a:r>
            <a:r>
              <a:rPr lang="en-US" sz="1800" dirty="0"/>
              <a:t> ra </a:t>
            </a:r>
            <a:r>
              <a:rPr lang="en-US" sz="1800" dirty="0" err="1"/>
              <a:t>cách</a:t>
            </a:r>
            <a:r>
              <a:rPr lang="en-US" sz="1800" dirty="0"/>
              <a:t> </a:t>
            </a:r>
            <a:r>
              <a:rPr lang="en-US" sz="1800" dirty="0" err="1"/>
              <a:t>chọn</a:t>
            </a:r>
            <a:r>
              <a:rPr lang="en-US" sz="1800" dirty="0"/>
              <a:t> </a:t>
            </a:r>
            <a:r>
              <a:rPr lang="en-US" sz="1800" dirty="0" err="1"/>
              <a:t>một</a:t>
            </a:r>
            <a:r>
              <a:rPr lang="en-US" sz="1800" dirty="0"/>
              <a:t> </a:t>
            </a:r>
            <a:r>
              <a:rPr lang="en-US" sz="1800" dirty="0" err="1"/>
              <a:t>học</a:t>
            </a:r>
            <a:r>
              <a:rPr lang="en-US" sz="1800" dirty="0"/>
              <a:t> </a:t>
            </a:r>
            <a:r>
              <a:rPr lang="en-US" sz="1800" dirty="0" err="1"/>
              <a:t>sinh</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để</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4688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63502" y="104577"/>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462155932"/>
              </p:ext>
            </p:extLst>
          </p:nvPr>
        </p:nvGraphicFramePr>
        <p:xfrm>
          <a:off x="690277" y="580364"/>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284825" y="2543527"/>
            <a:ext cx="8711616" cy="2534027"/>
          </a:xfrm>
          <a:custGeom>
            <a:avLst/>
            <a:gdLst>
              <a:gd name="connsiteX0" fmla="*/ 0 w 8711616"/>
              <a:gd name="connsiteY0" fmla="*/ 0 h 2534027"/>
              <a:gd name="connsiteX1" fmla="*/ 8711616 w 8711616"/>
              <a:gd name="connsiteY1" fmla="*/ 0 h 2534027"/>
              <a:gd name="connsiteX2" fmla="*/ 8711616 w 8711616"/>
              <a:gd name="connsiteY2" fmla="*/ 2534027 h 2534027"/>
              <a:gd name="connsiteX3" fmla="*/ 0 w 8711616"/>
              <a:gd name="connsiteY3" fmla="*/ 2534027 h 2534027"/>
              <a:gd name="connsiteX4" fmla="*/ 0 w 8711616"/>
              <a:gd name="connsiteY4" fmla="*/ 0 h 253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616" h="2534027" fill="none" extrusionOk="0">
                <a:moveTo>
                  <a:pt x="0" y="0"/>
                </a:moveTo>
                <a:cubicBezTo>
                  <a:pt x="2690328" y="-143182"/>
                  <a:pt x="5493921" y="-123185"/>
                  <a:pt x="8711616" y="0"/>
                </a:cubicBezTo>
                <a:cubicBezTo>
                  <a:pt x="8877446" y="534080"/>
                  <a:pt x="8615165" y="1681629"/>
                  <a:pt x="8711616" y="2534027"/>
                </a:cubicBezTo>
                <a:cubicBezTo>
                  <a:pt x="4723024" y="2492970"/>
                  <a:pt x="1638635" y="2433641"/>
                  <a:pt x="0" y="2534027"/>
                </a:cubicBezTo>
                <a:cubicBezTo>
                  <a:pt x="-150974" y="2138017"/>
                  <a:pt x="12648" y="493184"/>
                  <a:pt x="0" y="0"/>
                </a:cubicBezTo>
                <a:close/>
              </a:path>
              <a:path w="8711616" h="2534027" stroke="0" extrusionOk="0">
                <a:moveTo>
                  <a:pt x="0" y="0"/>
                </a:moveTo>
                <a:cubicBezTo>
                  <a:pt x="2464455" y="-118874"/>
                  <a:pt x="5818287" y="84730"/>
                  <a:pt x="8711616" y="0"/>
                </a:cubicBezTo>
                <a:cubicBezTo>
                  <a:pt x="8779382" y="940781"/>
                  <a:pt x="8824752" y="1519621"/>
                  <a:pt x="8711616" y="2534027"/>
                </a:cubicBezTo>
                <a:cubicBezTo>
                  <a:pt x="5390168" y="2368289"/>
                  <a:pt x="1770666" y="2668459"/>
                  <a:pt x="0" y="2534027"/>
                </a:cubicBezTo>
                <a:cubicBezTo>
                  <a:pt x="-18077" y="1285488"/>
                  <a:pt x="-50488" y="835083"/>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bạn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vì</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kỉ</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lục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thế</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thời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vẫn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lớn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hơn</a:t>
            </a:r>
            <a:r>
              <a:rPr kumimoji="0" lang="en-US" sz="1800" b="0" i="0" u="none" strike="noStrike" kern="0" cap="none" spc="0" normalizeH="0" noProof="0" dirty="0">
                <a:ln>
                  <a:noFill/>
                </a:ln>
                <a:solidFill>
                  <a:srgbClr val="000000"/>
                </a:solidFill>
                <a:effectLst/>
                <a:uLnTx/>
                <a:uFillTx/>
                <a:latin typeface="Arial"/>
                <a:cs typeface="Arial"/>
                <a:sym typeface="Arial"/>
              </a:rPr>
              <a:t> 9,1 </a:t>
            </a:r>
            <a:r>
              <a:rPr kumimoji="0" lang="en-US" sz="1800" b="0" i="0" u="none" strike="noStrike" kern="0" cap="none" spc="0" normalizeH="0" noProof="0" dirty="0" err="1">
                <a:ln>
                  <a:noFill/>
                </a:ln>
                <a:solidFill>
                  <a:srgbClr val="000000"/>
                </a:solidFill>
                <a:effectLst/>
                <a:uLnTx/>
                <a:uFillTx/>
                <a:latin typeface="Arial"/>
                <a:cs typeface="Arial"/>
                <a:sym typeface="Arial"/>
              </a:rPr>
              <a:t>giây</a:t>
            </a:r>
            <a:r>
              <a:rPr kumimoji="0" lang="en-US" sz="1800" b="0" i="0" u="none" strike="noStrike" kern="0" cap="none" spc="0" normalizeH="0" noProof="0" dirty="0">
                <a:ln>
                  <a:noFill/>
                </a:ln>
                <a:solidFill>
                  <a:srgbClr val="000000"/>
                </a:solidFill>
                <a:effectLst/>
                <a:uLnTx/>
                <a:uFillTx/>
                <a:latin typeface="Arial"/>
                <a:cs typeface="Arial"/>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Nếu</a:t>
            </a:r>
            <a:r>
              <a:rPr lang="en-US" sz="1800" dirty="0"/>
              <a:t> </a:t>
            </a:r>
            <a:r>
              <a:rPr lang="en-US" sz="1800" dirty="0" err="1"/>
              <a:t>không</a:t>
            </a:r>
            <a:r>
              <a:rPr lang="en-US" sz="1800" dirty="0"/>
              <a:t> </a:t>
            </a:r>
            <a:r>
              <a:rPr lang="en-US" sz="1800" dirty="0" err="1"/>
              <a:t>tính</a:t>
            </a:r>
            <a:r>
              <a:rPr lang="en-US" sz="1800" dirty="0"/>
              <a:t> </a:t>
            </a:r>
            <a:r>
              <a:rPr lang="en-US" sz="1800" dirty="0" err="1"/>
              <a:t>bạn</a:t>
            </a:r>
            <a:r>
              <a:rPr lang="en-US" sz="1800" dirty="0"/>
              <a:t> </a:t>
            </a:r>
            <a:r>
              <a:rPr lang="en-US" sz="1800" dirty="0" err="1"/>
              <a:t>Dũng</a:t>
            </a:r>
            <a:r>
              <a:rPr lang="en-US" sz="1800" dirty="0"/>
              <a:t> </a:t>
            </a:r>
            <a:r>
              <a:rPr lang="en-US" sz="1800" dirty="0" err="1"/>
              <a:t>thì</a:t>
            </a:r>
            <a:r>
              <a:rPr lang="en-US" sz="1800" dirty="0"/>
              <a:t> </a:t>
            </a:r>
            <a:r>
              <a:rPr lang="en-US" sz="1800" dirty="0" err="1"/>
              <a:t>bạn</a:t>
            </a:r>
            <a:r>
              <a:rPr lang="en-US" sz="1800" dirty="0"/>
              <a:t> </a:t>
            </a:r>
            <a:r>
              <a:rPr lang="en-US" sz="1800" dirty="0" err="1"/>
              <a:t>Cường</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Chọn</a:t>
            </a:r>
            <a:r>
              <a:rPr lang="en-US" sz="1800" dirty="0"/>
              <a:t> </a:t>
            </a:r>
            <a:r>
              <a:rPr lang="en-US" sz="1800" dirty="0" err="1"/>
              <a:t>một</a:t>
            </a:r>
            <a:r>
              <a:rPr lang="en-US" sz="1800" dirty="0"/>
              <a:t> </a:t>
            </a:r>
            <a:r>
              <a:rPr lang="en-US" sz="1800" dirty="0" err="1"/>
              <a:t>thời</a:t>
            </a:r>
            <a:r>
              <a:rPr lang="en-US" sz="1800" dirty="0"/>
              <a:t> </a:t>
            </a:r>
            <a:r>
              <a:rPr lang="en-US" sz="1800" dirty="0" err="1"/>
              <a:t>điểm</a:t>
            </a:r>
            <a:r>
              <a:rPr lang="en-US" sz="1800" dirty="0"/>
              <a:t> </a:t>
            </a:r>
            <a:r>
              <a:rPr lang="en-US" sz="1800" dirty="0" err="1"/>
              <a:t>phù</a:t>
            </a:r>
            <a:r>
              <a:rPr lang="en-US" sz="1800" dirty="0"/>
              <a:t> </a:t>
            </a:r>
            <a:r>
              <a:rPr lang="en-US" sz="1800" dirty="0" err="1"/>
              <a:t>hợp</a:t>
            </a:r>
            <a:r>
              <a:rPr lang="en-US" sz="1800" dirty="0"/>
              <a:t> </a:t>
            </a:r>
            <a:r>
              <a:rPr lang="en-US" sz="1800" dirty="0" err="1"/>
              <a:t>để</a:t>
            </a:r>
            <a:r>
              <a:rPr lang="en-US" sz="1800" dirty="0"/>
              <a:t> </a:t>
            </a:r>
            <a:r>
              <a:rPr lang="en-US" sz="1800" dirty="0" err="1"/>
              <a:t>hai</a:t>
            </a:r>
            <a:r>
              <a:rPr lang="en-US" sz="1800" dirty="0"/>
              <a:t> </a:t>
            </a:r>
            <a:r>
              <a:rPr lang="en-US" sz="1800" dirty="0" err="1"/>
              <a:t>bạn</a:t>
            </a:r>
            <a:r>
              <a:rPr lang="en-US" sz="1800" dirty="0"/>
              <a:t> </a:t>
            </a:r>
            <a:r>
              <a:rPr lang="en-US" sz="1800" dirty="0" err="1"/>
              <a:t>Cường</a:t>
            </a:r>
            <a:r>
              <a:rPr lang="en-US" sz="1800" dirty="0"/>
              <a:t> </a:t>
            </a:r>
            <a:r>
              <a:rPr lang="en-US" sz="1800" dirty="0" err="1"/>
              <a:t>và</a:t>
            </a:r>
            <a:r>
              <a:rPr lang="en-US" sz="1800" dirty="0"/>
              <a:t> </a:t>
            </a:r>
            <a:r>
              <a:rPr lang="en-US" sz="1800" dirty="0" err="1"/>
              <a:t>Dũng</a:t>
            </a:r>
            <a:r>
              <a:rPr lang="en-US" sz="1800" dirty="0"/>
              <a:t> </a:t>
            </a:r>
            <a:r>
              <a:rPr lang="en-US" sz="1800" dirty="0" err="1"/>
              <a:t>cùng</a:t>
            </a:r>
            <a:r>
              <a:rPr lang="en-US" sz="1800" dirty="0"/>
              <a:t> </a:t>
            </a:r>
            <a:r>
              <a:rPr lang="en-US" sz="1800" dirty="0" err="1"/>
              <a:t>chạy</a:t>
            </a:r>
            <a:r>
              <a:rPr lang="en-US" sz="1800" dirty="0"/>
              <a:t>, </a:t>
            </a:r>
            <a:r>
              <a:rPr lang="en-US" sz="1800" dirty="0" err="1"/>
              <a:t>nếu</a:t>
            </a:r>
            <a:r>
              <a:rPr lang="en-US" sz="1800" dirty="0"/>
              <a:t> ai </a:t>
            </a:r>
            <a:r>
              <a:rPr lang="en-US" sz="1800" dirty="0" err="1"/>
              <a:t>chạy</a:t>
            </a:r>
            <a:r>
              <a:rPr lang="en-US" sz="1800" dirty="0"/>
              <a:t> </a:t>
            </a:r>
            <a:r>
              <a:rPr lang="en-US" sz="1800" dirty="0" err="1"/>
              <a:t>nhanh</a:t>
            </a:r>
            <a:r>
              <a:rPr lang="en-US" sz="1800" dirty="0"/>
              <a:t> </a:t>
            </a:r>
            <a:r>
              <a:rPr lang="en-US" sz="1800" dirty="0" err="1"/>
              <a:t>hơn</a:t>
            </a:r>
            <a:r>
              <a:rPr lang="en-US" sz="1800" dirty="0"/>
              <a:t> </a:t>
            </a:r>
            <a:r>
              <a:rPr lang="en-US" sz="1800" dirty="0" err="1"/>
              <a:t>thì</a:t>
            </a:r>
            <a:r>
              <a:rPr lang="en-US" sz="1800" dirty="0"/>
              <a:t> </a:t>
            </a:r>
            <a:r>
              <a:rPr lang="en-US" sz="1800" dirty="0" err="1"/>
              <a:t>chọn</a:t>
            </a:r>
            <a:r>
              <a:rPr lang="en-US" sz="1800" dirty="0"/>
              <a:t> </a:t>
            </a:r>
            <a:r>
              <a:rPr lang="en-US" sz="1800" dirty="0" err="1"/>
              <a:t>người</a:t>
            </a:r>
            <a:r>
              <a:rPr lang="en-US" sz="1800" dirty="0"/>
              <a:t> </a:t>
            </a:r>
            <a:r>
              <a:rPr lang="en-US" sz="1800" dirty="0" err="1"/>
              <a:t>đó</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3F75CD06-59AF-4E24-A630-16BB48393A8F}"/>
              </a:ext>
            </a:extLst>
          </p:cNvPr>
          <p:cNvSpPr txBox="1"/>
          <p:nvPr/>
        </p:nvSpPr>
        <p:spPr>
          <a:xfrm>
            <a:off x="350603" y="2053749"/>
            <a:ext cx="108578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8108114"/>
      </p:ext>
    </p:extLst>
  </p:cSld>
  <p:clrMapOvr>
    <a:masterClrMapping/>
  </p:clrMapOvr>
  <mc:AlternateContent xmlns:mc="http://schemas.openxmlformats.org/markup-compatibility/2006">
    <mc:Choice xmlns="" xmlns:p159="http://schemas.microsoft.com/office/powerpoint/2015/09/main"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randombar(horizontal)">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mc:Choice xmlns="" xmlns:p159="http://schemas.microsoft.com/office/powerpoint/2015/09/main"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grpSp>
        <p:nvGrpSpPr>
          <p:cNvPr id="2035" name="Google Shape;2035;p50"/>
          <p:cNvGrpSpPr/>
          <p:nvPr/>
        </p:nvGrpSpPr>
        <p:grpSpPr>
          <a:xfrm>
            <a:off x="7207539" y="3652722"/>
            <a:ext cx="1339614" cy="751221"/>
            <a:chOff x="6414231" y="3456400"/>
            <a:chExt cx="1977135" cy="1126346"/>
          </a:xfrm>
        </p:grpSpPr>
        <p:sp>
          <p:nvSpPr>
            <p:cNvPr id="2036" name="Google Shape;2036;p50"/>
            <p:cNvSpPr/>
            <p:nvPr/>
          </p:nvSpPr>
          <p:spPr>
            <a:xfrm>
              <a:off x="6517668" y="3469283"/>
              <a:ext cx="1814902" cy="103759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50"/>
            <p:cNvGrpSpPr/>
            <p:nvPr/>
          </p:nvGrpSpPr>
          <p:grpSpPr>
            <a:xfrm>
              <a:off x="6536394" y="3704170"/>
              <a:ext cx="1794383" cy="803602"/>
              <a:chOff x="6536394" y="3704170"/>
              <a:chExt cx="1794383" cy="803602"/>
            </a:xfrm>
          </p:grpSpPr>
          <p:sp>
            <p:nvSpPr>
              <p:cNvPr id="2038" name="Google Shape;2038;p50"/>
              <p:cNvSpPr/>
              <p:nvPr/>
            </p:nvSpPr>
            <p:spPr>
              <a:xfrm>
                <a:off x="7292662" y="3704170"/>
                <a:ext cx="1038114" cy="803602"/>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a:off x="6536394" y="4130877"/>
                <a:ext cx="734020" cy="219008"/>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50"/>
            <p:cNvSpPr/>
            <p:nvPr/>
          </p:nvSpPr>
          <p:spPr>
            <a:xfrm>
              <a:off x="6426739" y="3600733"/>
              <a:ext cx="1949497" cy="964937"/>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50"/>
            <p:cNvGrpSpPr/>
            <p:nvPr/>
          </p:nvGrpSpPr>
          <p:grpSpPr>
            <a:xfrm>
              <a:off x="6414231" y="3456400"/>
              <a:ext cx="1977135" cy="1126346"/>
              <a:chOff x="6414231" y="3456400"/>
              <a:chExt cx="1977135" cy="1126346"/>
            </a:xfrm>
          </p:grpSpPr>
          <p:sp>
            <p:nvSpPr>
              <p:cNvPr id="2042" name="Google Shape;2042;p50"/>
              <p:cNvSpPr/>
              <p:nvPr/>
            </p:nvSpPr>
            <p:spPr>
              <a:xfrm>
                <a:off x="6414231" y="3456400"/>
                <a:ext cx="1977135" cy="1126346"/>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50"/>
              <p:cNvGrpSpPr/>
              <p:nvPr/>
            </p:nvGrpSpPr>
            <p:grpSpPr>
              <a:xfrm>
                <a:off x="6754503" y="3594366"/>
                <a:ext cx="1338691" cy="599651"/>
                <a:chOff x="6754503" y="3594366"/>
                <a:chExt cx="1338691" cy="599651"/>
              </a:xfrm>
            </p:grpSpPr>
            <p:sp>
              <p:nvSpPr>
                <p:cNvPr id="2044" name="Google Shape;2044;p50"/>
                <p:cNvSpPr/>
                <p:nvPr/>
              </p:nvSpPr>
              <p:spPr>
                <a:xfrm>
                  <a:off x="7467629" y="4065040"/>
                  <a:ext cx="515687" cy="12897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7495492" y="3942353"/>
                  <a:ext cx="523476" cy="129802"/>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7540208" y="3817869"/>
                  <a:ext cx="518757" cy="134296"/>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7586646" y="3690239"/>
                  <a:ext cx="506549" cy="144632"/>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6754503" y="3975759"/>
                  <a:ext cx="521529" cy="102313"/>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0"/>
                <p:cNvSpPr/>
                <p:nvPr/>
              </p:nvSpPr>
              <p:spPr>
                <a:xfrm>
                  <a:off x="6791055" y="3851274"/>
                  <a:ext cx="530292" cy="101939"/>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0"/>
                <p:cNvSpPr/>
                <p:nvPr/>
              </p:nvSpPr>
              <p:spPr>
                <a:xfrm>
                  <a:off x="6830602" y="3725592"/>
                  <a:ext cx="523851" cy="105834"/>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6885279" y="3594366"/>
                  <a:ext cx="512765" cy="118267"/>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50"/>
          <p:cNvGrpSpPr/>
          <p:nvPr/>
        </p:nvGrpSpPr>
        <p:grpSpPr>
          <a:xfrm>
            <a:off x="6265880" y="561976"/>
            <a:ext cx="685351" cy="718085"/>
            <a:chOff x="7008140" y="2017217"/>
            <a:chExt cx="559242" cy="585953"/>
          </a:xfrm>
        </p:grpSpPr>
        <p:sp>
          <p:nvSpPr>
            <p:cNvPr id="2053" name="Google Shape;2053;p50"/>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50"/>
          <p:cNvGrpSpPr/>
          <p:nvPr/>
        </p:nvGrpSpPr>
        <p:grpSpPr>
          <a:xfrm>
            <a:off x="6324619" y="1356218"/>
            <a:ext cx="522301" cy="547523"/>
            <a:chOff x="6325497" y="1267154"/>
            <a:chExt cx="457677" cy="479778"/>
          </a:xfrm>
        </p:grpSpPr>
        <p:sp>
          <p:nvSpPr>
            <p:cNvPr id="2057" name="Google Shape;2057;p50"/>
            <p:cNvSpPr/>
            <p:nvPr/>
          </p:nvSpPr>
          <p:spPr>
            <a:xfrm rot="-1248009">
              <a:off x="6393792" y="1328110"/>
              <a:ext cx="321088" cy="357863"/>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rot="-1248015">
              <a:off x="6382180" y="1315825"/>
              <a:ext cx="344311" cy="382435"/>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50"/>
          <p:cNvGrpSpPr/>
          <p:nvPr/>
        </p:nvGrpSpPr>
        <p:grpSpPr>
          <a:xfrm rot="-2245773">
            <a:off x="7262027" y="1143215"/>
            <a:ext cx="425150" cy="323325"/>
            <a:chOff x="2447054" y="1465580"/>
            <a:chExt cx="278328" cy="211668"/>
          </a:xfrm>
        </p:grpSpPr>
        <p:sp>
          <p:nvSpPr>
            <p:cNvPr id="2060" name="Google Shape;2060;p50"/>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116;p53">
            <a:extLst>
              <a:ext uri="{FF2B5EF4-FFF2-40B4-BE49-F238E27FC236}">
                <a16:creationId xmlns:a16="http://schemas.microsoft.com/office/drawing/2014/main"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rgbClr val="C00000"/>
                </a:solidFill>
                <a:latin typeface="+mn-lt"/>
              </a:rPr>
              <a:t>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A9367291-5E48-4F85-9508-5857C9836B2E}"/>
              </a:ext>
            </a:extLst>
          </p:cNvPr>
          <p:cNvSpPr/>
          <p:nvPr/>
        </p:nvSpPr>
        <p:spPr>
          <a:xfrm>
            <a:off x="3163577" y="528460"/>
            <a:ext cx="5475110" cy="2336800"/>
          </a:xfrm>
          <a:prstGeom prst="cloudCallout">
            <a:avLst>
              <a:gd name="adj1" fmla="val -50465"/>
              <a:gd name="adj2" fmla="val 6008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Nhắc</a:t>
            </a:r>
            <a:r>
              <a:rPr lang="en-US" sz="2000" dirty="0">
                <a:solidFill>
                  <a:schemeClr val="tx1"/>
                </a:solidFill>
              </a:rPr>
              <a:t> </a:t>
            </a:r>
            <a:r>
              <a:rPr lang="en-US" sz="2000" dirty="0" err="1">
                <a:solidFill>
                  <a:schemeClr val="tx1"/>
                </a:solidFill>
              </a:rPr>
              <a:t>lại</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dạng</a:t>
            </a:r>
            <a:r>
              <a:rPr lang="en-US" sz="2000" dirty="0">
                <a:solidFill>
                  <a:schemeClr val="tx1"/>
                </a:solidFill>
              </a:rPr>
              <a:t> </a:t>
            </a:r>
            <a:r>
              <a:rPr lang="en-US" sz="2000" dirty="0" err="1">
                <a:solidFill>
                  <a:schemeClr val="tx1"/>
                </a:solidFill>
              </a:rPr>
              <a:t>bảng</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đồ</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học</a:t>
            </a:r>
            <a:r>
              <a:rPr lang="en-US" sz="2000" dirty="0">
                <a:solidFill>
                  <a:schemeClr val="tx1"/>
                </a:solidFill>
              </a:rPr>
              <a:t> ở </a:t>
            </a:r>
            <a:r>
              <a:rPr lang="en-US" sz="2000" dirty="0" err="1">
                <a:solidFill>
                  <a:schemeClr val="tx1"/>
                </a:solidFill>
              </a:rPr>
              <a:t>lớp</a:t>
            </a:r>
            <a:r>
              <a:rPr lang="en-US" sz="2000" dirty="0">
                <a:solidFill>
                  <a:schemeClr val="tx1"/>
                </a:solidFill>
              </a:rPr>
              <a:t> 6 </a:t>
            </a:r>
            <a:r>
              <a:rPr lang="en-US" sz="2000" dirty="0" err="1">
                <a:solidFill>
                  <a:schemeClr val="tx1"/>
                </a:solidFill>
              </a:rPr>
              <a:t>dùng</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mô</a:t>
            </a:r>
            <a:r>
              <a:rPr lang="en-US" sz="2000" dirty="0">
                <a:solidFill>
                  <a:schemeClr val="tx1"/>
                </a:solidFill>
              </a:rPr>
              <a:t> </a:t>
            </a:r>
            <a:r>
              <a:rPr lang="en-US" sz="2000" dirty="0" err="1">
                <a:solidFill>
                  <a:schemeClr val="tx1"/>
                </a:solidFill>
              </a:rPr>
              <a:t>tả</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a:t>
            </a:r>
          </a:p>
        </p:txBody>
      </p:sp>
      <p:pic>
        <p:nvPicPr>
          <p:cNvPr id="6" name="Picture 5">
            <a:extLst>
              <a:ext uri="{FF2B5EF4-FFF2-40B4-BE49-F238E27FC236}">
                <a16:creationId xmlns:a16="http://schemas.microsoft.com/office/drawing/2014/main" id="{7D807DE3-EABE-427F-BFB0-C0E7D68289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6288" y="926652"/>
            <a:ext cx="3143689" cy="3877216"/>
          </a:xfrm>
          <a:prstGeom prst="rect">
            <a:avLst/>
          </a:prstGeom>
        </p:spPr>
      </p:pic>
    </p:spTree>
    <p:extLst>
      <p:ext uri="{BB962C8B-B14F-4D97-AF65-F5344CB8AC3E}">
        <p14:creationId xmlns:p14="http://schemas.microsoft.com/office/powerpoint/2010/main" val="34626991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id="{CBC52F74-9C9D-4E4B-A834-EBE9B74A4753}"/>
              </a:ext>
            </a:extLst>
          </p:cNvPr>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299754" y="1271668"/>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73620" y="1271668"/>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821509" y="676407"/>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KHỞI ĐỘNG</a:t>
            </a:r>
            <a:endParaRPr sz="3600" dirty="0">
              <a:latin typeface="+mn-lt"/>
            </a:endParaRPr>
          </a:p>
        </p:txBody>
      </p:sp>
      <p:grpSp>
        <p:nvGrpSpPr>
          <p:cNvPr id="1651" name="Google Shape;1651;p40"/>
          <p:cNvGrpSpPr/>
          <p:nvPr/>
        </p:nvGrpSpPr>
        <p:grpSpPr>
          <a:xfrm>
            <a:off x="7781073" y="3138991"/>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7154856" y="70332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hought Bubble: Cloud 3">
            <a:extLst>
              <a:ext uri="{FF2B5EF4-FFF2-40B4-BE49-F238E27FC236}">
                <a16:creationId xmlns:a16="http://schemas.microsoft.com/office/drawing/2014/main" id="{BF37816A-963A-46C1-9423-BFE9EDB94371}"/>
              </a:ext>
            </a:extLst>
          </p:cNvPr>
          <p:cNvSpPr/>
          <p:nvPr/>
        </p:nvSpPr>
        <p:spPr>
          <a:xfrm>
            <a:off x="3389493" y="1573190"/>
            <a:ext cx="4905531" cy="1912738"/>
          </a:xfrm>
          <a:prstGeom prst="cloudCallout">
            <a:avLst>
              <a:gd name="adj1" fmla="val -77325"/>
              <a:gd name="adj2" fmla="val 1253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Làm</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a:t>
            </a:r>
          </a:p>
        </p:txBody>
      </p:sp>
      <p:pic>
        <p:nvPicPr>
          <p:cNvPr id="6" name="Picture 5">
            <a:extLst>
              <a:ext uri="{FF2B5EF4-FFF2-40B4-BE49-F238E27FC236}">
                <a16:creationId xmlns:a16="http://schemas.microsoft.com/office/drawing/2014/main" id="{A95C251F-19FC-4311-A9F9-314E4FAC4D4F}"/>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371898" y="2382903"/>
            <a:ext cx="2960023" cy="240501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49289" y="219563"/>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HĐ3</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367487" y="84096"/>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12472" y="84083"/>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547511" y="2208929"/>
            <a:ext cx="8252178" cy="2805320"/>
          </a:xfrm>
          <a:custGeom>
            <a:avLst/>
            <a:gdLst>
              <a:gd name="connsiteX0" fmla="*/ 0 w 8252178"/>
              <a:gd name="connsiteY0" fmla="*/ 0 h 2805320"/>
              <a:gd name="connsiteX1" fmla="*/ 8252178 w 8252178"/>
              <a:gd name="connsiteY1" fmla="*/ 0 h 2805320"/>
              <a:gd name="connsiteX2" fmla="*/ 8252178 w 8252178"/>
              <a:gd name="connsiteY2" fmla="*/ 2805320 h 2805320"/>
              <a:gd name="connsiteX3" fmla="*/ 0 w 8252178"/>
              <a:gd name="connsiteY3" fmla="*/ 2805320 h 2805320"/>
              <a:gd name="connsiteX4" fmla="*/ 0 w 8252178"/>
              <a:gd name="connsiteY4" fmla="*/ 0 h 280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178" h="2805320" fill="none" extrusionOk="0">
                <a:moveTo>
                  <a:pt x="0" y="0"/>
                </a:moveTo>
                <a:cubicBezTo>
                  <a:pt x="842039" y="-143182"/>
                  <a:pt x="6487237" y="-123185"/>
                  <a:pt x="8252178" y="0"/>
                </a:cubicBezTo>
                <a:cubicBezTo>
                  <a:pt x="8418008" y="556259"/>
                  <a:pt x="8155727" y="1515966"/>
                  <a:pt x="8252178" y="2805320"/>
                </a:cubicBezTo>
                <a:cubicBezTo>
                  <a:pt x="5058111" y="2764263"/>
                  <a:pt x="2751653" y="2704934"/>
                  <a:pt x="0" y="2805320"/>
                </a:cubicBezTo>
                <a:cubicBezTo>
                  <a:pt x="-150974" y="1709893"/>
                  <a:pt x="12648" y="350136"/>
                  <a:pt x="0" y="0"/>
                </a:cubicBezTo>
                <a:close/>
              </a:path>
              <a:path w="8252178" h="2805320" stroke="0" extrusionOk="0">
                <a:moveTo>
                  <a:pt x="0" y="0"/>
                </a:moveTo>
                <a:cubicBezTo>
                  <a:pt x="1266972" y="-118874"/>
                  <a:pt x="6063021" y="84730"/>
                  <a:pt x="8252178" y="0"/>
                </a:cubicBezTo>
                <a:cubicBezTo>
                  <a:pt x="8319944" y="1267328"/>
                  <a:pt x="8365314" y="2315301"/>
                  <a:pt x="8252178" y="2805320"/>
                </a:cubicBezTo>
                <a:cubicBezTo>
                  <a:pt x="4269216" y="2639582"/>
                  <a:pt x="2862439" y="2939752"/>
                  <a:pt x="0" y="2805320"/>
                </a:cubicBezTo>
                <a:cubicBezTo>
                  <a:pt x="-18077" y="1977139"/>
                  <a:pt x="-50488" y="1237217"/>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2188382381">
                  <a:prstGeom prst="rect">
                    <a:avLst/>
                  </a:prstGeom>
                  <ask:type>
                    <ask:lineSketchCurved/>
                  </ask:type>
                </ask:lineSketchStyleProps>
              </a:ext>
            </a:extLst>
          </a:ln>
        </p:spPr>
        <p:txBody>
          <a:bodyPr wrap="square" rtlCol="0">
            <a:spAutoFit/>
          </a:bodyPr>
          <a:lstStyle/>
          <a:p>
            <a:pPr algn="just">
              <a:lnSpc>
                <a:spcPct val="150000"/>
              </a:lnSpc>
            </a:pPr>
            <a:r>
              <a:rPr lang="nl-NL" sz="2000" dirty="0"/>
              <a:t>a) Tổng doanh thu của tỉnh Khánh Hòa trong mỗi năm từ 2016 đến 2020 lần lượt là: 12 929,7 tỉ đồng; 17 300 tỉ đồng; 21 819,6 tỉ đồng; 27 100 tỉ đồng; 6 946,2 tỉ đồng. </a:t>
            </a:r>
            <a:endParaRPr lang="en-US" sz="2000" dirty="0"/>
          </a:p>
          <a:p>
            <a:pPr algn="just">
              <a:lnSpc>
                <a:spcPct val="150000"/>
              </a:lnSpc>
            </a:pPr>
            <a:r>
              <a:rPr lang="nl-NL" sz="2000" dirty="0"/>
              <a:t>b) Nguyên nhân khiến tổng doanh thu du lịch của tỉnh Khánh Hòa trong năm 2020 giảm so với năm 2019: do ảnh hưởng của đại dịch Covid – 19 kéo dài và diễn biến phức tạp. </a:t>
            </a:r>
            <a:endParaRPr lang="en-US" sz="2000" dirty="0"/>
          </a:p>
        </p:txBody>
      </p:sp>
    </p:spTree>
    <p:extLst>
      <p:ext uri="{BB962C8B-B14F-4D97-AF65-F5344CB8AC3E}">
        <p14:creationId xmlns:p14="http://schemas.microsoft.com/office/powerpoint/2010/main" val="410176435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7"/>
        <p:cNvGrpSpPr/>
        <p:nvPr/>
      </p:nvGrpSpPr>
      <p:grpSpPr>
        <a:xfrm>
          <a:off x="0" y="0"/>
          <a:ext cx="0" cy="0"/>
          <a:chOff x="0" y="0"/>
          <a:chExt cx="0" cy="0"/>
        </a:xfrm>
      </p:grpSpPr>
      <p:sp>
        <p:nvSpPr>
          <p:cNvPr id="2068" name="Google Shape;2068;p51"/>
          <p:cNvSpPr txBox="1">
            <a:spLocks noGrp="1"/>
          </p:cNvSpPr>
          <p:nvPr>
            <p:ph type="body" idx="1"/>
          </p:nvPr>
        </p:nvSpPr>
        <p:spPr>
          <a:xfrm>
            <a:off x="1896534" y="320689"/>
            <a:ext cx="3251200" cy="2004823"/>
          </a:xfrm>
          <a:prstGeom prst="wedgeRoundRectCallout">
            <a:avLst>
              <a:gd name="adj1" fmla="val 52164"/>
              <a:gd name="adj2" fmla="val 75451"/>
              <a:gd name="adj3" fmla="val 16667"/>
            </a:avLst>
          </a:prstGeom>
          <a:solidFill>
            <a:schemeClr val="bg1"/>
          </a:solidFill>
        </p:spPr>
        <p:txBody>
          <a:bodyPr spcFirstLastPara="1" wrap="square" lIns="0" tIns="0" rIns="0" bIns="0" anchor="ctr" anchorCtr="0">
            <a:noAutofit/>
          </a:bodyPr>
          <a:lstStyle/>
          <a:p>
            <a:pPr marL="0" marR="0" algn="just">
              <a:lnSpc>
                <a:spcPct val="150000"/>
              </a:lnSpc>
              <a:spcBef>
                <a:spcPts val="0"/>
              </a:spcBef>
              <a:spcAft>
                <a:spcPts val="600"/>
              </a:spcAft>
            </a:pPr>
            <a:r>
              <a:rPr lang="en-US" sz="2400" dirty="0" err="1">
                <a:latin typeface="+mn-lt"/>
                <a:ea typeface="Calibri" panose="020F0502020204030204" pitchFamily="34" charset="0"/>
                <a:cs typeface="Times New Roman" panose="02020603050405020304" pitchFamily="18" charset="0"/>
              </a:rPr>
              <a:t>D</a:t>
            </a:r>
            <a:r>
              <a:rPr lang="en-US" sz="2400" dirty="0" err="1">
                <a:effectLst/>
                <a:latin typeface="+mn-lt"/>
                <a:ea typeface="Calibri" panose="020F0502020204030204" pitchFamily="34" charset="0"/>
                <a:cs typeface="Times New Roman" panose="02020603050405020304" pitchFamily="18" charset="0"/>
              </a:rPr>
              <a:t>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thống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kê</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thể</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diễn</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bảng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đồ</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cột</a:t>
            </a:r>
            <a:r>
              <a:rPr lang="en-US" sz="2400" dirty="0">
                <a:effectLst/>
                <a:latin typeface="+mn-lt"/>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8">
                                            <p:bg/>
                                          </p:spTgt>
                                        </p:tgtEl>
                                        <p:attrNameLst>
                                          <p:attrName>style.visibility</p:attrName>
                                        </p:attrNameLst>
                                      </p:cBhvr>
                                      <p:to>
                                        <p:strVal val="visible"/>
                                      </p:to>
                                    </p:set>
                                    <p:anim calcmode="lin" valueType="num">
                                      <p:cBhvr additive="base">
                                        <p:cTn id="7" dur="500" fill="hold"/>
                                        <p:tgtEl>
                                          <p:spTgt spid="206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8">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8">
                                            <p:txEl>
                                              <p:pRg st="0" end="0"/>
                                            </p:txEl>
                                          </p:spTgt>
                                        </p:tgtEl>
                                        <p:attrNameLst>
                                          <p:attrName>style.visibility</p:attrName>
                                        </p:attrNameLst>
                                      </p:cBhvr>
                                      <p:to>
                                        <p:strVal val="visible"/>
                                      </p:to>
                                    </p:set>
                                    <p:anim calcmode="lin" valueType="num">
                                      <p:cBhvr additive="base">
                                        <p:cTn id="12" dur="500" fill="hold"/>
                                        <p:tgtEl>
                                          <p:spTgt spid="20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284586" y="2393422"/>
            <a:ext cx="2903252" cy="2427441"/>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solidFill>
                  <a:schemeClr val="bg2">
                    <a:lumMod val="50000"/>
                  </a:schemeClr>
                </a:solidFill>
                <a:latin typeface="+mn-lt"/>
              </a:rPr>
              <a:t>Ví</a:t>
            </a:r>
            <a:r>
              <a:rPr lang="en-US" sz="1800" i="1" dirty="0">
                <a:solidFill>
                  <a:schemeClr val="bg2">
                    <a:lumMod val="50000"/>
                  </a:schemeClr>
                </a:solidFill>
                <a:latin typeface="+mn-lt"/>
              </a:rPr>
              <a:t> </a:t>
            </a:r>
            <a:r>
              <a:rPr lang="en-US" sz="1800" i="1" dirty="0" err="1">
                <a:solidFill>
                  <a:schemeClr val="bg2">
                    <a:lumMod val="50000"/>
                  </a:schemeClr>
                </a:solidFill>
                <a:latin typeface="+mn-lt"/>
              </a:rPr>
              <a:t>dụ</a:t>
            </a:r>
            <a:r>
              <a:rPr lang="en-US" sz="1800" i="1" dirty="0">
                <a:solidFill>
                  <a:schemeClr val="bg2">
                    <a:lumMod val="50000"/>
                  </a:schemeClr>
                </a:solidFill>
                <a:latin typeface="+mn-lt"/>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đồ</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cột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kép</a:t>
            </a:r>
            <a:r>
              <a:rPr kumimoji="0" lang="en-US" sz="1800" b="0" i="0" u="none" strike="noStrike" kern="0" cap="none" spc="0" normalizeH="0" noProof="0" dirty="0">
                <a:ln>
                  <a:noFill/>
                </a:ln>
                <a:solidFill>
                  <a:srgbClr val="000000"/>
                </a:solidFill>
                <a:effectLst/>
                <a:uLnTx/>
                <a:uFillTx/>
                <a:latin typeface="Arial"/>
                <a:cs typeface="Arial"/>
                <a:sym typeface="Arial"/>
              </a:rPr>
              <a:t> ở </a:t>
            </a:r>
            <a:r>
              <a:rPr kumimoji="0" lang="en-US" sz="1800" b="0" i="0" u="none" strike="noStrike" kern="0" cap="none" spc="0" normalizeH="0" noProof="0" dirty="0" err="1">
                <a:ln>
                  <a:noFill/>
                </a:ln>
                <a:solidFill>
                  <a:srgbClr val="000000"/>
                </a:solidFill>
                <a:effectLst/>
                <a:uLnTx/>
                <a:uFillTx/>
                <a:latin typeface="Arial"/>
                <a:cs typeface="Arial"/>
                <a:sym typeface="Arial"/>
              </a:rPr>
              <a:t>Hình</a:t>
            </a:r>
            <a:r>
              <a:rPr kumimoji="0" lang="en-US" sz="1800" b="0" i="0" u="none" strike="noStrike" kern="0" cap="none" spc="0" normalizeH="0" noProof="0" dirty="0">
                <a:ln>
                  <a:noFill/>
                </a:ln>
                <a:solidFill>
                  <a:srgbClr val="000000"/>
                </a:solidFill>
                <a:effectLst/>
                <a:uLnTx/>
                <a:uFillTx/>
                <a:latin typeface="Arial"/>
                <a:cs typeface="Arial"/>
                <a:sym typeface="Arial"/>
              </a:rPr>
              <a:t> 2 </a:t>
            </a:r>
            <a:r>
              <a:rPr kumimoji="0" lang="en-US" sz="1800" b="0" i="0" u="none" strike="noStrike" kern="0" cap="none" spc="0" normalizeH="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diễn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kim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ngạch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xuất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khẩu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sản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phẩm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dệt</a:t>
            </a:r>
            <a:r>
              <a:rPr kumimoji="0" lang="en-US" sz="1800" b="0" i="0" u="none" strike="noStrike" kern="0" cap="none" spc="0" normalizeH="0" noProof="0" dirty="0">
                <a:ln>
                  <a:noFill/>
                </a:ln>
                <a:solidFill>
                  <a:srgbClr val="000000"/>
                </a:solidFill>
                <a:effectLst/>
                <a:uLnTx/>
                <a:uFillTx/>
                <a:latin typeface="Arial"/>
                <a:cs typeface="Arial"/>
                <a:sym typeface="Arial"/>
              </a:rPr>
              <a:t> may </a:t>
            </a:r>
            <a:r>
              <a:rPr kumimoji="0" lang="en-US" sz="1800" b="0" i="0" u="none" strike="noStrike" kern="0" cap="none" spc="0" normalizeH="0" noProof="0" dirty="0" err="1">
                <a:ln>
                  <a:noFill/>
                </a:ln>
                <a:solidFill>
                  <a:srgbClr val="000000"/>
                </a:solidFill>
                <a:effectLst/>
                <a:uLnTx/>
                <a:uFillTx/>
                <a:latin typeface="Arial"/>
                <a:cs typeface="Arial"/>
                <a:sym typeface="Arial"/>
              </a:rPr>
              <a:t>và</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da </a:t>
            </a:r>
            <a:r>
              <a:rPr kumimoji="0" lang="en-US" sz="1800" b="0" i="0" u="none" strike="noStrike" kern="0" cap="none" spc="0" normalizeH="0" noProof="0" dirty="0" err="1">
                <a:ln>
                  <a:noFill/>
                </a:ln>
                <a:solidFill>
                  <a:srgbClr val="000000"/>
                </a:solidFill>
                <a:effectLst/>
                <a:uLnTx/>
                <a:uFillTx/>
                <a:latin typeface="Arial"/>
                <a:cs typeface="Arial"/>
                <a:sym typeface="Arial"/>
              </a:rPr>
              <a:t>giày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a:t>
            </a:r>
            <a:r>
              <a:rPr kumimoji="0" lang="en-US" sz="1800" b="0" i="0" u="none" strike="noStrike" kern="0" cap="none" spc="0" normalizeH="0" noProof="0" dirty="0" err="1">
                <a:ln>
                  <a:noFill/>
                </a:ln>
                <a:solidFill>
                  <a:srgbClr val="000000"/>
                </a:solidFill>
                <a:effectLst/>
                <a:uLnTx/>
                <a:uFillTx/>
                <a:latin typeface="Arial"/>
                <a:cs typeface="Arial"/>
                <a:sym typeface="Arial"/>
              </a:rPr>
              <a:t>trong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các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2017, 2018, 2019, 2020. </a:t>
            </a:r>
            <a:r>
              <a:rPr lang="en-US" sz="1800" dirty="0"/>
              <a:t>Ở </a:t>
            </a:r>
            <a:r>
              <a:rPr lang="en-US" sz="1800" dirty="0" err="1"/>
              <a:t>đây</a:t>
            </a:r>
            <a:r>
              <a:rPr lang="en-US" sz="1800" dirty="0"/>
              <a:t>, </a:t>
            </a:r>
            <a:r>
              <a:rPr lang="en-US" sz="1800" dirty="0" err="1"/>
              <a:t>kim</a:t>
            </a:r>
            <a:r>
              <a:rPr lang="en-US" sz="1800" dirty="0"/>
              <a:t> </a:t>
            </a:r>
            <a:r>
              <a:rPr lang="en-US" sz="1800" dirty="0" err="1"/>
              <a:t>ngạch</a:t>
            </a:r>
            <a:r>
              <a:rPr lang="en-US" sz="1800" dirty="0"/>
              <a:t> </a:t>
            </a:r>
            <a:r>
              <a:rPr lang="en-US" sz="1800" dirty="0" err="1"/>
              <a:t>xuất</a:t>
            </a:r>
            <a:r>
              <a:rPr lang="en-US" sz="1800" dirty="0"/>
              <a:t> </a:t>
            </a:r>
            <a:r>
              <a:rPr lang="en-US" sz="1800" dirty="0" err="1"/>
              <a:t>khẩu</a:t>
            </a:r>
            <a:r>
              <a:rPr lang="en-US" sz="1800" dirty="0"/>
              <a:t> </a:t>
            </a:r>
            <a:r>
              <a:rPr lang="en-US" sz="1800" dirty="0" err="1"/>
              <a:t>một</a:t>
            </a:r>
            <a:r>
              <a:rPr lang="en-US" sz="1800" dirty="0"/>
              <a:t> </a:t>
            </a:r>
            <a:r>
              <a:rPr lang="en-US" sz="1800" dirty="0" err="1"/>
              <a:t>loại</a:t>
            </a:r>
            <a:r>
              <a:rPr lang="en-US" sz="1800" dirty="0"/>
              <a:t> hang </a:t>
            </a:r>
            <a:r>
              <a:rPr lang="en-US" sz="1800" dirty="0" err="1"/>
              <a:t>hoá</a:t>
            </a:r>
            <a:r>
              <a:rPr lang="en-US" sz="1800" dirty="0"/>
              <a:t> </a:t>
            </a:r>
            <a:r>
              <a:rPr lang="en-US" sz="1800" dirty="0" err="1"/>
              <a:t>là</a:t>
            </a:r>
            <a:r>
              <a:rPr lang="en-US" sz="1800" dirty="0"/>
              <a:t> </a:t>
            </a:r>
            <a:r>
              <a:rPr lang="en-US" sz="1800" dirty="0" err="1"/>
              <a:t>số</a:t>
            </a:r>
            <a:r>
              <a:rPr lang="en-US" sz="1800" dirty="0"/>
              <a:t> </a:t>
            </a:r>
            <a:r>
              <a:rPr lang="en-US" sz="1800" dirty="0" err="1"/>
              <a:t>tiền</a:t>
            </a:r>
            <a:r>
              <a:rPr lang="en-US" sz="1800" dirty="0"/>
              <a:t> </a:t>
            </a:r>
            <a:r>
              <a:rPr lang="en-US" sz="1800" dirty="0" err="1"/>
              <a:t>thu</a:t>
            </a:r>
            <a:r>
              <a:rPr lang="en-US" sz="1800" dirty="0"/>
              <a:t> </a:t>
            </a:r>
            <a:r>
              <a:rPr lang="en-US" sz="1800" dirty="0" err="1"/>
              <a:t>được</a:t>
            </a:r>
            <a:r>
              <a:rPr lang="en-US" sz="1800" dirty="0"/>
              <a:t> </a:t>
            </a:r>
            <a:r>
              <a:rPr lang="en-US" sz="1800" dirty="0" err="1"/>
              <a:t>khi</a:t>
            </a:r>
            <a:r>
              <a:rPr lang="en-US" sz="1800" dirty="0"/>
              <a:t> </a:t>
            </a:r>
            <a:r>
              <a:rPr lang="en-US" sz="1800" dirty="0" err="1"/>
              <a:t>xuất</a:t>
            </a:r>
            <a:r>
              <a:rPr lang="en-US" sz="1800" dirty="0"/>
              <a:t> </a:t>
            </a:r>
            <a:r>
              <a:rPr lang="en-US" sz="1800" dirty="0" err="1"/>
              <a:t>khẩu</a:t>
            </a:r>
            <a:r>
              <a:rPr lang="en-US" sz="1800" dirty="0"/>
              <a:t> </a:t>
            </a:r>
            <a:r>
              <a:rPr lang="en-US" sz="1800" dirty="0" err="1"/>
              <a:t>loại</a:t>
            </a:r>
            <a:r>
              <a:rPr lang="en-US" sz="1800" dirty="0"/>
              <a:t> </a:t>
            </a:r>
            <a:r>
              <a:rPr lang="en-US" sz="1800" dirty="0" err="1"/>
              <a:t>hàng</a:t>
            </a:r>
            <a:r>
              <a:rPr lang="en-US" sz="1800" dirty="0"/>
              <a:t> </a:t>
            </a:r>
            <a:r>
              <a:rPr lang="en-US" sz="1800" dirty="0" err="1"/>
              <a:t>hoá</a:t>
            </a:r>
            <a:r>
              <a:rPr lang="en-US" sz="1800" dirty="0"/>
              <a:t> </a:t>
            </a:r>
            <a:r>
              <a:rPr lang="en-US" sz="1800" dirty="0" err="1"/>
              <a:t>đó</a:t>
            </a:r>
            <a:r>
              <a:rPr lang="en-US" sz="1800" dirty="0"/>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4155501" y="-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35468" y="2547879"/>
            <a:ext cx="3126351"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a)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dệt</a:t>
            </a:r>
            <a:r>
              <a:rPr kumimoji="0" lang="en-US" sz="1800" b="0" i="0" u="none" strike="noStrike" kern="0" cap="none" spc="0" normalizeH="0" baseline="0" noProof="0" dirty="0">
                <a:ln>
                  <a:noFill/>
                </a:ln>
                <a:solidFill>
                  <a:schemeClr val="bg1"/>
                </a:solidFill>
                <a:effectLst/>
                <a:uLnTx/>
                <a:uFillTx/>
                <a:latin typeface="Arial"/>
                <a:cs typeface="Arial"/>
                <a:sym typeface="Arial"/>
              </a:rPr>
              <a:t> may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
        <p:nvSpPr>
          <p:cNvPr id="9" name="TextBox 8">
            <a:extLst>
              <a:ext uri="{FF2B5EF4-FFF2-40B4-BE49-F238E27FC236}">
                <a16:creationId xmlns:a16="http://schemas.microsoft.com/office/drawing/2014/main" id="{5F22EAD4-B22B-4E4B-918D-F7FCCC748FCF}"/>
              </a:ext>
            </a:extLst>
          </p:cNvPr>
          <p:cNvSpPr txBox="1"/>
          <p:nvPr/>
        </p:nvSpPr>
        <p:spPr>
          <a:xfrm>
            <a:off x="6165071" y="2403902"/>
            <a:ext cx="2903253"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b)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da</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noProof="0" dirty="0" err="1">
                <a:ln>
                  <a:noFill/>
                </a:ln>
                <a:solidFill>
                  <a:schemeClr val="bg1"/>
                </a:solidFill>
                <a:effectLst/>
                <a:uLnTx/>
                <a:uFillTx/>
                <a:latin typeface="Arial"/>
                <a:cs typeface="Arial"/>
                <a:sym typeface="Arial"/>
              </a:rPr>
              <a:t>giày</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Tree>
    <p:extLst>
      <p:ext uri="{BB962C8B-B14F-4D97-AF65-F5344CB8AC3E}">
        <p14:creationId xmlns:p14="http://schemas.microsoft.com/office/powerpoint/2010/main" val="40403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đồ</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kép</a:t>
            </a:r>
            <a:r>
              <a:rPr kumimoji="0" lang="en-US" sz="1800" b="0" i="0" u="none" strike="noStrike" kern="0" cap="none" spc="0" normalizeH="0" baseline="0" noProof="0" dirty="0">
                <a:ln>
                  <a:noFill/>
                </a:ln>
                <a:solidFill>
                  <a:srgbClr val="000000"/>
                </a:solidFill>
                <a:effectLst/>
                <a:uLnTx/>
                <a:uFillTx/>
                <a:latin typeface="Arial"/>
                <a:cs typeface="Arial"/>
                <a:sym typeface="Arial"/>
              </a:rPr>
              <a:t>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Hình</a:t>
            </a:r>
            <a:r>
              <a:rPr kumimoji="0" lang="en-US" sz="1800" b="0" i="0" u="none" strike="noStrike" kern="0" cap="none" spc="0" normalizeH="0" baseline="0" noProof="0" dirty="0">
                <a:ln>
                  <a:noFill/>
                </a:ln>
                <a:solidFill>
                  <a:srgbClr val="000000"/>
                </a:solidFill>
                <a:effectLst/>
                <a:uLnTx/>
                <a:uFillTx/>
                <a:latin typeface="Arial"/>
                <a:cs typeface="Arial"/>
                <a:sym typeface="Arial"/>
              </a:rPr>
              <a:t> 2 </a:t>
            </a: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diễn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sản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phẩm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dệt</a:t>
            </a:r>
            <a:r>
              <a:rPr kumimoji="0" lang="en-US" sz="1800" b="0" i="0" u="none" strike="noStrike" kern="0" cap="none" spc="0" normalizeH="0" baseline="0" noProof="0" dirty="0">
                <a:ln>
                  <a:noFill/>
                </a:ln>
                <a:solidFill>
                  <a:srgbClr val="000000"/>
                </a:solidFill>
                <a:effectLst/>
                <a:uLnTx/>
                <a:uFillTx/>
                <a:latin typeface="Arial"/>
                <a:cs typeface="Arial"/>
                <a:sym typeface="Arial"/>
              </a:rPr>
              <a:t> may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da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giày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Việt</a:t>
            </a:r>
            <a:r>
              <a:rPr kumimoji="0" lang="en-US" sz="1800" b="0" i="0" u="none" strike="noStrike" kern="0" cap="none" spc="0" normalizeH="0" baseline="0" noProof="0" dirty="0">
                <a:ln>
                  <a:noFill/>
                </a:ln>
                <a:solidFill>
                  <a:srgbClr val="000000"/>
                </a:solidFill>
                <a:effectLst/>
                <a:uLnTx/>
                <a:uFillTx/>
                <a:latin typeface="Arial"/>
                <a:cs typeface="Arial"/>
                <a:sym typeface="Arial"/>
              </a:rPr>
              <a:t> Nam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năm</a:t>
            </a:r>
            <a:r>
              <a:rPr kumimoji="0" lang="en-US" sz="1800" b="0" i="0" u="none" strike="noStrike" kern="0" cap="none" spc="0" normalizeH="0" baseline="0" noProof="0" dirty="0">
                <a:ln>
                  <a:noFill/>
                </a:ln>
                <a:solidFill>
                  <a:srgbClr val="000000"/>
                </a:solidFill>
                <a:effectLst/>
                <a:uLnTx/>
                <a:uFillTx/>
                <a:latin typeface="Arial"/>
                <a:cs typeface="Arial"/>
                <a:sym typeface="Arial"/>
              </a:rPr>
              <a:t> 2017, 2018, 2019, 2020.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đây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tiền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thu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1800" b="0" i="0" u="none" strike="noStrike" kern="0" cap="none" spc="0" normalizeH="0" baseline="0" noProof="0" dirty="0">
                <a:ln>
                  <a:noFill/>
                </a:ln>
                <a:solidFill>
                  <a:srgbClr val="000000"/>
                </a:solidFill>
                <a:effectLst/>
                <a:uLnTx/>
                <a:uFillTx/>
                <a:latin typeface="Arial"/>
                <a:cs typeface="Arial"/>
                <a:sym typeface="Arial"/>
              </a:rPr>
              <a:t>.</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4025084" y="-7257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558989" y="2291617"/>
            <a:ext cx="845537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solidFill>
                  <a:srgbClr val="FFFFFF"/>
                </a:solidFill>
              </a:rPr>
              <a:t>c</a:t>
            </a:r>
            <a:r>
              <a:rPr kumimoji="0" lang="en-US" sz="1800" b="0" i="0" u="none" strike="noStrike" kern="0" cap="none" spc="0" normalizeH="0" baseline="0" noProof="0" dirty="0">
                <a:ln>
                  <a:noFill/>
                </a:ln>
                <a:solidFill>
                  <a:srgbClr val="FFFFFF"/>
                </a:solidFill>
                <a:effectLst/>
                <a:uLnTx/>
                <a:uFillTx/>
                <a:latin typeface="Arial"/>
                <a:cs typeface="Arial"/>
                <a:sym typeface="Arial"/>
              </a:rPr>
              <a:t>) </a:t>
            </a:r>
            <a:r>
              <a:rPr kumimoji="0" lang="en-US" sz="1800" b="0" i="0" u="none" strike="noStrike" kern="0" cap="none" spc="0" normalizeH="0" baseline="0" noProof="0" dirty="0" err="1">
                <a:ln>
                  <a:noFill/>
                </a:ln>
                <a:solidFill>
                  <a:srgbClr val="FFFFFF"/>
                </a:solidFill>
                <a:effectLst/>
                <a:uLnTx/>
                <a:uFillTx/>
                <a:latin typeface="Arial"/>
                <a:cs typeface="Arial"/>
                <a:sym typeface="Arial"/>
              </a:rPr>
              <a:t>Lậ</a:t>
            </a:r>
            <a:r>
              <a:rPr lang="en-US" sz="1800" dirty="0">
                <a:solidFill>
                  <a:srgbClr val="FFFFFF"/>
                </a:solidFill>
              </a:rPr>
              <a:t>p </a:t>
            </a:r>
            <a:r>
              <a:rPr lang="en-US" sz="1800" dirty="0" err="1">
                <a:solidFill>
                  <a:srgbClr val="FFFFFF"/>
                </a:solidFill>
              </a:rPr>
              <a:t>bảng</a:t>
            </a:r>
            <a:r>
              <a:rPr lang="en-US" sz="1800" dirty="0">
                <a:solidFill>
                  <a:srgbClr val="FFFFFF"/>
                </a:solidFill>
              </a:rPr>
              <a:t> </a:t>
            </a:r>
            <a:r>
              <a:rPr lang="en-US" sz="1800" dirty="0" err="1">
                <a:solidFill>
                  <a:srgbClr val="FFFFFF"/>
                </a:solidFill>
              </a:rPr>
              <a:t>số</a:t>
            </a:r>
            <a:r>
              <a:rPr lang="en-US" sz="1800" dirty="0">
                <a:solidFill>
                  <a:srgbClr val="FFFFFF"/>
                </a:solidFill>
              </a:rPr>
              <a:t> </a:t>
            </a:r>
            <a:r>
              <a:rPr lang="en-US" sz="1800" dirty="0" err="1">
                <a:solidFill>
                  <a:srgbClr val="FFFFFF"/>
                </a:solidFill>
              </a:rPr>
              <a:t>liệu</a:t>
            </a:r>
            <a:r>
              <a:rPr lang="en-US" sz="1800" dirty="0">
                <a:solidFill>
                  <a:srgbClr val="FFFFFF"/>
                </a:solidFill>
              </a:rPr>
              <a:t> </a:t>
            </a:r>
            <a:r>
              <a:rPr lang="en-US" sz="1800" dirty="0" err="1">
                <a:solidFill>
                  <a:srgbClr val="FFFFFF"/>
                </a:solidFill>
              </a:rPr>
              <a:t>thống</a:t>
            </a:r>
            <a:r>
              <a:rPr lang="en-US" sz="1800" dirty="0">
                <a:solidFill>
                  <a:srgbClr val="FFFFFF"/>
                </a:solidFill>
              </a:rPr>
              <a:t> </a:t>
            </a:r>
            <a:r>
              <a:rPr lang="en-US" sz="1800" dirty="0" err="1">
                <a:solidFill>
                  <a:srgbClr val="FFFFFF"/>
                </a:solidFill>
              </a:rPr>
              <a:t>kê</a:t>
            </a:r>
            <a:r>
              <a:rPr lang="en-US" sz="1800" dirty="0">
                <a:solidFill>
                  <a:srgbClr val="FFFFFF"/>
                </a:solidFill>
              </a:rPr>
              <a:t> </a:t>
            </a:r>
            <a:r>
              <a:rPr lang="en-US" sz="1800" dirty="0" err="1">
                <a:solidFill>
                  <a:srgbClr val="FFFFFF"/>
                </a:solidFill>
              </a:rPr>
              <a:t>kim</a:t>
            </a:r>
            <a:r>
              <a:rPr lang="en-US" sz="1800" dirty="0">
                <a:solidFill>
                  <a:srgbClr val="FFFFFF"/>
                </a:solidFill>
              </a:rPr>
              <a:t> </a:t>
            </a:r>
            <a:r>
              <a:rPr lang="en-US" sz="1800" dirty="0" err="1">
                <a:solidFill>
                  <a:srgbClr val="FFFFFF"/>
                </a:solidFill>
              </a:rPr>
              <a:t>ngạch</a:t>
            </a:r>
            <a:r>
              <a:rPr lang="en-US" sz="1800" dirty="0">
                <a:solidFill>
                  <a:srgbClr val="FFFFFF"/>
                </a:solidFill>
              </a:rPr>
              <a:t> </a:t>
            </a:r>
            <a:r>
              <a:rPr lang="en-US" sz="1800" dirty="0" err="1">
                <a:solidFill>
                  <a:srgbClr val="FFFFFF"/>
                </a:solidFill>
              </a:rPr>
              <a:t>xuất</a:t>
            </a:r>
            <a:r>
              <a:rPr lang="en-US" sz="1800" dirty="0">
                <a:solidFill>
                  <a:srgbClr val="FFFFFF"/>
                </a:solidFill>
              </a:rPr>
              <a:t> </a:t>
            </a:r>
            <a:r>
              <a:rPr lang="en-US" sz="1800" dirty="0" err="1">
                <a:solidFill>
                  <a:srgbClr val="FFFFFF"/>
                </a:solidFill>
              </a:rPr>
              <a:t>khẩu</a:t>
            </a:r>
            <a:r>
              <a:rPr lang="en-US" sz="1800" dirty="0">
                <a:solidFill>
                  <a:srgbClr val="FFFFFF"/>
                </a:solidFill>
              </a:rPr>
              <a:t> </a:t>
            </a:r>
            <a:r>
              <a:rPr lang="en-US" sz="1800" dirty="0" err="1">
                <a:solidFill>
                  <a:srgbClr val="FFFFFF"/>
                </a:solidFill>
              </a:rPr>
              <a:t>sản</a:t>
            </a:r>
            <a:r>
              <a:rPr lang="en-US" sz="1800" dirty="0">
                <a:solidFill>
                  <a:srgbClr val="FFFFFF"/>
                </a:solidFill>
              </a:rPr>
              <a:t> </a:t>
            </a:r>
            <a:r>
              <a:rPr lang="en-US" sz="1800" dirty="0" err="1">
                <a:solidFill>
                  <a:srgbClr val="FFFFFF"/>
                </a:solidFill>
              </a:rPr>
              <a:t>phẩm</a:t>
            </a:r>
            <a:r>
              <a:rPr lang="en-US" sz="1800" dirty="0">
                <a:solidFill>
                  <a:srgbClr val="FFFFFF"/>
                </a:solidFill>
              </a:rPr>
              <a:t> </a:t>
            </a:r>
            <a:r>
              <a:rPr lang="en-US" sz="1800" dirty="0" err="1">
                <a:solidFill>
                  <a:srgbClr val="FFFFFF"/>
                </a:solidFill>
              </a:rPr>
              <a:t>ngành</a:t>
            </a:r>
            <a:r>
              <a:rPr lang="en-US" sz="1800" dirty="0">
                <a:solidFill>
                  <a:srgbClr val="FFFFFF"/>
                </a:solidFill>
              </a:rPr>
              <a:t> </a:t>
            </a:r>
            <a:r>
              <a:rPr lang="en-US" sz="1800" dirty="0" err="1">
                <a:solidFill>
                  <a:srgbClr val="FFFFFF"/>
                </a:solidFill>
              </a:rPr>
              <a:t>dệt</a:t>
            </a:r>
            <a:r>
              <a:rPr lang="en-US" sz="1800" dirty="0">
                <a:solidFill>
                  <a:srgbClr val="FFFFFF"/>
                </a:solidFill>
              </a:rPr>
              <a:t> may </a:t>
            </a:r>
            <a:r>
              <a:rPr lang="en-US" sz="1800" dirty="0" err="1">
                <a:solidFill>
                  <a:srgbClr val="FFFFFF"/>
                </a:solidFill>
              </a:rPr>
              <a:t>và</a:t>
            </a:r>
            <a:r>
              <a:rPr lang="en-US" sz="1800" dirty="0">
                <a:solidFill>
                  <a:srgbClr val="FFFFFF"/>
                </a:solidFill>
              </a:rPr>
              <a:t> </a:t>
            </a:r>
            <a:r>
              <a:rPr lang="en-US" sz="1800" dirty="0" err="1">
                <a:solidFill>
                  <a:srgbClr val="FFFFFF"/>
                </a:solidFill>
              </a:rPr>
              <a:t>ngành</a:t>
            </a:r>
            <a:r>
              <a:rPr lang="en-US" sz="1800" dirty="0">
                <a:solidFill>
                  <a:srgbClr val="FFFFFF"/>
                </a:solidFill>
              </a:rPr>
              <a:t> da </a:t>
            </a:r>
            <a:r>
              <a:rPr lang="en-US" sz="1800" dirty="0" err="1">
                <a:solidFill>
                  <a:srgbClr val="FFFFFF"/>
                </a:solidFill>
              </a:rPr>
              <a:t>giày</a:t>
            </a:r>
            <a:r>
              <a:rPr lang="en-US" sz="1800" dirty="0">
                <a:solidFill>
                  <a:srgbClr val="FFFFFF"/>
                </a:solidFill>
              </a:rPr>
              <a:t> </a:t>
            </a:r>
            <a:r>
              <a:rPr lang="en-US" sz="1800" dirty="0" err="1">
                <a:solidFill>
                  <a:srgbClr val="FFFFFF"/>
                </a:solidFill>
              </a:rPr>
              <a:t>của</a:t>
            </a:r>
            <a:r>
              <a:rPr lang="en-US" sz="1800" dirty="0">
                <a:solidFill>
                  <a:srgbClr val="FFFFFF"/>
                </a:solidFill>
              </a:rPr>
              <a:t> </a:t>
            </a:r>
            <a:r>
              <a:rPr lang="en-US" sz="1800" dirty="0" err="1">
                <a:solidFill>
                  <a:srgbClr val="FFFFFF"/>
                </a:solidFill>
              </a:rPr>
              <a:t>Việt</a:t>
            </a:r>
            <a:r>
              <a:rPr lang="en-US" sz="1800" dirty="0">
                <a:solidFill>
                  <a:srgbClr val="FFFFFF"/>
                </a:solidFill>
              </a:rPr>
              <a:t> Nam </a:t>
            </a:r>
            <a:r>
              <a:rPr lang="en-US" sz="1800" dirty="0" err="1">
                <a:solidFill>
                  <a:srgbClr val="FFFFFF"/>
                </a:solidFill>
              </a:rPr>
              <a:t>theo</a:t>
            </a:r>
            <a:r>
              <a:rPr lang="en-US" sz="1800" dirty="0">
                <a:solidFill>
                  <a:srgbClr val="FFFFFF"/>
                </a:solidFill>
              </a:rPr>
              <a:t> </a:t>
            </a:r>
            <a:r>
              <a:rPr lang="en-US" sz="1800" dirty="0" err="1">
                <a:solidFill>
                  <a:srgbClr val="FFFFFF"/>
                </a:solidFill>
              </a:rPr>
              <a:t>mẫu</a:t>
            </a:r>
            <a:r>
              <a:rPr lang="en-US" sz="1800" dirty="0">
                <a:solidFill>
                  <a:srgbClr val="FFFFFF"/>
                </a:solidFill>
              </a:rPr>
              <a:t> </a:t>
            </a:r>
            <a:r>
              <a:rPr lang="en-US" sz="1800" dirty="0" err="1">
                <a:solidFill>
                  <a:srgbClr val="FFFFFF"/>
                </a:solidFill>
              </a:rPr>
              <a:t>sau</a:t>
            </a:r>
            <a:r>
              <a:rPr lang="en-US" sz="1800" dirty="0">
                <a:solidFill>
                  <a:srgbClr val="FFFFFF"/>
                </a:solidFill>
              </a:rPr>
              <a:t> (</a:t>
            </a:r>
            <a:r>
              <a:rPr lang="en-US" sz="1800" dirty="0" err="1">
                <a:solidFill>
                  <a:srgbClr val="FFFFFF"/>
                </a:solidFill>
              </a:rPr>
              <a:t>đơn</a:t>
            </a:r>
            <a:r>
              <a:rPr lang="en-US" sz="1800" dirty="0">
                <a:solidFill>
                  <a:srgbClr val="FFFFFF"/>
                </a:solidFill>
              </a:rPr>
              <a:t> </a:t>
            </a:r>
            <a:r>
              <a:rPr lang="en-US" sz="1800" dirty="0" err="1">
                <a:solidFill>
                  <a:srgbClr val="FFFFFF"/>
                </a:solidFill>
              </a:rPr>
              <a:t>vị</a:t>
            </a:r>
            <a:r>
              <a:rPr lang="en-US" sz="1800" dirty="0">
                <a:solidFill>
                  <a:srgbClr val="FFFFFF"/>
                </a:solidFill>
              </a:rPr>
              <a:t>: </a:t>
            </a:r>
            <a:r>
              <a:rPr lang="en-US" sz="1800" dirty="0" err="1">
                <a:solidFill>
                  <a:srgbClr val="FFFFFF"/>
                </a:solidFill>
              </a:rPr>
              <a:t>tỉ</a:t>
            </a:r>
            <a:r>
              <a:rPr lang="en-US" sz="1800" dirty="0">
                <a:solidFill>
                  <a:srgbClr val="FFFFFF"/>
                </a:solidFill>
              </a:rPr>
              <a:t> </a:t>
            </a:r>
            <a:r>
              <a:rPr lang="en-US" sz="1800" dirty="0" err="1">
                <a:solidFill>
                  <a:srgbClr val="FFFFFF"/>
                </a:solidFill>
              </a:rPr>
              <a:t>đô</a:t>
            </a:r>
            <a:r>
              <a:rPr lang="en-US" sz="1800" dirty="0">
                <a:solidFill>
                  <a:srgbClr val="FFFFFF"/>
                </a:solidFill>
              </a:rPr>
              <a:t> la </a:t>
            </a:r>
            <a:r>
              <a:rPr lang="en-US" sz="1800" dirty="0" err="1">
                <a:solidFill>
                  <a:srgbClr val="FFFFFF"/>
                </a:solidFill>
              </a:rPr>
              <a:t>Mỹ</a:t>
            </a:r>
            <a:r>
              <a:rPr lang="en-US" sz="1800" dirty="0">
                <a:solidFill>
                  <a:srgbClr val="FFFFFF"/>
                </a:solidFill>
              </a:rPr>
              <a:t>)</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4059827615"/>
              </p:ext>
            </p:extLst>
          </p:nvPr>
        </p:nvGraphicFramePr>
        <p:xfrm>
          <a:off x="690275" y="3220578"/>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Tree>
    <p:extLst>
      <p:ext uri="{BB962C8B-B14F-4D97-AF65-F5344CB8AC3E}">
        <p14:creationId xmlns:p14="http://schemas.microsoft.com/office/powerpoint/2010/main" val="1675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37590" y="83647"/>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463095" y="2179461"/>
            <a:ext cx="8217809" cy="2949525"/>
          </a:xfrm>
          <a:prstGeom prst="rect">
            <a:avLst/>
          </a:prstGeom>
          <a:noFill/>
        </p:spPr>
        <p:txBody>
          <a:bodyPr wrap="square">
            <a:spAutoFit/>
          </a:bodyPr>
          <a:lstStyle/>
          <a:p>
            <a:pPr lvl="0" algn="just">
              <a:lnSpc>
                <a:spcPct val="150000"/>
              </a:lnSpc>
              <a:defRPr/>
            </a:pPr>
            <a:r>
              <a:rPr lang="vi-VN" sz="1800" dirty="0">
                <a:solidFill>
                  <a:srgbClr val="FFFFFF"/>
                </a:solidFill>
              </a:rPr>
              <a:t>a) Nhìn vào cột (màu xanh) của biểu đồ cột kép ở Hình 2 biểu thị kim ngạch xuất khẩu sản phẩm ngành dệt may của Việt Nam trong năm 2017, ta thấy trên đỉnh cột đó ghi số 31,8 và đơn vị tính ghi trên trục thẳng đứng là tỉ đô la Mỹ. Vậy kim ngạch xuất khẩu sản phẩm ngành dệt may của Việt Nam trong năm 2017 là 31,8 tỉ đô la Mỹ. Tương tự như trên, ta xác định được kim ngạch xuất khẩu sản phẩm ngành dệt may của Việt Nam trong các năm 2018, 2019, 2020 lần lượt là: 36,2; 38,8; 35,0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4438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19762" y="124230"/>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93524" y="2409656"/>
            <a:ext cx="8950476" cy="2534027"/>
          </a:xfrm>
          <a:prstGeom prst="rect">
            <a:avLst/>
          </a:prstGeom>
          <a:noFill/>
        </p:spPr>
        <p:txBody>
          <a:bodyPr wrap="square">
            <a:spAutoFit/>
          </a:bodyPr>
          <a:lstStyle/>
          <a:p>
            <a:pPr lvl="0" algn="just">
              <a:lnSpc>
                <a:spcPct val="150000"/>
              </a:lnSpc>
              <a:defRPr/>
            </a:pPr>
            <a:r>
              <a:rPr lang="vi-VN" sz="1800" dirty="0">
                <a:solidFill>
                  <a:srgbClr val="FFFFFF"/>
                </a:solidFill>
              </a:rPr>
              <a:t>b) Nhìn vào cột (màu cam) của biểu đồ cột kép ở Hình 2 biểu thị kim ngạch xuất khẩu sản phẩm ngành da giày của Việt Nam trong năm 2017, ta thấy trên đỉnh cột đó ghi số 17,9 và đơn vị tính ghi trên trục thẳng đứng là tỉ đô la Mỹ. Vậy kim ngạch xuất khẩu sản phẩm ngành da giày của Việt Nam trong năm 2017 là 17,9 tỉ đô la Mỹ.Tương tự như trên, ta xác định được kim ngạch xuất khẩu sản phẩm ngành da giày củaViệt Nam trong các năm 2018, 2019, 2020 lần lượt là: 19,6; 22,1; 19,9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9014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 Ta </a:t>
            </a:r>
            <a:r>
              <a:rPr kumimoji="0" lang="en-US" sz="1800" b="0" i="0" u="none" strike="noStrike" kern="0" cap="none" spc="0" normalizeH="0" baseline="0" noProof="0" dirty="0" err="1">
                <a:ln>
                  <a:noFill/>
                </a:ln>
                <a:solidFill>
                  <a:srgbClr val="FFFFFF"/>
                </a:solidFill>
                <a:effectLst/>
                <a:uLnTx/>
                <a:uFillTx/>
                <a:latin typeface="Arial"/>
                <a:cs typeface="Arial"/>
                <a:sym typeface="Arial"/>
              </a:rPr>
              <a:t>có</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bảng</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số</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liệu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sau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đơn</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vị</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tỉ</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đô</a:t>
            </a:r>
            <a:r>
              <a:rPr kumimoji="0" lang="en-US" sz="1800" b="0" i="0" u="none" strike="noStrike" kern="0" cap="none" spc="0" normalizeH="0" noProof="0" dirty="0">
                <a:ln>
                  <a:noFill/>
                </a:ln>
                <a:solidFill>
                  <a:srgbClr val="FFFFFF"/>
                </a:solidFill>
                <a:effectLst/>
                <a:uLnTx/>
                <a:uFillTx/>
                <a:latin typeface="Arial"/>
                <a:cs typeface="Arial"/>
                <a:sym typeface="Arial"/>
              </a:rPr>
              <a:t> la </a:t>
            </a:r>
            <a:r>
              <a:rPr kumimoji="0" lang="en-US" sz="1800" b="0" i="0" u="none" strike="noStrike" kern="0" cap="none" spc="0" normalizeH="0" noProof="0" dirty="0" err="1">
                <a:ln>
                  <a:noFill/>
                </a:ln>
                <a:solidFill>
                  <a:srgbClr val="FFFFFF"/>
                </a:solidFill>
                <a:effectLst/>
                <a:uLnTx/>
                <a:uFillTx/>
                <a:latin typeface="Arial"/>
                <a:cs typeface="Arial"/>
                <a:sym typeface="Arial"/>
              </a:rPr>
              <a:t>Mỹ</a:t>
            </a:r>
            <a:r>
              <a:rPr kumimoji="0" lang="en-US" sz="1800" b="0" i="0" u="none" strike="noStrike" kern="0" cap="none" spc="0" normalizeH="0" noProof="0" dirty="0">
                <a:ln>
                  <a:noFill/>
                </a:ln>
                <a:solidFill>
                  <a:srgbClr val="FFFFFF"/>
                </a:solidFill>
                <a:effectLst/>
                <a:uLnTx/>
                <a:uFillTx/>
                <a:latin typeface="Arial"/>
                <a:cs typeface="Arial"/>
                <a:sym typeface="Arial"/>
              </a:rPr>
              <a:t>): </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1352218220"/>
              </p:ext>
            </p:extLst>
          </p:nvPr>
        </p:nvGraphicFramePr>
        <p:xfrm>
          <a:off x="745893" y="3114821"/>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3"/>
          <a:stretch>
            <a:fillRect/>
          </a:stretch>
        </p:blipFill>
        <p:spPr>
          <a:xfrm>
            <a:off x="3679419" y="99721"/>
            <a:ext cx="2797909" cy="2339363"/>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70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clrChange>
              <a:clrFrom>
                <a:srgbClr val="FFFFD1"/>
              </a:clrFrom>
              <a:clrTo>
                <a:srgbClr val="FFFFD1">
                  <a:alpha val="0"/>
                </a:srgbClr>
              </a:clrTo>
            </a:clrChange>
            <a:extLst>
              <a:ext uri="{BEBA8EAE-BF5A-486C-A8C5-ECC9F3942E4B}">
                <a14:imgProps xmlns:a14="http://schemas.microsoft.com/office/drawing/2010/main">
                  <a14:imgLayer r:embed="rId6">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4933343" y="1341804"/>
            <a:ext cx="1497541" cy="1309306"/>
          </a:xfrm>
          <a:prstGeom prst="rect">
            <a:avLst/>
          </a:prstGeom>
        </p:spPr>
      </p:pic>
      <p:pic>
        <p:nvPicPr>
          <p:cNvPr id="6" name="Picture 5">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6109968" y="937294"/>
            <a:ext cx="1845008" cy="1634456"/>
          </a:xfrm>
          <a:prstGeom prst="rect">
            <a:avLst/>
          </a:prstGeom>
        </p:spPr>
      </p:pic>
      <p:pic>
        <p:nvPicPr>
          <p:cNvPr id="1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7954975" y="675893"/>
            <a:ext cx="1450097" cy="1078629"/>
          </a:xfrm>
          <a:prstGeom prst="rect">
            <a:avLst/>
          </a:prstGeom>
        </p:spPr>
      </p:pic>
      <p:pic>
        <p:nvPicPr>
          <p:cNvPr id="35" name="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3604" y="2857981"/>
            <a:ext cx="1028789" cy="1284843"/>
          </a:xfrm>
          <a:prstGeom prst="rect">
            <a:avLst/>
          </a:prstGeom>
        </p:spPr>
      </p:pic>
      <p:pic>
        <p:nvPicPr>
          <p:cNvPr id="36" name="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0332" y="3884859"/>
            <a:ext cx="1028789" cy="1289416"/>
          </a:xfrm>
          <a:prstGeom prst="rect">
            <a:avLst/>
          </a:prstGeom>
        </p:spPr>
      </p:pic>
      <p:pic>
        <p:nvPicPr>
          <p:cNvPr id="37" name="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27400" y="2542260"/>
            <a:ext cx="1028789" cy="1284843"/>
          </a:xfrm>
          <a:prstGeom prst="rect">
            <a:avLst/>
          </a:prstGeom>
        </p:spPr>
      </p:pic>
      <p:pic>
        <p:nvPicPr>
          <p:cNvPr id="38" name="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13488" y="3858657"/>
            <a:ext cx="1028789" cy="1284843"/>
          </a:xfrm>
          <a:prstGeom prst="rect">
            <a:avLst/>
          </a:prstGeom>
        </p:spPr>
      </p:pic>
      <p:pic>
        <p:nvPicPr>
          <p:cNvPr id="39" name="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7936" y="2569077"/>
            <a:ext cx="1028789" cy="1284843"/>
          </a:xfrm>
          <a:prstGeom prst="rect">
            <a:avLst/>
          </a:prstGeom>
        </p:spPr>
      </p:pic>
      <p:pic>
        <p:nvPicPr>
          <p:cNvPr id="43"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357686" y="1757244"/>
            <a:ext cx="1450097" cy="1078629"/>
          </a:xfrm>
          <a:prstGeom prst="rect">
            <a:avLst/>
          </a:prstGeom>
        </p:spPr>
      </p:pic>
      <p:pic>
        <p:nvPicPr>
          <p:cNvPr id="44"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823024" y="673172"/>
            <a:ext cx="1450097" cy="1078629"/>
          </a:xfrm>
          <a:prstGeom prst="rect">
            <a:avLst/>
          </a:prstGeom>
        </p:spPr>
      </p:pic>
      <p:pic>
        <p:nvPicPr>
          <p:cNvPr id="45"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617396" y="1879292"/>
            <a:ext cx="1450097" cy="1078629"/>
          </a:xfrm>
          <a:prstGeom prst="rect">
            <a:avLst/>
          </a:prstGeom>
        </p:spPr>
      </p:pic>
      <p:pic>
        <p:nvPicPr>
          <p:cNvPr id="46"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8001000" y="739640"/>
            <a:ext cx="1450097" cy="1078629"/>
          </a:xfrm>
          <a:prstGeom prst="rect">
            <a:avLst/>
          </a:prstGeom>
        </p:spPr>
      </p:pic>
      <p:pic>
        <p:nvPicPr>
          <p:cNvPr id="4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796907" y="2610287"/>
            <a:ext cx="1450097" cy="1078629"/>
          </a:xfrm>
          <a:prstGeom prst="rect">
            <a:avLst/>
          </a:prstGeom>
        </p:spPr>
      </p:pic>
      <p:pic>
        <p:nvPicPr>
          <p:cNvPr id="48"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3676633"/>
            <a:ext cx="1450097" cy="1078629"/>
          </a:xfrm>
          <a:prstGeom prst="rect">
            <a:avLst/>
          </a:prstGeom>
        </p:spPr>
      </p:pic>
      <p:pic>
        <p:nvPicPr>
          <p:cNvPr id="49"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4215947"/>
            <a:ext cx="1450097" cy="1078629"/>
          </a:xfrm>
          <a:prstGeom prst="rect">
            <a:avLst/>
          </a:prstGeom>
        </p:spPr>
      </p:pic>
      <p:pic>
        <p:nvPicPr>
          <p:cNvPr id="5126" name="Picture 6" descr="Kết quả hình ảnh cho cảm ơn 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0685" y="95396"/>
            <a:ext cx="6004779" cy="1441148"/>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8" action="ppaction://hlinksldjump"/>
          </p:cNvPr>
          <p:cNvSpPr/>
          <p:nvPr/>
        </p:nvSpPr>
        <p:spPr>
          <a:xfrm>
            <a:off x="6025010" y="3446423"/>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1</a:t>
            </a:r>
            <a:endParaRPr lang="vi-VN" sz="1350" kern="1200" dirty="0">
              <a:solidFill>
                <a:prstClr val="white"/>
              </a:solidFill>
              <a:latin typeface="Arial" panose="020B0604020202020204" pitchFamily="34" charset="0"/>
              <a:cs typeface="Arial" panose="020B0604020202020204" pitchFamily="34" charset="0"/>
            </a:endParaRPr>
          </a:p>
        </p:txBody>
      </p:sp>
      <p:sp>
        <p:nvSpPr>
          <p:cNvPr id="53" name="Hexagon 52">
            <a:hlinkClick r:id="rId19" action="ppaction://hlinksldjump"/>
          </p:cNvPr>
          <p:cNvSpPr/>
          <p:nvPr/>
        </p:nvSpPr>
        <p:spPr>
          <a:xfrm>
            <a:off x="6904542" y="344873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2</a:t>
            </a:r>
            <a:endParaRPr lang="vi-VN" sz="1350" kern="1200" dirty="0">
              <a:solidFill>
                <a:prstClr val="white"/>
              </a:solidFill>
              <a:latin typeface="Arial" panose="020B0604020202020204" pitchFamily="34" charset="0"/>
              <a:cs typeface="Arial" panose="020B0604020202020204" pitchFamily="34" charset="0"/>
            </a:endParaRPr>
          </a:p>
        </p:txBody>
      </p:sp>
      <p:sp>
        <p:nvSpPr>
          <p:cNvPr id="54" name="Hexagon 53">
            <a:hlinkClick r:id="rId20" action="ppaction://hlinksldjump"/>
          </p:cNvPr>
          <p:cNvSpPr/>
          <p:nvPr/>
        </p:nvSpPr>
        <p:spPr>
          <a:xfrm>
            <a:off x="6001015" y="393119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3</a:t>
            </a:r>
            <a:endParaRPr lang="vi-VN" sz="1350" kern="1200" dirty="0">
              <a:solidFill>
                <a:prstClr val="white"/>
              </a:solidFill>
              <a:latin typeface="Arial" panose="020B0604020202020204" pitchFamily="34" charset="0"/>
              <a:cs typeface="Arial" panose="020B0604020202020204" pitchFamily="34" charset="0"/>
            </a:endParaRPr>
          </a:p>
        </p:txBody>
      </p:sp>
      <p:sp>
        <p:nvSpPr>
          <p:cNvPr id="55" name="Hexagon 54">
            <a:hlinkClick r:id="rId21" action="ppaction://hlinksldjump"/>
          </p:cNvPr>
          <p:cNvSpPr/>
          <p:nvPr/>
        </p:nvSpPr>
        <p:spPr>
          <a:xfrm>
            <a:off x="6880546" y="3933497"/>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4</a:t>
            </a:r>
            <a:endParaRPr lang="vi-VN" sz="1350" kern="1200" dirty="0">
              <a:solidFill>
                <a:prstClr val="white"/>
              </a:solidFill>
              <a:latin typeface="Arial" panose="020B0604020202020204" pitchFamily="34" charset="0"/>
              <a:cs typeface="Arial" panose="020B0604020202020204" pitchFamily="34" charset="0"/>
            </a:endParaRPr>
          </a:p>
        </p:txBody>
      </p:sp>
      <p:sp>
        <p:nvSpPr>
          <p:cNvPr id="56" name="Hexagon 55">
            <a:hlinkClick r:id="rId22" action="ppaction://hlinksldjump"/>
          </p:cNvPr>
          <p:cNvSpPr/>
          <p:nvPr/>
        </p:nvSpPr>
        <p:spPr>
          <a:xfrm>
            <a:off x="6429669" y="4443196"/>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5</a:t>
            </a:r>
            <a:endParaRPr lang="vi-VN" sz="1350" kern="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8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3.88889E-6 4.07407E-6 L -0.904 -0.17755 " pathEditMode="relative" rAng="0" ptsTypes="AA">
                                      <p:cBhvr>
                                        <p:cTn id="17" dur="2000" fill="hold"/>
                                        <p:tgtEl>
                                          <p:spTgt spid="48"/>
                                        </p:tgtEl>
                                        <p:attrNameLst>
                                          <p:attrName>ppt_x</p:attrName>
                                          <p:attrName>ppt_y</p:attrName>
                                        </p:attrNameLst>
                                      </p:cBhvr>
                                      <p:rCtr x="-45208" y="-8889"/>
                                    </p:animMotion>
                                  </p:childTnLst>
                                  <p:subTnLst>
                                    <p:audio>
                                      <p:cMediaNode>
                                        <p:cTn display="0" masterRel="sameClick">
                                          <p:stCondLst>
                                            <p:cond evt="begin" delay="0">
                                              <p:tn val="16"/>
                                            </p:cond>
                                          </p:stCondLst>
                                          <p:endCondLst>
                                            <p:cond evt="onStopAudio" delay="0">
                                              <p:tgtEl>
                                                <p:sldTgt/>
                                              </p:tgtEl>
                                            </p:cond>
                                          </p:endCondLst>
                                        </p:cTn>
                                        <p:tgtEl>
                                          <p:sndTgt r:embed="rId3" name="Voi.wav"/>
                                        </p:tgtEl>
                                      </p:cMediaNode>
                                    </p:audio>
                                  </p:subTnLst>
                                </p:cTn>
                              </p:par>
                            </p:childTnLst>
                          </p:cTn>
                        </p:par>
                        <p:par>
                          <p:cTn id="18" fill="hold">
                            <p:stCondLst>
                              <p:cond delay="2000"/>
                            </p:stCondLst>
                            <p:childTnLst>
                              <p:par>
                                <p:cTn id="19" presetID="53" presetClass="exit" presetSubtype="32" fill="hold" nodeType="afterEffect">
                                  <p:stCondLst>
                                    <p:cond delay="0"/>
                                  </p:stCondLst>
                                  <p:childTnLst>
                                    <p:anim calcmode="lin" valueType="num">
                                      <p:cBhvr>
                                        <p:cTn id="20" dur="500"/>
                                        <p:tgtEl>
                                          <p:spTgt spid="48"/>
                                        </p:tgtEl>
                                        <p:attrNameLst>
                                          <p:attrName>ppt_w</p:attrName>
                                        </p:attrNameLst>
                                      </p:cBhvr>
                                      <p:tavLst>
                                        <p:tav tm="0">
                                          <p:val>
                                            <p:strVal val="ppt_w"/>
                                          </p:val>
                                        </p:tav>
                                        <p:tav tm="100000">
                                          <p:val>
                                            <p:fltVal val="0"/>
                                          </p:val>
                                        </p:tav>
                                      </p:tavLst>
                                    </p:anim>
                                    <p:anim calcmode="lin" valueType="num">
                                      <p:cBhvr>
                                        <p:cTn id="21" dur="500"/>
                                        <p:tgtEl>
                                          <p:spTgt spid="48"/>
                                        </p:tgtEl>
                                        <p:attrNameLst>
                                          <p:attrName>ppt_h</p:attrName>
                                        </p:attrNameLst>
                                      </p:cBhvr>
                                      <p:tavLst>
                                        <p:tav tm="0">
                                          <p:val>
                                            <p:strVal val="ppt_h"/>
                                          </p:val>
                                        </p:tav>
                                        <p:tav tm="100000">
                                          <p:val>
                                            <p:fltVal val="0"/>
                                          </p:val>
                                        </p:tav>
                                      </p:tavLst>
                                    </p:anim>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3.88889E-6 2.96296E-6 L -0.92657 -0.04792 " pathEditMode="relative" rAng="0" ptsTypes="AA">
                                      <p:cBhvr>
                                        <p:cTn id="27" dur="2000" fill="hold"/>
                                        <p:tgtEl>
                                          <p:spTgt spid="49"/>
                                        </p:tgtEl>
                                        <p:attrNameLst>
                                          <p:attrName>ppt_x</p:attrName>
                                          <p:attrName>ppt_y</p:attrName>
                                        </p:attrNameLst>
                                      </p:cBhvr>
                                      <p:rCtr x="-46337" y="-2407"/>
                                    </p:animMotion>
                                  </p:childTnLst>
                                  <p:subTnLst>
                                    <p:audio>
                                      <p:cMediaNode>
                                        <p:cTn display="0" masterRel="sameClick">
                                          <p:stCondLst>
                                            <p:cond evt="begin" delay="0">
                                              <p:tn val="26"/>
                                            </p:cond>
                                          </p:stCondLst>
                                          <p:endCondLst>
                                            <p:cond evt="onStopAudio" delay="0">
                                              <p:tgtEl>
                                                <p:sldTgt/>
                                              </p:tgtEl>
                                            </p:cond>
                                          </p:endCondLst>
                                        </p:cTn>
                                        <p:tgtEl>
                                          <p:sndTgt r:embed="rId3" name="Voi.wav"/>
                                        </p:tgtEl>
                                      </p:cMediaNode>
                                    </p:audio>
                                  </p:subTnLst>
                                </p:cTn>
                              </p:par>
                            </p:childTnLst>
                          </p:cTn>
                        </p:par>
                        <p:par>
                          <p:cTn id="28" fill="hold">
                            <p:stCondLst>
                              <p:cond delay="2000"/>
                            </p:stCondLst>
                            <p:childTnLst>
                              <p:par>
                                <p:cTn id="29" presetID="53" presetClass="exit" presetSubtype="32" fill="hold" nodeType="afterEffect">
                                  <p:stCondLst>
                                    <p:cond delay="0"/>
                                  </p:stCondLst>
                                  <p:childTnLst>
                                    <p:anim calcmode="lin" valueType="num">
                                      <p:cBhvr>
                                        <p:cTn id="30" dur="500"/>
                                        <p:tgtEl>
                                          <p:spTgt spid="49"/>
                                        </p:tgtEl>
                                        <p:attrNameLst>
                                          <p:attrName>ppt_w</p:attrName>
                                        </p:attrNameLst>
                                      </p:cBhvr>
                                      <p:tavLst>
                                        <p:tav tm="0">
                                          <p:val>
                                            <p:strVal val="ppt_w"/>
                                          </p:val>
                                        </p:tav>
                                        <p:tav tm="100000">
                                          <p:val>
                                            <p:fltVal val="0"/>
                                          </p:val>
                                        </p:tav>
                                      </p:tavLst>
                                    </p:anim>
                                    <p:anim calcmode="lin" valueType="num">
                                      <p:cBhvr>
                                        <p:cTn id="31" dur="500"/>
                                        <p:tgtEl>
                                          <p:spTgt spid="49"/>
                                        </p:tgtEl>
                                        <p:attrNameLst>
                                          <p:attrName>ppt_h</p:attrName>
                                        </p:attrNameLst>
                                      </p:cBhvr>
                                      <p:tavLst>
                                        <p:tav tm="0">
                                          <p:val>
                                            <p:strVal val="ppt_h"/>
                                          </p:val>
                                        </p:tav>
                                        <p:tav tm="100000">
                                          <p:val>
                                            <p:fltVal val="0"/>
                                          </p:val>
                                        </p:tav>
                                      </p:tavLst>
                                    </p:anim>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9" presetClass="path" presetSubtype="0" accel="50000" decel="50000" fill="hold" nodeType="clickEffect">
                                  <p:stCondLst>
                                    <p:cond delay="0"/>
                                  </p:stCondLst>
                                  <p:childTnLst>
                                    <p:animMotion origin="layout" path="M 1.94444E-6 1.48148E-6 L -0.86945 0.22523 " pathEditMode="relative" rAng="0" ptsTypes="AA">
                                      <p:cBhvr>
                                        <p:cTn id="37" dur="2000" fill="hold"/>
                                        <p:tgtEl>
                                          <p:spTgt spid="47"/>
                                        </p:tgtEl>
                                        <p:attrNameLst>
                                          <p:attrName>ppt_x</p:attrName>
                                          <p:attrName>ppt_y</p:attrName>
                                        </p:attrNameLst>
                                      </p:cBhvr>
                                      <p:rCtr x="-43472" y="11250"/>
                                    </p:animMotion>
                                  </p:childTnLst>
                                  <p:subTnLst>
                                    <p:audio>
                                      <p:cMediaNode>
                                        <p:cTn display="0" masterRel="sameClick">
                                          <p:stCondLst>
                                            <p:cond evt="begin" delay="0">
                                              <p:tn val="36"/>
                                            </p:cond>
                                          </p:stCondLst>
                                          <p:endCondLst>
                                            <p:cond evt="onStopAudio" delay="0">
                                              <p:tgtEl>
                                                <p:sldTgt/>
                                              </p:tgtEl>
                                            </p:cond>
                                          </p:endCondLst>
                                        </p:cTn>
                                        <p:tgtEl>
                                          <p:sndTgt r:embed="rId3" name="Voi.wav"/>
                                        </p:tgtEl>
                                      </p:cMediaNode>
                                    </p:audio>
                                  </p:subTnLst>
                                </p:cTn>
                              </p:par>
                            </p:childTnLst>
                          </p:cTn>
                        </p:par>
                        <p:par>
                          <p:cTn id="38" fill="hold">
                            <p:stCondLst>
                              <p:cond delay="2000"/>
                            </p:stCondLst>
                            <p:childTnLst>
                              <p:par>
                                <p:cTn id="39" presetID="53" presetClass="exit" presetSubtype="32" fill="hold" nodeType="afterEffect">
                                  <p:stCondLst>
                                    <p:cond delay="0"/>
                                  </p:stCondLst>
                                  <p:childTnLst>
                                    <p:anim calcmode="lin" valueType="num">
                                      <p:cBhvr>
                                        <p:cTn id="40" dur="500"/>
                                        <p:tgtEl>
                                          <p:spTgt spid="47"/>
                                        </p:tgtEl>
                                        <p:attrNameLst>
                                          <p:attrName>ppt_w</p:attrName>
                                        </p:attrNameLst>
                                      </p:cBhvr>
                                      <p:tavLst>
                                        <p:tav tm="0">
                                          <p:val>
                                            <p:strVal val="ppt_w"/>
                                          </p:val>
                                        </p:tav>
                                        <p:tav tm="100000">
                                          <p:val>
                                            <p:fltVal val="0"/>
                                          </p:val>
                                        </p:tav>
                                      </p:tavLst>
                                    </p:anim>
                                    <p:anim calcmode="lin" valueType="num">
                                      <p:cBhvr>
                                        <p:cTn id="41" dur="500"/>
                                        <p:tgtEl>
                                          <p:spTgt spid="47"/>
                                        </p:tgtEl>
                                        <p:attrNameLst>
                                          <p:attrName>ppt_h</p:attrName>
                                        </p:attrNameLst>
                                      </p:cBhvr>
                                      <p:tavLst>
                                        <p:tav tm="0">
                                          <p:val>
                                            <p:strVal val="ppt_h"/>
                                          </p:val>
                                        </p:tav>
                                        <p:tav tm="100000">
                                          <p:val>
                                            <p:fltVal val="0"/>
                                          </p:val>
                                        </p:tav>
                                      </p:tavLst>
                                    </p:anim>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1.66667E-6 -2.59259E-6 L -0.40972 0.4176 " pathEditMode="relative" rAng="0" ptsTypes="AA">
                                      <p:cBhvr>
                                        <p:cTn id="48" dur="2000" fill="hold"/>
                                        <p:tgtEl>
                                          <p:spTgt spid="17"/>
                                        </p:tgtEl>
                                        <p:attrNameLst>
                                          <p:attrName>ppt_x</p:attrName>
                                          <p:attrName>ppt_y</p:attrName>
                                        </p:attrNameLst>
                                      </p:cBhvr>
                                      <p:rCtr x="-20486" y="20880"/>
                                    </p:animMotion>
                                  </p:childTnLst>
                                  <p:subTnLst>
                                    <p:audio>
                                      <p:cMediaNode>
                                        <p:cTn display="0" masterRel="sameClick">
                                          <p:stCondLst>
                                            <p:cond evt="begin" delay="0">
                                              <p:tn val="47"/>
                                            </p:cond>
                                          </p:stCondLst>
                                          <p:endCondLst>
                                            <p:cond evt="onStopAudio" delay="0">
                                              <p:tgtEl>
                                                <p:sldTgt/>
                                              </p:tgtEl>
                                            </p:cond>
                                          </p:endCondLst>
                                        </p:cTn>
                                        <p:tgtEl>
                                          <p:sndTgt r:embed="rId3" name="Voi.wav"/>
                                        </p:tgtEl>
                                      </p:cMediaNode>
                                    </p:audio>
                                  </p:subTnLst>
                                </p:cTn>
                              </p:par>
                            </p:childTnLst>
                          </p:cTn>
                        </p:par>
                        <p:par>
                          <p:cTn id="49" fill="hold">
                            <p:stCondLst>
                              <p:cond delay="2000"/>
                            </p:stCondLst>
                            <p:childTnLst>
                              <p:par>
                                <p:cTn id="50" presetID="62" presetClass="path" presetSubtype="0" accel="50000" decel="50000" fill="hold" nodeType="afterEffect">
                                  <p:stCondLst>
                                    <p:cond delay="0"/>
                                  </p:stCondLst>
                                  <p:childTnLst>
                                    <p:animMotion origin="layout" path="M 1.94444E-6 2.59259E-6 L -0.09097 2.59259E-6 L -0.09097 -0.11227 L -0.18195 -0.11227 L -0.18195 -0.22431 L -0.27292 -0.22431 L -0.27292 -0.33635 L -0.36372 -0.33635 L -0.36372 -0.44838 L -0.45469 -0.44838 L -0.45469 -0.56042 L -0.54566 -0.56042 L -0.54566 -0.67222 L -0.63646 -0.67222 L -0.63646 -0.78449 " pathEditMode="relative" rAng="0" ptsTypes="AAAAAAAAAAAAAAA">
                                      <p:cBhvr>
                                        <p:cTn id="51" dur="2000" fill="hold"/>
                                        <p:tgtEl>
                                          <p:spTgt spid="35"/>
                                        </p:tgtEl>
                                        <p:attrNameLst>
                                          <p:attrName>ppt_x</p:attrName>
                                          <p:attrName>ppt_y</p:attrName>
                                        </p:attrNameLst>
                                      </p:cBhvr>
                                      <p:rCtr x="-31823" y="-39236"/>
                                    </p:animMotion>
                                  </p:childTnLst>
                                </p:cTn>
                              </p:par>
                            </p:childTnLst>
                          </p:cTn>
                        </p:par>
                        <p:par>
                          <p:cTn id="52" fill="hold">
                            <p:stCondLst>
                              <p:cond delay="4000"/>
                            </p:stCondLst>
                            <p:childTnLst>
                              <p:par>
                                <p:cTn id="53" presetID="53" presetClass="exit" presetSubtype="32" fill="hold" nodeType="after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9" presetClass="path" presetSubtype="0" accel="50000" decel="50000" fill="hold" nodeType="clickEffect">
                                  <p:stCondLst>
                                    <p:cond delay="0"/>
                                  </p:stCondLst>
                                  <p:childTnLst>
                                    <p:animMotion origin="layout" path="M 4.44444E-6 2.22222E-6 L -0.4349 0.43171 " pathEditMode="relative" rAng="0" ptsTypes="AA">
                                      <p:cBhvr>
                                        <p:cTn id="62" dur="2000" fill="hold"/>
                                        <p:tgtEl>
                                          <p:spTgt spid="43"/>
                                        </p:tgtEl>
                                        <p:attrNameLst>
                                          <p:attrName>ppt_x</p:attrName>
                                          <p:attrName>ppt_y</p:attrName>
                                        </p:attrNameLst>
                                      </p:cBhvr>
                                      <p:rCtr x="-21753" y="21574"/>
                                    </p:animMotion>
                                  </p:childTnLst>
                                  <p:subTnLst>
                                    <p:audio>
                                      <p:cMediaNode>
                                        <p:cTn display="0" masterRel="sameClick">
                                          <p:stCondLst>
                                            <p:cond evt="begin" delay="0">
                                              <p:tn val="61"/>
                                            </p:cond>
                                          </p:stCondLst>
                                          <p:endCondLst>
                                            <p:cond evt="onStopAudio" delay="0">
                                              <p:tgtEl>
                                                <p:sldTgt/>
                                              </p:tgtEl>
                                            </p:cond>
                                          </p:endCondLst>
                                        </p:cTn>
                                        <p:tgtEl>
                                          <p:sndTgt r:embed="rId3" name="Voi.wav"/>
                                        </p:tgtEl>
                                      </p:cMediaNode>
                                    </p:audio>
                                  </p:subTnLst>
                                </p:cTn>
                              </p:par>
                            </p:childTnLst>
                          </p:cTn>
                        </p:par>
                        <p:par>
                          <p:cTn id="63" fill="hold">
                            <p:stCondLst>
                              <p:cond delay="2000"/>
                            </p:stCondLst>
                            <p:childTnLst>
                              <p:par>
                                <p:cTn id="64" presetID="54" presetClass="path" presetSubtype="0" accel="50000" decel="50000" fill="hold" nodeType="afterEffect">
                                  <p:stCondLst>
                                    <p:cond delay="0"/>
                                  </p:stCondLst>
                                  <p:childTnLst>
                                    <p:animMotion origin="layout" path="M -1.66667E-6 -0.06759 C -0.01198 -0.04144 -0.05382 -0.01597 -0.06823 -0.01597 C -0.16076 -0.01597 -0.25573 -0.41945 -0.25573 -0.82292 C -0.25573 -0.61991 -0.3033 -0.41945 -0.34826 -0.41945 C -0.39583 -0.41945 -0.4408 -0.62269 -0.4408 -0.82292 C -0.4408 -0.72292 -0.46458 -0.61991 -0.48819 -0.61991 C -0.51198 -0.61991 -0.53576 -0.71991 -0.53576 -0.82292 C -0.53576 -0.77153 -0.54774 -0.72292 -0.55955 -0.72292 C -0.57135 -0.72292 -0.58316 -0.77454 -0.58316 -0.82292 C -0.58316 -0.79699 -0.58941 -0.77153 -0.59496 -0.77153 C -0.59809 -0.77153 -0.60694 -0.79769 -0.60694 -0.82292 C -0.60694 -0.81042 -0.61007 -0.79699 -0.61319 -0.79699 C -0.61319 -0.79977 -0.61927 -0.80949 -0.61927 -0.82292 C -0.61927 -0.8162 -0.61927 -0.81042 -0.62239 -0.81042 C -0.62239 -0.81343 -0.62552 -0.81713 -0.62552 -0.82292 C -0.62552 -0.82014 -0.62552 -0.8162 -0.62552 -0.81343 C -0.62864 -0.81343 -0.62864 -0.8162 -0.62864 -0.82014 C -0.63177 -0.82014 -0.63177 -0.81713 -0.63177 -0.81343 C -0.63489 -0.81343 -0.63489 -0.8162 -0.63489 -0.82014 " pathEditMode="relative" rAng="0" ptsTypes="AAAAAAAAAAAAAAAAAAA">
                                      <p:cBhvr>
                                        <p:cTn id="65" dur="2000" fill="hold"/>
                                        <p:tgtEl>
                                          <p:spTgt spid="36"/>
                                        </p:tgtEl>
                                        <p:attrNameLst>
                                          <p:attrName>ppt_x</p:attrName>
                                          <p:attrName>ppt_y</p:attrName>
                                        </p:attrNameLst>
                                      </p:cBhvr>
                                      <p:rCtr x="-31753" y="-35185"/>
                                    </p:animMotion>
                                  </p:childTnLst>
                                </p:cTn>
                              </p:par>
                            </p:childTnLst>
                          </p:cTn>
                        </p:par>
                        <p:par>
                          <p:cTn id="66" fill="hold">
                            <p:stCondLst>
                              <p:cond delay="4000"/>
                            </p:stCondLst>
                            <p:childTnLst>
                              <p:par>
                                <p:cTn id="67" presetID="53" presetClass="exit" presetSubtype="32" fill="hold" nodeType="afterEffect">
                                  <p:stCondLst>
                                    <p:cond delay="0"/>
                                  </p:stCondLst>
                                  <p:childTnLst>
                                    <p:anim calcmode="lin" valueType="num">
                                      <p:cBhvr>
                                        <p:cTn id="68" dur="500"/>
                                        <p:tgtEl>
                                          <p:spTgt spid="43"/>
                                        </p:tgtEl>
                                        <p:attrNameLst>
                                          <p:attrName>ppt_w</p:attrName>
                                        </p:attrNameLst>
                                      </p:cBhvr>
                                      <p:tavLst>
                                        <p:tav tm="0">
                                          <p:val>
                                            <p:strVal val="ppt_w"/>
                                          </p:val>
                                        </p:tav>
                                        <p:tav tm="100000">
                                          <p:val>
                                            <p:fltVal val="0"/>
                                          </p:val>
                                        </p:tav>
                                      </p:tavLst>
                                    </p:anim>
                                    <p:anim calcmode="lin" valueType="num">
                                      <p:cBhvr>
                                        <p:cTn id="69" dur="500"/>
                                        <p:tgtEl>
                                          <p:spTgt spid="43"/>
                                        </p:tgtEl>
                                        <p:attrNameLst>
                                          <p:attrName>ppt_h</p:attrName>
                                        </p:attrNameLst>
                                      </p:cBhvr>
                                      <p:tavLst>
                                        <p:tav tm="0">
                                          <p:val>
                                            <p:strVal val="ppt_h"/>
                                          </p:val>
                                        </p:tav>
                                        <p:tav tm="100000">
                                          <p:val>
                                            <p:fltVal val="0"/>
                                          </p:val>
                                        </p:tav>
                                      </p:tavLst>
                                    </p:anim>
                                    <p:animEffect transition="out" filter="fade">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2.5E-6 1.85185E-6 L -0.67118 0.31528 " pathEditMode="relative" rAng="0" ptsTypes="AA">
                                      <p:cBhvr>
                                        <p:cTn id="76" dur="2000" fill="hold"/>
                                        <p:tgtEl>
                                          <p:spTgt spid="44"/>
                                        </p:tgtEl>
                                        <p:attrNameLst>
                                          <p:attrName>ppt_x</p:attrName>
                                          <p:attrName>ppt_y</p:attrName>
                                        </p:attrNameLst>
                                      </p:cBhvr>
                                      <p:rCtr x="-33559" y="15764"/>
                                    </p:animMotion>
                                  </p:childTnLst>
                                  <p:subTnLst>
                                    <p:audio>
                                      <p:cMediaNode>
                                        <p:cTn display="0" masterRel="sameClick">
                                          <p:stCondLst>
                                            <p:cond evt="begin" delay="0">
                                              <p:tn val="75"/>
                                            </p:cond>
                                          </p:stCondLst>
                                          <p:endCondLst>
                                            <p:cond evt="onStopAudio" delay="0">
                                              <p:tgtEl>
                                                <p:sldTgt/>
                                              </p:tgtEl>
                                            </p:cond>
                                          </p:endCondLst>
                                        </p:cTn>
                                        <p:tgtEl>
                                          <p:sndTgt r:embed="rId3" name="Voi.wav"/>
                                        </p:tgtEl>
                                      </p:cMediaNode>
                                    </p:audio>
                                  </p:subTnLst>
                                </p:cTn>
                              </p:par>
                            </p:childTnLst>
                          </p:cTn>
                        </p:par>
                        <p:par>
                          <p:cTn id="77" fill="hold">
                            <p:stCondLst>
                              <p:cond delay="2000"/>
                            </p:stCondLst>
                            <p:childTnLst>
                              <p:par>
                                <p:cTn id="78" presetID="62" presetClass="path" presetSubtype="0" accel="50000" decel="50000" fill="hold" nodeType="afterEffect">
                                  <p:stCondLst>
                                    <p:cond delay="0"/>
                                  </p:stCondLst>
                                  <p:childTnLst>
                                    <p:animMotion origin="layout" path="M 3.88889E-6 -4.81481E-6 L -0.04098 -4.81481E-6 L -0.04098 -0.103 L -0.08195 -0.103 L -0.08195 -0.20601 L -0.12292 -0.20601 L -0.12292 -0.30902 L -0.16372 -0.30902 L -0.16372 -0.41203 L -0.20469 -0.41203 L -0.20469 -0.51504 L -0.24566 -0.51504 L -0.24566 -0.61805 L -0.28646 -0.61805 L -0.28646 -0.72106 " pathEditMode="relative" rAng="0" ptsTypes="AAAAAAAAAAAAAAA">
                                      <p:cBhvr>
                                        <p:cTn id="79" dur="2000" fill="hold"/>
                                        <p:tgtEl>
                                          <p:spTgt spid="37"/>
                                        </p:tgtEl>
                                        <p:attrNameLst>
                                          <p:attrName>ppt_x</p:attrName>
                                          <p:attrName>ppt_y</p:attrName>
                                        </p:attrNameLst>
                                      </p:cBhvr>
                                      <p:rCtr x="-14323" y="-36065"/>
                                    </p:animMotion>
                                  </p:childTnLst>
                                </p:cTn>
                              </p:par>
                            </p:childTnLst>
                          </p:cTn>
                        </p:par>
                        <p:par>
                          <p:cTn id="80" fill="hold">
                            <p:stCondLst>
                              <p:cond delay="4000"/>
                            </p:stCondLst>
                            <p:childTnLst>
                              <p:par>
                                <p:cTn id="81" presetID="53" presetClass="exit" presetSubtype="32" fill="hold" nodeType="afterEffect">
                                  <p:stCondLst>
                                    <p:cond delay="0"/>
                                  </p:stCondLst>
                                  <p:childTnLst>
                                    <p:anim calcmode="lin" valueType="num">
                                      <p:cBhvr>
                                        <p:cTn id="82" dur="500"/>
                                        <p:tgtEl>
                                          <p:spTgt spid="44"/>
                                        </p:tgtEl>
                                        <p:attrNameLst>
                                          <p:attrName>ppt_w</p:attrName>
                                        </p:attrNameLst>
                                      </p:cBhvr>
                                      <p:tavLst>
                                        <p:tav tm="0">
                                          <p:val>
                                            <p:strVal val="ppt_w"/>
                                          </p:val>
                                        </p:tav>
                                        <p:tav tm="100000">
                                          <p:val>
                                            <p:fltVal val="0"/>
                                          </p:val>
                                        </p:tav>
                                      </p:tavLst>
                                    </p:anim>
                                    <p:anim calcmode="lin" valueType="num">
                                      <p:cBhvr>
                                        <p:cTn id="83" dur="500"/>
                                        <p:tgtEl>
                                          <p:spTgt spid="44"/>
                                        </p:tgtEl>
                                        <p:attrNameLst>
                                          <p:attrName>ppt_h</p:attrName>
                                        </p:attrNameLst>
                                      </p:cBhvr>
                                      <p:tavLst>
                                        <p:tav tm="0">
                                          <p:val>
                                            <p:strVal val="ppt_h"/>
                                          </p:val>
                                        </p:tav>
                                        <p:tav tm="100000">
                                          <p:val>
                                            <p:fltVal val="0"/>
                                          </p:val>
                                        </p:tav>
                                      </p:tavLst>
                                    </p:anim>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p:stCondLst>
                        <p:cond delay="0"/>
                      </p:stCondLst>
                      <p:childTnLst>
                        <p:par>
                          <p:cTn id="88" fill="hold">
                            <p:stCondLst>
                              <p:cond delay="0"/>
                            </p:stCondLst>
                            <p:childTnLst>
                              <p:par>
                                <p:cTn id="89" presetID="49" presetClass="path" presetSubtype="0" accel="50000" decel="50000" fill="hold" nodeType="clickEffect">
                                  <p:stCondLst>
                                    <p:cond delay="0"/>
                                  </p:stCondLst>
                                  <p:childTnLst>
                                    <p:animMotion origin="layout" path="M 3.61111E-6 1.11111E-6 L -0.68091 0.37847 " pathEditMode="relative" rAng="0" ptsTypes="AA">
                                      <p:cBhvr>
                                        <p:cTn id="90" dur="2000" fill="hold"/>
                                        <p:tgtEl>
                                          <p:spTgt spid="45"/>
                                        </p:tgtEl>
                                        <p:attrNameLst>
                                          <p:attrName>ppt_x</p:attrName>
                                          <p:attrName>ppt_y</p:attrName>
                                        </p:attrNameLst>
                                      </p:cBhvr>
                                      <p:rCtr x="-34045" y="18912"/>
                                    </p:animMotion>
                                  </p:childTnLst>
                                  <p:subTnLst>
                                    <p:audio>
                                      <p:cMediaNode>
                                        <p:cTn display="0" masterRel="sameClick">
                                          <p:stCondLst>
                                            <p:cond evt="begin" delay="0">
                                              <p:tn val="89"/>
                                            </p:cond>
                                          </p:stCondLst>
                                          <p:endCondLst>
                                            <p:cond evt="onStopAudio" delay="0">
                                              <p:tgtEl>
                                                <p:sldTgt/>
                                              </p:tgtEl>
                                            </p:cond>
                                          </p:endCondLst>
                                        </p:cTn>
                                        <p:tgtEl>
                                          <p:sndTgt r:embed="rId3" name="Voi.wav"/>
                                        </p:tgtEl>
                                      </p:cMediaNode>
                                    </p:audio>
                                  </p:subTnLst>
                                </p:cTn>
                              </p:par>
                            </p:childTnLst>
                          </p:cTn>
                        </p:par>
                        <p:par>
                          <p:cTn id="91" fill="hold">
                            <p:stCondLst>
                              <p:cond delay="2000"/>
                            </p:stCondLst>
                            <p:childTnLst>
                              <p:par>
                                <p:cTn id="92" presetID="41" presetClass="path" presetSubtype="0" accel="50000" decel="50000" fill="hold" nodeType="afterEffect">
                                  <p:stCondLst>
                                    <p:cond delay="0"/>
                                  </p:stCondLst>
                                  <p:childTnLst>
                                    <p:animMotion origin="layout" path="M -0.00504 -0.07639 C -0.00851 -0.04584 -0.02066 -0.01597 -0.02483 -0.01597 C -0.05139 -0.01597 -0.07882 -0.48866 -0.07882 -0.96135 C -0.07882 -0.72338 -0.09254 -0.48866 -0.10556 -0.48866 C -0.11927 -0.48866 -0.13229 -0.72685 -0.13229 -0.96135 C -0.13229 -0.84422 -0.13906 -0.72338 -0.14601 -0.72338 C -0.15278 -0.72338 -0.15972 -0.84074 -0.15972 -0.96135 C -0.15972 -0.90093 -0.16302 -0.84422 -0.16649 -0.84422 C -0.16997 -0.84422 -0.17344 -0.9044 -0.17344 -0.96135 C -0.17344 -0.93056 -0.17517 -0.90093 -0.17674 -0.90093 C -0.17778 -0.90093 -0.18021 -0.93148 -0.18021 -0.96135 C -0.18021 -0.9463 -0.18108 -0.93056 -0.18194 -0.93056 C -0.18194 -0.92709 -0.18385 -0.94537 -0.18385 -0.96135 C -0.18385 -0.95324 -0.18385 -0.9463 -0.18472 -0.9463 C -0.18472 -0.94977 -0.18559 -0.95417 -0.18559 -0.96135 C -0.18559 -0.95764 -0.18559 -0.95324 -0.18559 -0.94977 C -0.18646 -0.94977 -0.18646 -0.95324 -0.18646 -0.95764 C -0.18733 -0.95764 -0.18733 -0.95417 -0.18733 -0.94977 C -0.18819 -0.94977 -0.18819 -0.95324 -0.18819 -0.95764 " pathEditMode="relative" rAng="0" ptsTypes="AAAAAAAAAAAAAAAAAAA">
                                      <p:cBhvr>
                                        <p:cTn id="93" dur="2000" fill="hold"/>
                                        <p:tgtEl>
                                          <p:spTgt spid="38"/>
                                        </p:tgtEl>
                                        <p:attrNameLst>
                                          <p:attrName>ppt_x</p:attrName>
                                          <p:attrName>ppt_y</p:attrName>
                                        </p:attrNameLst>
                                      </p:cBhvr>
                                      <p:rCtr x="-9167" y="-41227"/>
                                    </p:animMotion>
                                  </p:childTnLst>
                                </p:cTn>
                              </p:par>
                            </p:childTnLst>
                          </p:cTn>
                        </p:par>
                        <p:par>
                          <p:cTn id="94" fill="hold">
                            <p:stCondLst>
                              <p:cond delay="4000"/>
                            </p:stCondLst>
                            <p:childTnLst>
                              <p:par>
                                <p:cTn id="95" presetID="53" presetClass="exit" presetSubtype="32" fill="hold" nodeType="afterEffect">
                                  <p:stCondLst>
                                    <p:cond delay="0"/>
                                  </p:stCondLst>
                                  <p:childTnLst>
                                    <p:anim calcmode="lin" valueType="num">
                                      <p:cBhvr>
                                        <p:cTn id="96" dur="500"/>
                                        <p:tgtEl>
                                          <p:spTgt spid="45"/>
                                        </p:tgtEl>
                                        <p:attrNameLst>
                                          <p:attrName>ppt_w</p:attrName>
                                        </p:attrNameLst>
                                      </p:cBhvr>
                                      <p:tavLst>
                                        <p:tav tm="0">
                                          <p:val>
                                            <p:strVal val="ppt_w"/>
                                          </p:val>
                                        </p:tav>
                                        <p:tav tm="100000">
                                          <p:val>
                                            <p:fltVal val="0"/>
                                          </p:val>
                                        </p:tav>
                                      </p:tavLst>
                                    </p:anim>
                                    <p:anim calcmode="lin" valueType="num">
                                      <p:cBhvr>
                                        <p:cTn id="97" dur="500"/>
                                        <p:tgtEl>
                                          <p:spTgt spid="45"/>
                                        </p:tgtEl>
                                        <p:attrNameLst>
                                          <p:attrName>ppt_h</p:attrName>
                                        </p:attrNameLst>
                                      </p:cBhvr>
                                      <p:tavLst>
                                        <p:tav tm="0">
                                          <p:val>
                                            <p:strVal val="ppt_h"/>
                                          </p:val>
                                        </p:tav>
                                        <p:tav tm="100000">
                                          <p:val>
                                            <p:fltVal val="0"/>
                                          </p:val>
                                        </p:tav>
                                      </p:tavLst>
                                    </p:anim>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39"/>
                    </p:tgtEl>
                  </p:cond>
                </p:stCondLst>
                <p:endSync evt="end" delay="0">
                  <p:rtn val="all"/>
                </p:endSync>
                <p:childTnLst>
                  <p:par>
                    <p:cTn id="101" fill="hold">
                      <p:stCondLst>
                        <p:cond delay="0"/>
                      </p:stCondLst>
                      <p:childTnLst>
                        <p:par>
                          <p:cTn id="102" fill="hold">
                            <p:stCondLst>
                              <p:cond delay="0"/>
                            </p:stCondLst>
                            <p:childTnLst>
                              <p:par>
                                <p:cTn id="103" presetID="49" presetClass="path" presetSubtype="0" accel="50000" decel="50000" fill="hold" nodeType="clickEffect">
                                  <p:stCondLst>
                                    <p:cond delay="0"/>
                                  </p:stCondLst>
                                  <p:childTnLst>
                                    <p:animMotion origin="layout" path="M 8.33333E-7 -1.11111E-6 L -0.76424 0.39445 " pathEditMode="relative" rAng="0" ptsTypes="AA">
                                      <p:cBhvr>
                                        <p:cTn id="104" dur="2000" fill="hold"/>
                                        <p:tgtEl>
                                          <p:spTgt spid="46"/>
                                        </p:tgtEl>
                                        <p:attrNameLst>
                                          <p:attrName>ppt_x</p:attrName>
                                          <p:attrName>ppt_y</p:attrName>
                                        </p:attrNameLst>
                                      </p:cBhvr>
                                      <p:rCtr x="-38212" y="19722"/>
                                    </p:animMotion>
                                  </p:childTnLst>
                                  <p:subTnLst>
                                    <p:audio>
                                      <p:cMediaNode>
                                        <p:cTn display="0" masterRel="sameClick">
                                          <p:stCondLst>
                                            <p:cond evt="begin" delay="0">
                                              <p:tn val="103"/>
                                            </p:cond>
                                          </p:stCondLst>
                                          <p:endCondLst>
                                            <p:cond evt="onStopAudio" delay="0">
                                              <p:tgtEl>
                                                <p:sldTgt/>
                                              </p:tgtEl>
                                            </p:cond>
                                          </p:endCondLst>
                                        </p:cTn>
                                        <p:tgtEl>
                                          <p:sndTgt r:embed="rId3" name="Voi.wav"/>
                                        </p:tgtEl>
                                      </p:cMediaNode>
                                    </p:audio>
                                  </p:subTnLst>
                                </p:cTn>
                              </p:par>
                            </p:childTnLst>
                          </p:cTn>
                        </p:par>
                        <p:par>
                          <p:cTn id="105" fill="hold">
                            <p:stCondLst>
                              <p:cond delay="2000"/>
                            </p:stCondLst>
                            <p:childTnLst>
                              <p:par>
                                <p:cTn id="106" presetID="54" presetClass="path" presetSubtype="0" accel="50000" decel="50000" fill="hold" nodeType="afterEffect">
                                  <p:stCondLst>
                                    <p:cond delay="0"/>
                                  </p:stCondLst>
                                  <p:childTnLst>
                                    <p:animMotion origin="layout" path="M -1.94444E-6 -0.04144 C -0.00781 -0.02847 -0.03472 -0.01597 -0.0441 -0.01597 C -0.10364 -0.01597 -0.16493 -0.21458 -0.16493 -0.41296 C -0.16493 -0.3132 -0.19548 -0.21458 -0.22448 -0.21458 C -0.25521 -0.21458 -0.28385 -0.31458 -0.28385 -0.41296 C -0.28385 -0.36389 -0.2993 -0.3132 -0.31458 -0.3132 C -0.32986 -0.3132 -0.34514 -0.36227 -0.34514 -0.41296 C -0.34514 -0.38773 -0.35278 -0.36389 -0.36041 -0.36389 C -0.36823 -0.36389 -0.37587 -0.38912 -0.37587 -0.41296 C -0.37587 -0.40023 -0.37986 -0.38773 -0.38351 -0.38773 C -0.38541 -0.38773 -0.39114 -0.4007 -0.39114 -0.41296 C -0.39114 -0.40695 -0.39305 -0.40023 -0.39514 -0.40023 C -0.39514 -0.40162 -0.39913 -0.40648 -0.39913 -0.41296 C -0.39913 -0.40972 -0.39913 -0.40695 -0.40104 -0.40695 C -0.40104 -0.40833 -0.40312 -0.41019 -0.40312 -0.41296 C -0.40312 -0.41158 -0.40312 -0.40972 -0.40312 -0.40833 C -0.40503 -0.40833 -0.40503 -0.40972 -0.40503 -0.41158 C -0.40712 -0.41158 -0.40712 -0.41019 -0.40712 -0.40833 C -0.4092 -0.40833 -0.4092 -0.40972 -0.4092 -0.41158 " pathEditMode="relative" rAng="0" ptsTypes="AAAAAAAAAAAAAAAAAAA">
                                      <p:cBhvr>
                                        <p:cTn id="107" dur="2000" fill="hold"/>
                                        <p:tgtEl>
                                          <p:spTgt spid="39"/>
                                        </p:tgtEl>
                                        <p:attrNameLst>
                                          <p:attrName>ppt_x</p:attrName>
                                          <p:attrName>ppt_y</p:attrName>
                                        </p:attrNameLst>
                                      </p:cBhvr>
                                      <p:rCtr x="-20469" y="-17315"/>
                                    </p:animMotion>
                                  </p:childTnLst>
                                </p:cTn>
                              </p:par>
                            </p:childTnLst>
                          </p:cTn>
                        </p:par>
                        <p:par>
                          <p:cTn id="108" fill="hold">
                            <p:stCondLst>
                              <p:cond delay="4000"/>
                            </p:stCondLst>
                            <p:childTnLst>
                              <p:par>
                                <p:cTn id="109" presetID="53" presetClass="exit" presetSubtype="32" fill="hold" nodeType="afterEffect">
                                  <p:stCondLst>
                                    <p:cond delay="0"/>
                                  </p:stCondLst>
                                  <p:childTnLst>
                                    <p:anim calcmode="lin" valueType="num">
                                      <p:cBhvr>
                                        <p:cTn id="110" dur="500"/>
                                        <p:tgtEl>
                                          <p:spTgt spid="46"/>
                                        </p:tgtEl>
                                        <p:attrNameLst>
                                          <p:attrName>ppt_w</p:attrName>
                                        </p:attrNameLst>
                                      </p:cBhvr>
                                      <p:tavLst>
                                        <p:tav tm="0">
                                          <p:val>
                                            <p:strVal val="ppt_w"/>
                                          </p:val>
                                        </p:tav>
                                        <p:tav tm="100000">
                                          <p:val>
                                            <p:fltVal val="0"/>
                                          </p:val>
                                        </p:tav>
                                      </p:tavLst>
                                    </p:anim>
                                    <p:anim calcmode="lin" valueType="num">
                                      <p:cBhvr>
                                        <p:cTn id="111" dur="500"/>
                                        <p:tgtEl>
                                          <p:spTgt spid="46"/>
                                        </p:tgtEl>
                                        <p:attrNameLst>
                                          <p:attrName>ppt_h</p:attrName>
                                        </p:attrNameLst>
                                      </p:cBhvr>
                                      <p:tavLst>
                                        <p:tav tm="0">
                                          <p:val>
                                            <p:strVal val="ppt_h"/>
                                          </p:val>
                                        </p:tav>
                                        <p:tav tm="100000">
                                          <p:val>
                                            <p:fltVal val="0"/>
                                          </p:val>
                                        </p:tav>
                                      </p:tavLst>
                                    </p:anim>
                                    <p:animEffect transition="out" filter="fade">
                                      <p:cBhvr>
                                        <p:cTn id="112" dur="500"/>
                                        <p:tgtEl>
                                          <p:spTgt spid="46"/>
                                        </p:tgtEl>
                                      </p:cBhvr>
                                    </p:animEffect>
                                    <p:set>
                                      <p:cBhvr>
                                        <p:cTn id="1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4" restart="whenNotActive" fill="hold" evtFilter="cancelBubble" nodeType="interactiveSeq">
                <p:stCondLst>
                  <p:cond evt="onClick" delay="0">
                    <p:tgtEl>
                      <p:spTgt spid="5"/>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4.44444E-6 -4.44444E-6 L -0.19757 0.04769 " pathEditMode="relative" rAng="0" ptsTypes="AA">
                                      <p:cBhvr>
                                        <p:cTn id="118" dur="2000" fill="hold"/>
                                        <p:tgtEl>
                                          <p:spTgt spid="5"/>
                                        </p:tgtEl>
                                        <p:attrNameLst>
                                          <p:attrName>ppt_x</p:attrName>
                                          <p:attrName>ppt_y</p:attrName>
                                        </p:attrNameLst>
                                      </p:cBhvr>
                                      <p:rCtr x="-9878" y="2384"/>
                                    </p:animMotion>
                                  </p:childTnLst>
                                </p:cTn>
                              </p:par>
                            </p:childTnLst>
                          </p:cTn>
                        </p:par>
                        <p:par>
                          <p:cTn id="119" fill="hold">
                            <p:stCondLst>
                              <p:cond delay="2000"/>
                            </p:stCondLst>
                            <p:childTnLst>
                              <p:par>
                                <p:cTn id="120" presetID="6" presetClass="emph" presetSubtype="0" fill="hold" nodeType="afterEffect">
                                  <p:stCondLst>
                                    <p:cond delay="0"/>
                                  </p:stCondLst>
                                  <p:childTnLst>
                                    <p:animScale>
                                      <p:cBhvr>
                                        <p:cTn id="121" dur="2000" fill="hold"/>
                                        <p:tgtEl>
                                          <p:spTgt spid="5"/>
                                        </p:tgtEl>
                                      </p:cBhvr>
                                      <p:by x="150000" y="150000"/>
                                    </p:animScale>
                                  </p:childTnLst>
                                </p:cTn>
                              </p:par>
                            </p:childTnLst>
                          </p:cTn>
                        </p:par>
                        <p:par>
                          <p:cTn id="122" fill="hold">
                            <p:stCondLst>
                              <p:cond delay="4000"/>
                            </p:stCondLst>
                            <p:childTnLst>
                              <p:par>
                                <p:cTn id="123" presetID="31" presetClass="entr" presetSubtype="0" fill="hold" nodeType="afterEffect">
                                  <p:stCondLst>
                                    <p:cond delay="0"/>
                                  </p:stCondLst>
                                  <p:childTnLst>
                                    <p:set>
                                      <p:cBhvr>
                                        <p:cTn id="124" dur="1" fill="hold">
                                          <p:stCondLst>
                                            <p:cond delay="0"/>
                                          </p:stCondLst>
                                        </p:cTn>
                                        <p:tgtEl>
                                          <p:spTgt spid="5126"/>
                                        </p:tgtEl>
                                        <p:attrNameLst>
                                          <p:attrName>style.visibility</p:attrName>
                                        </p:attrNameLst>
                                      </p:cBhvr>
                                      <p:to>
                                        <p:strVal val="visible"/>
                                      </p:to>
                                    </p:set>
                                    <p:anim calcmode="lin" valueType="num">
                                      <p:cBhvr>
                                        <p:cTn id="125" dur="1000" fill="hold"/>
                                        <p:tgtEl>
                                          <p:spTgt spid="5126"/>
                                        </p:tgtEl>
                                        <p:attrNameLst>
                                          <p:attrName>ppt_w</p:attrName>
                                        </p:attrNameLst>
                                      </p:cBhvr>
                                      <p:tavLst>
                                        <p:tav tm="0">
                                          <p:val>
                                            <p:fltVal val="0"/>
                                          </p:val>
                                        </p:tav>
                                        <p:tav tm="100000">
                                          <p:val>
                                            <p:strVal val="#ppt_w"/>
                                          </p:val>
                                        </p:tav>
                                      </p:tavLst>
                                    </p:anim>
                                    <p:anim calcmode="lin" valueType="num">
                                      <p:cBhvr>
                                        <p:cTn id="126" dur="1000" fill="hold"/>
                                        <p:tgtEl>
                                          <p:spTgt spid="5126"/>
                                        </p:tgtEl>
                                        <p:attrNameLst>
                                          <p:attrName>ppt_h</p:attrName>
                                        </p:attrNameLst>
                                      </p:cBhvr>
                                      <p:tavLst>
                                        <p:tav tm="0">
                                          <p:val>
                                            <p:fltVal val="0"/>
                                          </p:val>
                                        </p:tav>
                                        <p:tav tm="100000">
                                          <p:val>
                                            <p:strVal val="#ppt_h"/>
                                          </p:val>
                                        </p:tav>
                                      </p:tavLst>
                                    </p:anim>
                                    <p:anim calcmode="lin" valueType="num">
                                      <p:cBhvr>
                                        <p:cTn id="127" dur="1000" fill="hold"/>
                                        <p:tgtEl>
                                          <p:spTgt spid="5126"/>
                                        </p:tgtEl>
                                        <p:attrNameLst>
                                          <p:attrName>style.rotation</p:attrName>
                                        </p:attrNameLst>
                                      </p:cBhvr>
                                      <p:tavLst>
                                        <p:tav tm="0">
                                          <p:val>
                                            <p:fltVal val="90"/>
                                          </p:val>
                                        </p:tav>
                                        <p:tav tm="100000">
                                          <p:val>
                                            <p:fltVal val="0"/>
                                          </p:val>
                                        </p:tav>
                                      </p:tavLst>
                                    </p:anim>
                                    <p:animEffect transition="in" filter="fade">
                                      <p:cBhvr>
                                        <p:cTn id="128" dur="1000"/>
                                        <p:tgtEl>
                                          <p:spTgt spid="5126"/>
                                        </p:tgtEl>
                                      </p:cBhvr>
                                    </p:animEffect>
                                  </p:childTnLst>
                                </p:cTn>
                              </p:par>
                            </p:childTnLst>
                          </p:cTn>
                        </p:par>
                      </p:childTnLst>
                    </p:cTn>
                  </p:par>
                </p:childTnLst>
              </p:cTn>
              <p:nextCondLst>
                <p:cond evt="onClick" delay="0">
                  <p:tgtEl>
                    <p:spTgt spid="5"/>
                  </p:tgtEl>
                </p:cond>
              </p:nextCondLst>
            </p:seq>
            <p:seq concurrent="1" nextAc="seek">
              <p:cTn id="129" restart="whenNotActive" fill="hold" evtFilter="cancelBubble" nodeType="interactiveSeq">
                <p:stCondLst>
                  <p:cond evt="onClick" delay="0">
                    <p:tgtEl>
                      <p:spTgt spid="42"/>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5" restart="whenNotActive" fill="hold" evtFilter="cancelBubble" nodeType="interactiveSeq">
                <p:stCondLst>
                  <p:cond evt="onClick" delay="0">
                    <p:tgtEl>
                      <p:spTgt spid="53"/>
                    </p:tgtEl>
                  </p:cond>
                </p:stCondLst>
                <p:endSync evt="end" delay="0">
                  <p:rtn val="all"/>
                </p:endSync>
                <p:childTnLst>
                  <p:par>
                    <p:cTn id="136" fill="hold">
                      <p:stCondLst>
                        <p:cond delay="0"/>
                      </p:stCondLst>
                      <p:childTnLst>
                        <p:par>
                          <p:cTn id="137" fill="hold">
                            <p:stCondLst>
                              <p:cond delay="0"/>
                            </p:stCondLst>
                            <p:childTnLst>
                              <p:par>
                                <p:cTn id="138" presetID="14" presetClass="exit" presetSubtype="10" fill="hold" grpId="0" nodeType="clickEffect">
                                  <p:stCondLst>
                                    <p:cond delay="0"/>
                                  </p:stCondLst>
                                  <p:childTnLst>
                                    <p:animEffect transition="out" filter="randombar(horizontal)">
                                      <p:cBhvr>
                                        <p:cTn id="139" dur="500"/>
                                        <p:tgtEl>
                                          <p:spTgt spid="53"/>
                                        </p:tgtEl>
                                      </p:cBhvr>
                                    </p:animEffect>
                                    <p:set>
                                      <p:cBhvr>
                                        <p:cTn id="14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1" restart="whenNotActive" fill="hold" evtFilter="cancelBubble" nodeType="interactiveSeq">
                <p:stCondLst>
                  <p:cond evt="onClick" delay="0">
                    <p:tgtEl>
                      <p:spTgt spid="54"/>
                    </p:tgtEl>
                  </p:cond>
                </p:stCondLst>
                <p:endSync evt="end" delay="0">
                  <p:rtn val="all"/>
                </p:endSync>
                <p:childTnLst>
                  <p:par>
                    <p:cTn id="142" fill="hold">
                      <p:stCondLst>
                        <p:cond delay="0"/>
                      </p:stCondLst>
                      <p:childTnLst>
                        <p:par>
                          <p:cTn id="143" fill="hold">
                            <p:stCondLst>
                              <p:cond delay="0"/>
                            </p:stCondLst>
                            <p:childTnLst>
                              <p:par>
                                <p:cTn id="144" presetID="14" presetClass="exit" presetSubtype="10" fill="hold" grpId="0" nodeType="clickEffect">
                                  <p:stCondLst>
                                    <p:cond delay="0"/>
                                  </p:stCondLst>
                                  <p:childTnLst>
                                    <p:animEffect transition="out" filter="randombar(horizontal)">
                                      <p:cBhvr>
                                        <p:cTn id="145" dur="500"/>
                                        <p:tgtEl>
                                          <p:spTgt spid="54"/>
                                        </p:tgtEl>
                                      </p:cBhvr>
                                    </p:animEffect>
                                    <p:set>
                                      <p:cBhvr>
                                        <p:cTn id="14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7" restart="whenNotActive" fill="hold" evtFilter="cancelBubble" nodeType="interactiveSeq">
                <p:stCondLst>
                  <p:cond evt="onClick" delay="0">
                    <p:tgtEl>
                      <p:spTgt spid="55"/>
                    </p:tgtEl>
                  </p:cond>
                </p:stCondLst>
                <p:endSync evt="end" delay="0">
                  <p:rtn val="all"/>
                </p:endSync>
                <p:childTnLst>
                  <p:par>
                    <p:cTn id="148" fill="hold">
                      <p:stCondLst>
                        <p:cond delay="0"/>
                      </p:stCondLst>
                      <p:childTnLst>
                        <p:par>
                          <p:cTn id="149" fill="hold">
                            <p:stCondLst>
                              <p:cond delay="0"/>
                            </p:stCondLst>
                            <p:childTnLst>
                              <p:par>
                                <p:cTn id="150" presetID="14" presetClass="exit" presetSubtype="10" fill="hold" grpId="0" nodeType="clickEffect">
                                  <p:stCondLst>
                                    <p:cond delay="0"/>
                                  </p:stCondLst>
                                  <p:childTnLst>
                                    <p:animEffect transition="out" filter="randombar(horizontal)">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53" restart="whenNotActive" fill="hold" evtFilter="cancelBubble" nodeType="interactiveSeq">
                <p:stCondLst>
                  <p:cond evt="onClick" delay="0">
                    <p:tgtEl>
                      <p:spTgt spid="56"/>
                    </p:tgtEl>
                  </p:cond>
                </p:stCondLst>
                <p:endSync evt="end" delay="0">
                  <p:rtn val="all"/>
                </p:endSync>
                <p:childTnLst>
                  <p:par>
                    <p:cTn id="154" fill="hold">
                      <p:stCondLst>
                        <p:cond delay="0"/>
                      </p:stCondLst>
                      <p:childTnLst>
                        <p:par>
                          <p:cTn id="155" fill="hold">
                            <p:stCondLst>
                              <p:cond delay="0"/>
                            </p:stCondLst>
                            <p:childTnLst>
                              <p:par>
                                <p:cTn id="156" presetID="14" presetClass="exit" presetSubtype="10" fill="hold" grpId="0" nodeType="clickEffect">
                                  <p:stCondLst>
                                    <p:cond delay="0"/>
                                  </p:stCondLst>
                                  <p:childTnLst>
                                    <p:animEffect transition="out" filter="randombar(horizontal)">
                                      <p:cBhvr>
                                        <p:cTn id="157" dur="500"/>
                                        <p:tgtEl>
                                          <p:spTgt spid="56"/>
                                        </p:tgtEl>
                                      </p:cBhvr>
                                    </p:animEffect>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42" grpId="0" animBg="1"/>
      <p:bldP spid="53"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036" y="110823"/>
            <a:ext cx="5657410" cy="7946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30000"/>
              </a:lnSpc>
              <a:buClrTx/>
            </a:pPr>
            <a:r>
              <a:rPr lang="en-US" sz="2100" kern="1200" dirty="0">
                <a:solidFill>
                  <a:srgbClr val="FF0000"/>
                </a:solidFill>
                <a:latin typeface="Arial" panose="020B0604020202020204" pitchFamily="34" charset="0"/>
                <a:cs typeface="Arial" panose="020B0604020202020204" pitchFamily="34" charset="0"/>
              </a:rPr>
              <a:t>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spcBef>
                    <a:spcPts val="600"/>
                  </a:spcBef>
                </a:pPr>
                <a14:m>
                  <m:oMathPara xmlns:m="http://schemas.openxmlformats.org/officeDocument/2006/math">
                    <m:oMathParaPr>
                      <m:jc m:val="centerGroup"/>
                    </m:oMathParaPr>
                    <m:oMath xmlns:m="http://schemas.openxmlformats.org/officeDocument/2006/math">
                      <m:r>
                        <m:rPr>
                          <m:nor/>
                        </m:rPr>
                        <a:rPr lang="en-US" sz="1800" dirty="0"/>
                        <m:t>03456789</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Ph</m:t>
                      </m:r>
                      <m:r>
                        <m:rPr>
                          <m:nor/>
                        </m:rPr>
                        <a:rPr lang="en-US" sz="1800"/>
                        <m:t>ạ</m:t>
                      </m:r>
                      <m:r>
                        <m:rPr>
                          <m:nor/>
                        </m:rPr>
                        <a:rPr lang="en-US" sz="1800"/>
                        <m:t>m</m:t>
                      </m:r>
                      <m:r>
                        <m:rPr>
                          <m:nor/>
                        </m:rPr>
                        <a:rPr lang="en-US" sz="1800"/>
                        <m:t> </m:t>
                      </m:r>
                      <m:r>
                        <m:rPr>
                          <m:nor/>
                        </m:rPr>
                        <a:rPr lang="en-US" sz="1800"/>
                        <m:t>Th</m:t>
                      </m:r>
                      <m:r>
                        <m:rPr>
                          <m:nor/>
                        </m:rPr>
                        <a:rPr lang="en-US" sz="1800"/>
                        <m:t>ị </m:t>
                      </m:r>
                      <m:r>
                        <m:rPr>
                          <m:nor/>
                        </m:rPr>
                        <a:rPr lang="en-US" sz="1800"/>
                        <m:t>H</m:t>
                      </m:r>
                      <m:r>
                        <m:rPr>
                          <m:nor/>
                        </m:rPr>
                        <a:rPr lang="en-US" sz="1800"/>
                        <m:t>ươ</m:t>
                      </m:r>
                      <m:r>
                        <m:rPr>
                          <m:nor/>
                        </m:rPr>
                        <a:rPr lang="en-US" sz="1800"/>
                        <m:t>ng</m:t>
                      </m:r>
                    </m:oMath>
                  </m:oMathPara>
                </a14:m>
                <a:endParaRPr lang="en-US" sz="1800" dirty="0"/>
              </a:p>
            </p:txBody>
          </p:sp>
        </mc:Choice>
        <mc:Fallback xmlns="">
          <p:sp>
            <p:nvSpPr>
              <p:cNvPr id="14" name="B"/>
              <p:cNvSpPr>
                <a:spLocks noRot="1" noChangeAspect="1" noMove="1" noResize="1" noEditPoints="1" noAdjustHandles="1" noChangeArrowheads="1" noChangeShapeType="1" noTextEdit="1"/>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Nguy</m:t>
                      </m:r>
                      <m:r>
                        <m:rPr>
                          <m:nor/>
                        </m:rPr>
                        <a:rPr lang="en-US" sz="1800">
                          <a:latin typeface="Arial" panose="020B0604020202020204" pitchFamily="34" charset="0"/>
                          <a:cs typeface="Arial" panose="020B0604020202020204" pitchFamily="34" charset="0"/>
                        </a:rPr>
                        <m:t>ễ</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Ho</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Xu</m:t>
                      </m:r>
                      <m:r>
                        <m:rPr>
                          <m:nor/>
                        </m:rPr>
                        <a:rPr lang="en-US" sz="1800">
                          <a:latin typeface="Arial" panose="020B0604020202020204" pitchFamily="34" charset="0"/>
                          <a:cs typeface="Arial" panose="020B0604020202020204" pitchFamily="34" charset="0"/>
                        </a:rPr>
                        <m:t>â</m:t>
                      </m:r>
                      <m:r>
                        <m:rPr>
                          <m:nor/>
                        </m:rPr>
                        <a:rPr lang="en-US" sz="1800">
                          <a:latin typeface="Arial" panose="020B0604020202020204" pitchFamily="34" charset="0"/>
                          <a:cs typeface="Arial" panose="020B0604020202020204" pitchFamily="34" charset="0"/>
                        </a:rPr>
                        <m:t>n</m:t>
                      </m:r>
                    </m:oMath>
                  </m:oMathPara>
                </a14:m>
                <a:endParaRPr lang="en-US" sz="18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Ng</m:t>
                      </m:r>
                      <m:r>
                        <m:rPr>
                          <m:nor/>
                        </m:rPr>
                        <a:rPr lang="en-US" sz="1800"/>
                        <m:t>ô </m:t>
                      </m:r>
                      <m:r>
                        <m:rPr>
                          <m:nor/>
                        </m:rPr>
                        <a:rPr lang="en-US" sz="1800"/>
                        <m:t>Xu</m:t>
                      </m:r>
                      <m:r>
                        <m:rPr>
                          <m:nor/>
                        </m:rPr>
                        <a:rPr lang="en-US" sz="1800"/>
                        <m:t>â</m:t>
                      </m:r>
                      <m:r>
                        <m:rPr>
                          <m:nor/>
                        </m:rPr>
                        <a:rPr lang="en-US" sz="1800"/>
                        <m:t>n</m:t>
                      </m:r>
                      <m:r>
                        <m:rPr>
                          <m:nor/>
                        </m:rPr>
                        <a:rPr lang="en-US" sz="1800"/>
                        <m:t> </m:t>
                      </m:r>
                      <m:r>
                        <m:rPr>
                          <m:nor/>
                        </m:rPr>
                        <a:rPr lang="en-US" sz="1800"/>
                        <m:t>Giang</m:t>
                      </m:r>
                    </m:oMath>
                  </m:oMathPara>
                </a14:m>
                <a:endParaRPr lang="en-US" sz="1800" dirty="0"/>
              </a:p>
            </p:txBody>
          </p:sp>
        </mc:Choice>
        <mc:Fallback xmlns="">
          <p:sp>
            <p:nvSpPr>
              <p:cNvPr id="16" name="D"/>
              <p:cNvSpPr>
                <a:spLocks noRot="1" noChangeAspect="1" noMove="1" noResize="1" noEditPoints="1" noAdjustHandles="1" noChangeArrowheads="1" noChangeShapeType="1" noTextEdit="1"/>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6" name="Hexagon 25">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E294832-B5D7-4B8A-8D32-4F5F2E33B6C5}"/>
              </a:ext>
            </a:extLst>
          </p:cNvPr>
          <p:cNvGraphicFramePr>
            <a:graphicFrameLocks noGrp="1"/>
          </p:cNvGraphicFramePr>
          <p:nvPr>
            <p:extLst>
              <p:ext uri="{D42A27DB-BD31-4B8C-83A1-F6EECF244321}">
                <p14:modId xmlns:p14="http://schemas.microsoft.com/office/powerpoint/2010/main" val="703923734"/>
              </p:ext>
            </p:extLst>
          </p:nvPr>
        </p:nvGraphicFramePr>
        <p:xfrm>
          <a:off x="3176265" y="1295536"/>
          <a:ext cx="3227705" cy="1930146"/>
        </p:xfrm>
        <a:graphic>
          <a:graphicData uri="http://schemas.openxmlformats.org/drawingml/2006/table">
            <a:tbl>
              <a:tblPr firstRow="1" firstCol="1" bandRow="1">
                <a:tableStyleId>{927730EF-A3B0-4A82-A240-625CBB8EAADA}</a:tableStyleId>
              </a:tblPr>
              <a:tblGrid>
                <a:gridCol w="539115">
                  <a:extLst>
                    <a:ext uri="{9D8B030D-6E8A-4147-A177-3AD203B41FA5}">
                      <a16:colId xmlns:a16="http://schemas.microsoft.com/office/drawing/2014/main" val="4055019654"/>
                    </a:ext>
                  </a:extLst>
                </a:gridCol>
                <a:gridCol w="2688590">
                  <a:extLst>
                    <a:ext uri="{9D8B030D-6E8A-4147-A177-3AD203B41FA5}">
                      <a16:colId xmlns:a16="http://schemas.microsoft.com/office/drawing/2014/main" val="481456166"/>
                    </a:ext>
                  </a:extLst>
                </a:gridCol>
              </a:tblGrid>
              <a:tr h="291465">
                <a:tc>
                  <a:txBody>
                    <a:bodyPr/>
                    <a:lstStyle/>
                    <a:p>
                      <a:pPr marL="0" marR="0" algn="ctr">
                        <a:lnSpc>
                          <a:spcPct val="150000"/>
                        </a:lnSpc>
                        <a:spcBef>
                          <a:spcPts val="600"/>
                        </a:spcBef>
                        <a:spcAft>
                          <a:spcPts val="0"/>
                        </a:spcAft>
                      </a:pPr>
                      <a:r>
                        <a:rPr lang="en-US" sz="1600">
                          <a:effectLst/>
                        </a:rPr>
                        <a:t>STT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600" dirty="0" err="1">
                          <a:effectLst/>
                        </a:rPr>
                        <a:t>Họ</a:t>
                      </a:r>
                      <a:r>
                        <a:rPr lang="en-US" sz="1600" dirty="0">
                          <a:effectLst/>
                        </a:rPr>
                        <a:t> </a:t>
                      </a:r>
                      <a:r>
                        <a:rPr lang="en-US" sz="1600" dirty="0" err="1">
                          <a:effectLst/>
                        </a:rPr>
                        <a:t>và</a:t>
                      </a:r>
                      <a:r>
                        <a:rPr lang="en-US" sz="1600" dirty="0">
                          <a:effectLst/>
                        </a:rPr>
                        <a:t> </a:t>
                      </a:r>
                      <a:r>
                        <a:rPr lang="en-US" sz="1600" dirty="0" err="1">
                          <a:effectLst/>
                        </a:rPr>
                        <a:t>tên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323997"/>
                  </a:ext>
                </a:extLst>
              </a:tr>
              <a:tr h="291465">
                <a:tc>
                  <a:txBody>
                    <a:bodyPr/>
                    <a:lstStyle/>
                    <a:p>
                      <a:pPr marL="0" marR="0" algn="ctr">
                        <a:lnSpc>
                          <a:spcPct val="150000"/>
                        </a:lnSpc>
                        <a:spcBef>
                          <a:spcPts val="60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Nguyễn Hoàng Xuân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862029"/>
                  </a:ext>
                </a:extLst>
              </a:tr>
              <a:tr h="296545">
                <a:tc>
                  <a:txBody>
                    <a:bodyPr/>
                    <a:lstStyle/>
                    <a:p>
                      <a:pPr marL="0" marR="0" algn="ctr">
                        <a:lnSpc>
                          <a:spcPct val="150000"/>
                        </a:lnSpc>
                        <a:spcBef>
                          <a:spcPts val="60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Phạm</a:t>
                      </a:r>
                      <a:r>
                        <a:rPr lang="en-US" sz="1600" dirty="0">
                          <a:effectLst/>
                        </a:rPr>
                        <a:t> </a:t>
                      </a:r>
                      <a:r>
                        <a:rPr lang="en-US" sz="1600" dirty="0" err="1">
                          <a:effectLst/>
                        </a:rPr>
                        <a:t>Thị</a:t>
                      </a:r>
                      <a:r>
                        <a:rPr lang="en-US" sz="1600" dirty="0">
                          <a:effectLst/>
                        </a:rPr>
                        <a:t> </a:t>
                      </a:r>
                      <a:r>
                        <a:rPr lang="en-US" sz="1600" dirty="0" err="1">
                          <a:effectLst/>
                        </a:rPr>
                        <a:t>Hương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4096972"/>
                  </a:ext>
                </a:extLst>
              </a:tr>
              <a:tr h="291465">
                <a:tc>
                  <a:txBody>
                    <a:bodyPr/>
                    <a:lstStyle/>
                    <a:p>
                      <a:pPr marL="0" marR="0" algn="ctr">
                        <a:lnSpc>
                          <a:spcPct val="150000"/>
                        </a:lnSpc>
                        <a:spcBef>
                          <a:spcPts val="60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Đỗ Thu Hà</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1857245"/>
                  </a:ext>
                </a:extLst>
              </a:tr>
              <a:tr h="291465">
                <a:tc>
                  <a:txBody>
                    <a:bodyPr/>
                    <a:lstStyle/>
                    <a:p>
                      <a:pPr marL="0" marR="0" algn="ctr">
                        <a:lnSpc>
                          <a:spcPct val="150000"/>
                        </a:lnSpc>
                        <a:spcBef>
                          <a:spcPts val="60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a:effectLst/>
                        </a:rPr>
                        <a:t>03456789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330832"/>
                  </a:ext>
                </a:extLst>
              </a:tr>
              <a:tr h="296545">
                <a:tc>
                  <a:txBody>
                    <a:bodyPr/>
                    <a:lstStyle/>
                    <a:p>
                      <a:pPr marL="0" marR="0" algn="ctr">
                        <a:lnSpc>
                          <a:spcPct val="150000"/>
                        </a:lnSpc>
                        <a:spcBef>
                          <a:spcPts val="60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Ngô</a:t>
                      </a:r>
                      <a:r>
                        <a:rPr lang="en-US" sz="1600" dirty="0">
                          <a:effectLst/>
                        </a:rPr>
                        <a:t> </a:t>
                      </a:r>
                      <a:r>
                        <a:rPr lang="en-US" sz="1600" dirty="0" err="1">
                          <a:effectLst/>
                        </a:rPr>
                        <a:t>Xuân</a:t>
                      </a:r>
                      <a:r>
                        <a:rPr lang="en-US" sz="1600" dirty="0">
                          <a:effectLst/>
                        </a:rPr>
                        <a:t> </a:t>
                      </a:r>
                      <a:r>
                        <a:rPr lang="en-US" sz="1600" dirty="0" err="1">
                          <a:effectLst/>
                        </a:rPr>
                        <a:t>Giang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670686"/>
                  </a:ext>
                </a:extLst>
              </a:tr>
            </a:tbl>
          </a:graphicData>
        </a:graphic>
      </p:graphicFrame>
      <p:sp>
        <p:nvSpPr>
          <p:cNvPr id="6" name="Rectangle 1">
            <a:extLst>
              <a:ext uri="{FF2B5EF4-FFF2-40B4-BE49-F238E27FC236}">
                <a16:creationId xmlns:a16="http://schemas.microsoft.com/office/drawing/2014/main" id="{9601EF81-0936-4539-A73D-9F9AC8EAD788}"/>
              </a:ext>
            </a:extLst>
          </p:cNvPr>
          <p:cNvSpPr>
            <a:spLocks noChangeArrowheads="1"/>
          </p:cNvSpPr>
          <p:nvPr/>
        </p:nvSpPr>
        <p:spPr bwMode="auto">
          <a:xfrm>
            <a:off x="3119125" y="915826"/>
            <a:ext cx="3374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sách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giỏi</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9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505" y="485760"/>
            <a:ext cx="8265783" cy="13056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50000"/>
              </a:lnSpc>
              <a:spcBef>
                <a:spcPts val="600"/>
              </a:spcBef>
              <a:spcAft>
                <a:spcPts val="600"/>
              </a:spcAft>
            </a:pPr>
            <a:r>
              <a:rPr lang="en-US" sz="1800" kern="1200" dirty="0">
                <a:solidFill>
                  <a:srgbClr val="FF0000"/>
                </a:solidFill>
                <a:latin typeface="Arial" panose="020B0604020202020204" pitchFamily="34" charset="0"/>
                <a:cs typeface="Arial" panose="020B0604020202020204" pitchFamily="34" charset="0"/>
              </a:rPr>
              <a:t>2.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7C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8, 6, 7, 8, 5, 4, 6, 9, 6, 8, 8.</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giúp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6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vi-VN" sz="2400" b="1" kern="1200" dirty="0">
                  <a:solidFill>
                    <a:prstClr val="white"/>
                  </a:solidFill>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2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1 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76C86BC-0EE4-407D-8A83-A96DFBCC8801}"/>
              </a:ext>
            </a:extLst>
          </p:cNvPr>
          <p:cNvGraphicFramePr>
            <a:graphicFrameLocks noGrp="1"/>
          </p:cNvGraphicFramePr>
          <p:nvPr>
            <p:extLst>
              <p:ext uri="{D42A27DB-BD31-4B8C-83A1-F6EECF244321}">
                <p14:modId xmlns:p14="http://schemas.microsoft.com/office/powerpoint/2010/main" val="2677999522"/>
              </p:ext>
            </p:extLst>
          </p:nvPr>
        </p:nvGraphicFramePr>
        <p:xfrm>
          <a:off x="479107" y="1961949"/>
          <a:ext cx="7940578" cy="822333"/>
        </p:xfrm>
        <a:graphic>
          <a:graphicData uri="http://schemas.openxmlformats.org/drawingml/2006/table">
            <a:tbl>
              <a:tblPr firstRow="1" firstCol="1" bandRow="1">
                <a:tableStyleId>{927730EF-A3B0-4A82-A240-625CBB8EAADA}</a:tableStyleId>
              </a:tblPr>
              <a:tblGrid>
                <a:gridCol w="1993069">
                  <a:extLst>
                    <a:ext uri="{9D8B030D-6E8A-4147-A177-3AD203B41FA5}">
                      <a16:colId xmlns:a16="http://schemas.microsoft.com/office/drawing/2014/main" val="242261661"/>
                    </a:ext>
                  </a:extLst>
                </a:gridCol>
                <a:gridCol w="990811">
                  <a:extLst>
                    <a:ext uri="{9D8B030D-6E8A-4147-A177-3AD203B41FA5}">
                      <a16:colId xmlns:a16="http://schemas.microsoft.com/office/drawing/2014/main" val="2593646220"/>
                    </a:ext>
                  </a:extLst>
                </a:gridCol>
                <a:gridCol w="991692">
                  <a:extLst>
                    <a:ext uri="{9D8B030D-6E8A-4147-A177-3AD203B41FA5}">
                      <a16:colId xmlns:a16="http://schemas.microsoft.com/office/drawing/2014/main" val="3904504969"/>
                    </a:ext>
                  </a:extLst>
                </a:gridCol>
                <a:gridCol w="990811">
                  <a:extLst>
                    <a:ext uri="{9D8B030D-6E8A-4147-A177-3AD203B41FA5}">
                      <a16:colId xmlns:a16="http://schemas.microsoft.com/office/drawing/2014/main" val="1984054724"/>
                    </a:ext>
                  </a:extLst>
                </a:gridCol>
                <a:gridCol w="991692">
                  <a:extLst>
                    <a:ext uri="{9D8B030D-6E8A-4147-A177-3AD203B41FA5}">
                      <a16:colId xmlns:a16="http://schemas.microsoft.com/office/drawing/2014/main" val="2640810959"/>
                    </a:ext>
                  </a:extLst>
                </a:gridCol>
                <a:gridCol w="990811">
                  <a:extLst>
                    <a:ext uri="{9D8B030D-6E8A-4147-A177-3AD203B41FA5}">
                      <a16:colId xmlns:a16="http://schemas.microsoft.com/office/drawing/2014/main" val="3593111845"/>
                    </a:ext>
                  </a:extLst>
                </a:gridCol>
                <a:gridCol w="991692">
                  <a:extLst>
                    <a:ext uri="{9D8B030D-6E8A-4147-A177-3AD203B41FA5}">
                      <a16:colId xmlns:a16="http://schemas.microsoft.com/office/drawing/2014/main" val="1305972083"/>
                    </a:ext>
                  </a:extLst>
                </a:gridCol>
              </a:tblGrid>
              <a:tr h="335808">
                <a:tc>
                  <a:txBody>
                    <a:bodyPr/>
                    <a:lstStyle/>
                    <a:p>
                      <a:pPr marL="0" marR="0" algn="just">
                        <a:lnSpc>
                          <a:spcPct val="150000"/>
                        </a:lnSpc>
                        <a:spcBef>
                          <a:spcPts val="600"/>
                        </a:spcBef>
                        <a:spcAft>
                          <a:spcPts val="0"/>
                        </a:spcAft>
                      </a:pPr>
                      <a:r>
                        <a:rPr lang="en-US" sz="1800" b="1" dirty="0" err="1">
                          <a:effectLst/>
                        </a:rPr>
                        <a:t>Điểm</a:t>
                      </a:r>
                      <a:r>
                        <a:rPr lang="en-US" sz="1800" b="1" dirty="0">
                          <a:effectLst/>
                        </a:rPr>
                        <a:t> </a:t>
                      </a:r>
                      <a:r>
                        <a:rPr lang="en-US" sz="1800" b="1" dirty="0" err="1">
                          <a:effectLst/>
                        </a:rPr>
                        <a:t>số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dirty="0">
                          <a:effectLst/>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857540"/>
                  </a:ext>
                </a:extLst>
              </a:tr>
              <a:tr h="460446">
                <a:tc>
                  <a:txBody>
                    <a:bodyPr/>
                    <a:lstStyle/>
                    <a:p>
                      <a:pPr marL="0" marR="0" algn="just">
                        <a:lnSpc>
                          <a:spcPct val="150000"/>
                        </a:lnSpc>
                        <a:spcBef>
                          <a:spcPts val="600"/>
                        </a:spcBef>
                        <a:spcAft>
                          <a:spcPts val="0"/>
                        </a:spcAft>
                      </a:pPr>
                      <a:r>
                        <a:rPr lang="en-US" sz="1800" b="1" dirty="0" err="1">
                          <a:effectLst/>
                        </a:rPr>
                        <a:t>Số</a:t>
                      </a:r>
                      <a:r>
                        <a:rPr lang="en-US" sz="1800" b="1" dirty="0">
                          <a:effectLst/>
                        </a:rPr>
                        <a:t> </a:t>
                      </a:r>
                      <a:r>
                        <a:rPr lang="en-US" sz="1800" b="1" dirty="0" err="1">
                          <a:effectLst/>
                        </a:rPr>
                        <a:t>bạn</a:t>
                      </a:r>
                      <a:r>
                        <a:rPr lang="en-US" sz="1800" b="1" dirty="0">
                          <a:effectLst/>
                        </a:rPr>
                        <a:t> </a:t>
                      </a:r>
                      <a:r>
                        <a:rPr lang="en-US" sz="1800" b="1" dirty="0" err="1">
                          <a:effectLst/>
                        </a:rPr>
                        <a:t>đạt</a:t>
                      </a:r>
                      <a:r>
                        <a:rPr lang="en-US" sz="1800" b="1" dirty="0">
                          <a:effectLst/>
                        </a:rPr>
                        <a:t> </a:t>
                      </a:r>
                      <a:r>
                        <a:rPr lang="en-US" sz="1800" b="1" dirty="0" err="1">
                          <a:effectLst/>
                        </a:rPr>
                        <a:t>được</a:t>
                      </a: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4757434"/>
                  </a:ext>
                </a:extLst>
              </a:tr>
            </a:tbl>
          </a:graphicData>
        </a:graphic>
      </p:graphicFrame>
      <p:sp>
        <p:nvSpPr>
          <p:cNvPr id="26" name="TextBox 25">
            <a:extLst>
              <a:ext uri="{FF2B5EF4-FFF2-40B4-BE49-F238E27FC236}">
                <a16:creationId xmlns:a16="http://schemas.microsoft.com/office/drawing/2014/main" id="{A3F3EA92-216F-4AC4-AC65-C8E960425ED4}"/>
              </a:ext>
            </a:extLst>
          </p:cNvPr>
          <p:cNvSpPr txBox="1"/>
          <p:nvPr/>
        </p:nvSpPr>
        <p:spPr>
          <a:xfrm>
            <a:off x="115980" y="2900860"/>
            <a:ext cx="8912039" cy="456535"/>
          </a:xfrm>
          <a:prstGeom prst="rect">
            <a:avLst/>
          </a:prstGeom>
          <a:noFill/>
        </p:spPr>
        <p:txBody>
          <a:bodyPr wrap="square">
            <a:spAutoFit/>
          </a:bodyPr>
          <a:lstStyle/>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47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702783"/>
            <a:ext cx="5989761" cy="43336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3.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1389216" y="4248881"/>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endParaRPr lang="en-US" sz="1800" dirty="0">
                  <a:latin typeface="Arial" panose="020B0604020202020204" pitchFamily="34" charset="0"/>
                  <a:cs typeface="Arial" panose="020B0604020202020204" pitchFamily="34" charset="0"/>
                </a:endParaRPr>
              </a:p>
              <a:p>
                <a:pPr algn="ctr" defTabSz="685800">
                  <a:lnSpc>
                    <a:spcPct val="120000"/>
                  </a:lnSpc>
                  <a:buClrTx/>
                  <a:defRPr/>
                </a:pPr>
                <a14:m>
                  <m:oMathPara xmlns:m="http://schemas.openxmlformats.org/officeDocument/2006/math">
                    <m:oMathParaPr>
                      <m:jc m:val="center"/>
                    </m:oMathParaPr>
                    <m:oMath xmlns:m="http://schemas.openxmlformats.org/officeDocument/2006/math">
                      <m:r>
                        <m:rPr>
                          <m:nor/>
                        </m:rPr>
                        <a:rPr lang="en-US" sz="1800">
                          <a:latin typeface="Arial" panose="020B0604020202020204" pitchFamily="34" charset="0"/>
                          <a:cs typeface="Arial" panose="020B0604020202020204" pitchFamily="34" charset="0"/>
                        </a:rPr>
                        <m:t>S</m:t>
                      </m:r>
                      <m:r>
                        <m:rPr>
                          <m:nor/>
                        </m:rPr>
                        <a:rPr lang="en-US" sz="1800">
                          <a:latin typeface="Arial" panose="020B0604020202020204" pitchFamily="34" charset="0"/>
                          <a:cs typeface="Arial" panose="020B0604020202020204" pitchFamily="34" charset="0"/>
                        </a:rPr>
                        <m:t>ố </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ă</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ngo</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ữ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b</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p</m:t>
                      </m:r>
                    </m:oMath>
                  </m:oMathPara>
                </a14:m>
                <a:endParaRPr lang="en-US" sz="1800" dirty="0">
                  <a:latin typeface="Arial" panose="020B0604020202020204" pitchFamily="34" charset="0"/>
                  <a:cs typeface="Arial" panose="020B0604020202020204" pitchFamily="34" charset="0"/>
                </a:endParaRPr>
              </a:p>
              <a:p>
                <a:pPr algn="ctr" defTabSz="685800">
                  <a:lnSpc>
                    <a:spcPct val="120000"/>
                  </a:lnSpc>
                  <a:buClrTx/>
                  <a:defRPr/>
                </a:pPr>
                <a:endParaRPr lang="en-US" sz="18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1389216" y="4248881"/>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748" y="1404746"/>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ệ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ặ</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415748" y="1404746"/>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Đá</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á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ề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ứ</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độ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ù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ợ</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đề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ự</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ừ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kh</m:t>
                      </m:r>
                      <m:r>
                        <m:rPr>
                          <m:nor/>
                        </m:rPr>
                        <a:rPr lang="en-US" sz="1800">
                          <a:latin typeface="Arial" panose="020B0604020202020204" pitchFamily="34" charset="0"/>
                          <a:cs typeface="Arial" panose="020B0604020202020204" pitchFamily="34" charset="0"/>
                        </a:rPr>
                        <m:t>ó đế</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ễ</m:t>
                      </m:r>
                    </m:oMath>
                  </m:oMathPara>
                </a14:m>
                <a:endParaRPr lang="en-US" sz="18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à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độ</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tuy</m:t>
                      </m:r>
                      <m:r>
                        <m:rPr>
                          <m:nor/>
                        </m:rPr>
                        <a:rPr lang="en-US" sz="1800">
                          <a:latin typeface="Arial" panose="020B0604020202020204" pitchFamily="34" charset="0"/>
                          <a:cs typeface="Arial" panose="020B0604020202020204" pitchFamily="34" charset="0"/>
                        </a:rPr>
                        <m:t>ể</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tham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ự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ố</m:t>
                      </m:r>
                    </m:oMath>
                  </m:oMathPara>
                </a14:m>
                <a:endParaRPr lang="en-US" sz="18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2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0581" y="26687"/>
            <a:ext cx="2280244" cy="34290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4. </a:t>
            </a:r>
            <a:r>
              <a:rPr lang="en-GB" sz="1800" kern="1200" dirty="0">
                <a:solidFill>
                  <a:prstClr val="black"/>
                </a:solidFill>
                <a:latin typeface="Arial" panose="020B0604020202020204" pitchFamily="34" charset="0"/>
                <a:cs typeface="Arial" panose="020B0604020202020204" pitchFamily="34" charset="0"/>
              </a:rPr>
              <a:t>Cho </a:t>
            </a:r>
            <a:r>
              <a:rPr lang="en-GB" sz="1800" kern="1200" dirty="0" err="1">
                <a:solidFill>
                  <a:prstClr val="black"/>
                </a:solidFill>
                <a:latin typeface="Arial" panose="020B0604020202020204" pitchFamily="34" charset="0"/>
                <a:cs typeface="Arial" panose="020B0604020202020204" pitchFamily="34" charset="0"/>
              </a:rPr>
              <a:t>biểu</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đồ</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sau</a:t>
            </a:r>
            <a:r>
              <a:rPr lang="en-GB" sz="1800" kern="1200" dirty="0">
                <a:solidFill>
                  <a:prstClr val="black"/>
                </a:solidFill>
                <a:latin typeface="Arial" panose="020B0604020202020204" pitchFamily="34" charset="0"/>
                <a:cs typeface="Arial" panose="020B0604020202020204" pitchFamily="34" charset="0"/>
              </a:rPr>
              <a:t>:</a:t>
            </a:r>
            <a:endParaRPr lang="en-US" sz="1800" kern="12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67 </m:t>
                      </m:r>
                      <m:r>
                        <m:rPr>
                          <m:nor/>
                        </m:rPr>
                        <a:rPr lang="en-US" sz="1800" b="0" i="0" smtClean="0">
                          <a:latin typeface="Arial" panose="020B0604020202020204" pitchFamily="34" charset="0"/>
                          <a:cs typeface="Arial" panose="020B0604020202020204" pitchFamily="34" charset="0"/>
                        </a:rPr>
                        <m:t>tri</m:t>
                      </m:r>
                      <m:r>
                        <m:rPr>
                          <m:nor/>
                        </m:rPr>
                        <a:rPr lang="en-US" sz="1800" b="0" i="0" smtClean="0">
                          <a:latin typeface="Arial" panose="020B0604020202020204" pitchFamily="34" charset="0"/>
                          <a:cs typeface="Arial" panose="020B0604020202020204" pitchFamily="34" charset="0"/>
                        </a:rPr>
                        <m:t>ệ</m:t>
                      </m:r>
                      <m:r>
                        <m:rPr>
                          <m:nor/>
                        </m:rPr>
                        <a:rPr lang="en-US" sz="1800" b="0" i="0" smtClean="0">
                          <a:latin typeface="Arial" panose="020B0604020202020204" pitchFamily="34" charset="0"/>
                          <a:cs typeface="Arial" panose="020B0604020202020204" pitchFamily="34" charset="0"/>
                        </a:rPr>
                        <m:t>u</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67 </m:t>
                      </m:r>
                      <m:r>
                        <m:rPr>
                          <m:nor/>
                        </m:rPr>
                        <a:rPr lang="en-US" sz="1600" b="0" i="0" smtClean="0">
                          <a:latin typeface="Arial" panose="020B0604020202020204" pitchFamily="34" charset="0"/>
                          <a:cs typeface="Arial" panose="020B0604020202020204" pitchFamily="34" charset="0"/>
                        </a:rPr>
                        <m:t>ngh</m:t>
                      </m:r>
                      <m:r>
                        <m:rPr>
                          <m:nor/>
                        </m:rPr>
                        <a:rPr lang="en-US" sz="1600" b="0" i="0" smtClean="0">
                          <a:latin typeface="Arial" panose="020B0604020202020204" pitchFamily="34" charset="0"/>
                          <a:cs typeface="Arial" panose="020B0604020202020204" pitchFamily="34" charset="0"/>
                        </a:rPr>
                        <m:t>ì</m:t>
                      </m:r>
                      <m:r>
                        <m:rPr>
                          <m:nor/>
                        </m:rPr>
                        <a:rPr lang="en-US" sz="1600" b="0" i="0" smtClean="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7 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79</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6" name="Chart 25">
            <a:extLst>
              <a:ext uri="{FF2B5EF4-FFF2-40B4-BE49-F238E27FC236}">
                <a16:creationId xmlns:a16="http://schemas.microsoft.com/office/drawing/2014/main" id="{85CC4AF2-1BCA-4098-94C7-77F2465BDBCF}"/>
              </a:ext>
            </a:extLst>
          </p:cNvPr>
          <p:cNvGraphicFramePr/>
          <p:nvPr>
            <p:extLst>
              <p:ext uri="{D42A27DB-BD31-4B8C-83A1-F6EECF244321}">
                <p14:modId xmlns:p14="http://schemas.microsoft.com/office/powerpoint/2010/main" val="4087509053"/>
              </p:ext>
            </p:extLst>
          </p:nvPr>
        </p:nvGraphicFramePr>
        <p:xfrm>
          <a:off x="1903995" y="416072"/>
          <a:ext cx="5254175" cy="2611431"/>
        </p:xfrm>
        <a:graphic>
          <a:graphicData uri="http://schemas.openxmlformats.org/drawingml/2006/chart">
            <c:chart xmlns:c="http://schemas.openxmlformats.org/drawingml/2006/chart" xmlns:r="http://schemas.openxmlformats.org/officeDocument/2006/relationships" r:id="rId12"/>
          </a:graphicData>
        </a:graphic>
      </p:graphicFrame>
      <p:sp>
        <p:nvSpPr>
          <p:cNvPr id="28" name="TextBox 27">
            <a:extLst>
              <a:ext uri="{FF2B5EF4-FFF2-40B4-BE49-F238E27FC236}">
                <a16:creationId xmlns:a16="http://schemas.microsoft.com/office/drawing/2014/main" id="{05A79AE6-0755-4B71-A6EB-5EF6C94A4D3C}"/>
              </a:ext>
            </a:extLst>
          </p:cNvPr>
          <p:cNvSpPr txBox="1"/>
          <p:nvPr/>
        </p:nvSpPr>
        <p:spPr>
          <a:xfrm>
            <a:off x="2245082" y="3027503"/>
            <a:ext cx="4572000" cy="458074"/>
          </a:xfrm>
          <a:prstGeom prst="rect">
            <a:avLst/>
          </a:prstGeom>
          <a:noFill/>
        </p:spPr>
        <p:txBody>
          <a:bodyPr wrap="square">
            <a:spAutoFit/>
          </a:bodyPr>
          <a:lstStyle/>
          <a:p>
            <a:pPr marL="0" marR="0" algn="ctr">
              <a:lnSpc>
                <a:spcPct val="150000"/>
              </a:lnSpc>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1989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5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1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pic>
        <p:nvPicPr>
          <p:cNvPr id="2075" name="Google Shape;2075;p52"/>
          <p:cNvPicPr preferRelativeResize="0"/>
          <p:nvPr/>
        </p:nvPicPr>
        <p:blipFill>
          <a:blip r:embed="rId3"/>
          <a:srcRect t="6873" b="6873"/>
          <a:stretch/>
        </p:blipFill>
        <p:spPr>
          <a:xfrm>
            <a:off x="1104300" y="1638500"/>
            <a:ext cx="2890800" cy="1926300"/>
          </a:xfrm>
          <a:prstGeom prst="ellipse">
            <a:avLst/>
          </a:prstGeom>
          <a:noFill/>
          <a:ln w="28575" cap="flat" cmpd="sng">
            <a:solidFill>
              <a:schemeClr val="dk2"/>
            </a:solidFill>
            <a:prstDash val="solid"/>
            <a:round/>
            <a:headEnd type="none" w="sm" len="sm"/>
            <a:tailEnd type="none" w="sm" len="sm"/>
          </a:ln>
        </p:spPr>
      </p:pic>
      <p:grpSp>
        <p:nvGrpSpPr>
          <p:cNvPr id="2076" name="Google Shape;2076;p52"/>
          <p:cNvGrpSpPr/>
          <p:nvPr/>
        </p:nvGrpSpPr>
        <p:grpSpPr>
          <a:xfrm>
            <a:off x="2690126" y="3169670"/>
            <a:ext cx="1358456" cy="773893"/>
            <a:chOff x="3078276" y="3381345"/>
            <a:chExt cx="1358456" cy="773893"/>
          </a:xfrm>
        </p:grpSpPr>
        <p:sp>
          <p:nvSpPr>
            <p:cNvPr id="2077" name="Google Shape;2077;p52"/>
            <p:cNvSpPr/>
            <p:nvPr/>
          </p:nvSpPr>
          <p:spPr>
            <a:xfrm>
              <a:off x="3150258" y="3381347"/>
              <a:ext cx="1246988" cy="71291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3087783" y="3471663"/>
              <a:ext cx="1339466" cy="662991"/>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3682741" y="3542733"/>
              <a:ext cx="713270" cy="552141"/>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3163124" y="3835915"/>
              <a:ext cx="504332" cy="150476"/>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4385512" y="3643239"/>
              <a:ext cx="1287" cy="1235"/>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3581617" y="4029260"/>
              <a:ext cx="1904" cy="51"/>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3078276" y="3381345"/>
              <a:ext cx="1358456" cy="773893"/>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4" name="Google Shape;2084;p52"/>
            <p:cNvGrpSpPr/>
            <p:nvPr/>
          </p:nvGrpSpPr>
          <p:grpSpPr>
            <a:xfrm>
              <a:off x="3312982" y="3467289"/>
              <a:ext cx="919789" cy="412009"/>
              <a:chOff x="3312982" y="3467289"/>
              <a:chExt cx="919789" cy="412009"/>
            </a:xfrm>
          </p:grpSpPr>
          <p:sp>
            <p:nvSpPr>
              <p:cNvPr id="2085" name="Google Shape;2085;p52"/>
              <p:cNvSpPr/>
              <p:nvPr/>
            </p:nvSpPr>
            <p:spPr>
              <a:xfrm>
                <a:off x="3802957" y="3790680"/>
                <a:ext cx="354319" cy="8861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3822101" y="3706384"/>
                <a:ext cx="359671" cy="89185"/>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3852824" y="3620853"/>
                <a:ext cx="356429" cy="92272"/>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3884731" y="3533161"/>
                <a:ext cx="348041" cy="99374"/>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3312982" y="3729336"/>
                <a:ext cx="358333" cy="70298"/>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3338096" y="3643806"/>
                <a:ext cx="364354" cy="70040"/>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3365268" y="3557451"/>
                <a:ext cx="359929" cy="72717"/>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3402836" y="3467289"/>
                <a:ext cx="352312" cy="81259"/>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3" name="Google Shape;2093;p52"/>
          <p:cNvGrpSpPr/>
          <p:nvPr/>
        </p:nvGrpSpPr>
        <p:grpSpPr>
          <a:xfrm rot="-1053587">
            <a:off x="3564653" y="1326003"/>
            <a:ext cx="610604" cy="273683"/>
            <a:chOff x="3600663" y="2621332"/>
            <a:chExt cx="610605" cy="273683"/>
          </a:xfrm>
        </p:grpSpPr>
        <p:sp>
          <p:nvSpPr>
            <p:cNvPr id="2094" name="Google Shape;2094;p52"/>
            <p:cNvSpPr/>
            <p:nvPr/>
          </p:nvSpPr>
          <p:spPr>
            <a:xfrm>
              <a:off x="3600663" y="2639556"/>
              <a:ext cx="601133" cy="255460"/>
            </a:xfrm>
            <a:custGeom>
              <a:avLst/>
              <a:gdLst/>
              <a:ahLst/>
              <a:cxnLst/>
              <a:rect l="l" t="t" r="r" b="b"/>
              <a:pathLst>
                <a:path w="11681" h="4964" extrusionOk="0">
                  <a:moveTo>
                    <a:pt x="9287" y="383"/>
                  </a:moveTo>
                  <a:cubicBezTo>
                    <a:pt x="9661" y="383"/>
                    <a:pt x="10035" y="398"/>
                    <a:pt x="10406" y="429"/>
                  </a:cubicBezTo>
                  <a:cubicBezTo>
                    <a:pt x="10763" y="465"/>
                    <a:pt x="10811" y="489"/>
                    <a:pt x="10847" y="822"/>
                  </a:cubicBezTo>
                  <a:cubicBezTo>
                    <a:pt x="10954" y="1620"/>
                    <a:pt x="11061" y="2430"/>
                    <a:pt x="10882" y="3251"/>
                  </a:cubicBezTo>
                  <a:cubicBezTo>
                    <a:pt x="10811" y="3632"/>
                    <a:pt x="10656" y="3763"/>
                    <a:pt x="10299" y="3823"/>
                  </a:cubicBezTo>
                  <a:cubicBezTo>
                    <a:pt x="9394" y="3942"/>
                    <a:pt x="8465" y="3977"/>
                    <a:pt x="7560" y="4013"/>
                  </a:cubicBezTo>
                  <a:cubicBezTo>
                    <a:pt x="6334" y="4085"/>
                    <a:pt x="5132" y="4168"/>
                    <a:pt x="3917" y="4275"/>
                  </a:cubicBezTo>
                  <a:cubicBezTo>
                    <a:pt x="3381" y="4323"/>
                    <a:pt x="2846" y="4347"/>
                    <a:pt x="2310" y="4382"/>
                  </a:cubicBezTo>
                  <a:lnTo>
                    <a:pt x="2310" y="4358"/>
                  </a:lnTo>
                  <a:lnTo>
                    <a:pt x="1310" y="4358"/>
                  </a:lnTo>
                  <a:cubicBezTo>
                    <a:pt x="1179" y="4358"/>
                    <a:pt x="1036" y="4335"/>
                    <a:pt x="917" y="4287"/>
                  </a:cubicBezTo>
                  <a:cubicBezTo>
                    <a:pt x="726" y="4227"/>
                    <a:pt x="619" y="4108"/>
                    <a:pt x="583" y="3918"/>
                  </a:cubicBezTo>
                  <a:cubicBezTo>
                    <a:pt x="429" y="3192"/>
                    <a:pt x="429" y="2442"/>
                    <a:pt x="429" y="1703"/>
                  </a:cubicBezTo>
                  <a:cubicBezTo>
                    <a:pt x="441" y="1358"/>
                    <a:pt x="619" y="1168"/>
                    <a:pt x="941" y="1049"/>
                  </a:cubicBezTo>
                  <a:cubicBezTo>
                    <a:pt x="1322" y="894"/>
                    <a:pt x="1726" y="870"/>
                    <a:pt x="2131" y="834"/>
                  </a:cubicBezTo>
                  <a:cubicBezTo>
                    <a:pt x="3500" y="715"/>
                    <a:pt x="4882" y="703"/>
                    <a:pt x="6263" y="584"/>
                  </a:cubicBezTo>
                  <a:cubicBezTo>
                    <a:pt x="6929" y="525"/>
                    <a:pt x="7620" y="453"/>
                    <a:pt x="8287" y="417"/>
                  </a:cubicBezTo>
                  <a:cubicBezTo>
                    <a:pt x="8618" y="395"/>
                    <a:pt x="8953" y="383"/>
                    <a:pt x="9287" y="383"/>
                  </a:cubicBezTo>
                  <a:close/>
                  <a:moveTo>
                    <a:pt x="9525" y="1"/>
                  </a:moveTo>
                  <a:cubicBezTo>
                    <a:pt x="8537" y="1"/>
                    <a:pt x="7560" y="72"/>
                    <a:pt x="6596" y="167"/>
                  </a:cubicBezTo>
                  <a:cubicBezTo>
                    <a:pt x="5072" y="310"/>
                    <a:pt x="3560" y="406"/>
                    <a:pt x="2036" y="537"/>
                  </a:cubicBezTo>
                  <a:cubicBezTo>
                    <a:pt x="1560" y="560"/>
                    <a:pt x="1072" y="632"/>
                    <a:pt x="619" y="822"/>
                  </a:cubicBezTo>
                  <a:cubicBezTo>
                    <a:pt x="321" y="941"/>
                    <a:pt x="119" y="1156"/>
                    <a:pt x="83" y="1489"/>
                  </a:cubicBezTo>
                  <a:cubicBezTo>
                    <a:pt x="0" y="2322"/>
                    <a:pt x="24" y="3156"/>
                    <a:pt x="250" y="3977"/>
                  </a:cubicBezTo>
                  <a:cubicBezTo>
                    <a:pt x="405" y="4549"/>
                    <a:pt x="917" y="4906"/>
                    <a:pt x="1441" y="4930"/>
                  </a:cubicBezTo>
                  <a:cubicBezTo>
                    <a:pt x="2286" y="4954"/>
                    <a:pt x="3143" y="4954"/>
                    <a:pt x="3989" y="4954"/>
                  </a:cubicBezTo>
                  <a:cubicBezTo>
                    <a:pt x="4135" y="4960"/>
                    <a:pt x="4282" y="4963"/>
                    <a:pt x="4429" y="4963"/>
                  </a:cubicBezTo>
                  <a:cubicBezTo>
                    <a:pt x="4810" y="4963"/>
                    <a:pt x="5191" y="4944"/>
                    <a:pt x="5560" y="4918"/>
                  </a:cubicBezTo>
                  <a:cubicBezTo>
                    <a:pt x="6191" y="4847"/>
                    <a:pt x="6798" y="4763"/>
                    <a:pt x="7430" y="4739"/>
                  </a:cubicBezTo>
                  <a:cubicBezTo>
                    <a:pt x="8394" y="4692"/>
                    <a:pt x="9346" y="4680"/>
                    <a:pt x="10299" y="4513"/>
                  </a:cubicBezTo>
                  <a:cubicBezTo>
                    <a:pt x="11120" y="4358"/>
                    <a:pt x="11513" y="3977"/>
                    <a:pt x="11573" y="3144"/>
                  </a:cubicBezTo>
                  <a:cubicBezTo>
                    <a:pt x="11644" y="2442"/>
                    <a:pt x="11680" y="1727"/>
                    <a:pt x="11537" y="1013"/>
                  </a:cubicBezTo>
                  <a:cubicBezTo>
                    <a:pt x="11442" y="537"/>
                    <a:pt x="11013" y="132"/>
                    <a:pt x="10525" y="60"/>
                  </a:cubicBezTo>
                  <a:cubicBezTo>
                    <a:pt x="10192" y="13"/>
                    <a:pt x="9858" y="1"/>
                    <a:pt x="9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3620836" y="2658854"/>
              <a:ext cx="549053" cy="205027"/>
            </a:xfrm>
            <a:custGeom>
              <a:avLst/>
              <a:gdLst/>
              <a:ahLst/>
              <a:cxnLst/>
              <a:rect l="l" t="t" r="r" b="b"/>
              <a:pathLst>
                <a:path w="10669" h="3984" extrusionOk="0">
                  <a:moveTo>
                    <a:pt x="8929" y="1"/>
                  </a:moveTo>
                  <a:cubicBezTo>
                    <a:pt x="8576" y="1"/>
                    <a:pt x="8222" y="13"/>
                    <a:pt x="7871" y="31"/>
                  </a:cubicBezTo>
                  <a:cubicBezTo>
                    <a:pt x="7204" y="78"/>
                    <a:pt x="6514" y="138"/>
                    <a:pt x="5847" y="197"/>
                  </a:cubicBezTo>
                  <a:cubicBezTo>
                    <a:pt x="4478" y="316"/>
                    <a:pt x="3097" y="328"/>
                    <a:pt x="1704" y="447"/>
                  </a:cubicBezTo>
                  <a:cubicBezTo>
                    <a:pt x="1311" y="495"/>
                    <a:pt x="906" y="507"/>
                    <a:pt x="513" y="650"/>
                  </a:cubicBezTo>
                  <a:cubicBezTo>
                    <a:pt x="203" y="769"/>
                    <a:pt x="13" y="971"/>
                    <a:pt x="13" y="1305"/>
                  </a:cubicBezTo>
                  <a:cubicBezTo>
                    <a:pt x="1" y="2055"/>
                    <a:pt x="13" y="2793"/>
                    <a:pt x="156" y="3531"/>
                  </a:cubicBezTo>
                  <a:cubicBezTo>
                    <a:pt x="203" y="3710"/>
                    <a:pt x="322" y="3841"/>
                    <a:pt x="501" y="3900"/>
                  </a:cubicBezTo>
                  <a:cubicBezTo>
                    <a:pt x="632" y="3936"/>
                    <a:pt x="751" y="3972"/>
                    <a:pt x="894" y="3972"/>
                  </a:cubicBezTo>
                  <a:lnTo>
                    <a:pt x="1882" y="3972"/>
                  </a:lnTo>
                  <a:lnTo>
                    <a:pt x="1882" y="3983"/>
                  </a:lnTo>
                  <a:cubicBezTo>
                    <a:pt x="2418" y="3960"/>
                    <a:pt x="2954" y="3924"/>
                    <a:pt x="3489" y="3876"/>
                  </a:cubicBezTo>
                  <a:cubicBezTo>
                    <a:pt x="4716" y="3781"/>
                    <a:pt x="5918" y="3686"/>
                    <a:pt x="7145" y="3626"/>
                  </a:cubicBezTo>
                  <a:cubicBezTo>
                    <a:pt x="8061" y="3579"/>
                    <a:pt x="8966" y="3555"/>
                    <a:pt x="9883" y="3436"/>
                  </a:cubicBezTo>
                  <a:cubicBezTo>
                    <a:pt x="10264" y="3388"/>
                    <a:pt x="10395" y="3257"/>
                    <a:pt x="10490" y="2876"/>
                  </a:cubicBezTo>
                  <a:cubicBezTo>
                    <a:pt x="10669" y="2067"/>
                    <a:pt x="10562" y="1245"/>
                    <a:pt x="10455" y="447"/>
                  </a:cubicBezTo>
                  <a:cubicBezTo>
                    <a:pt x="10419" y="114"/>
                    <a:pt x="10371" y="90"/>
                    <a:pt x="9978" y="42"/>
                  </a:cubicBezTo>
                  <a:cubicBezTo>
                    <a:pt x="9633" y="13"/>
                    <a:pt x="9282" y="1"/>
                    <a:pt x="8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3610135" y="2621332"/>
              <a:ext cx="601133" cy="255769"/>
            </a:xfrm>
            <a:custGeom>
              <a:avLst/>
              <a:gdLst/>
              <a:ahLst/>
              <a:cxnLst/>
              <a:rect l="l" t="t" r="r" b="b"/>
              <a:pathLst>
                <a:path w="11681" h="4970" extrusionOk="0">
                  <a:moveTo>
                    <a:pt x="9288" y="395"/>
                  </a:moveTo>
                  <a:cubicBezTo>
                    <a:pt x="9662" y="395"/>
                    <a:pt x="10036" y="409"/>
                    <a:pt x="10407" y="441"/>
                  </a:cubicBezTo>
                  <a:cubicBezTo>
                    <a:pt x="10764" y="465"/>
                    <a:pt x="10812" y="500"/>
                    <a:pt x="10847" y="822"/>
                  </a:cubicBezTo>
                  <a:cubicBezTo>
                    <a:pt x="10954" y="1631"/>
                    <a:pt x="11062" y="2429"/>
                    <a:pt x="10883" y="3251"/>
                  </a:cubicBezTo>
                  <a:cubicBezTo>
                    <a:pt x="10812" y="3644"/>
                    <a:pt x="10657" y="3775"/>
                    <a:pt x="10300" y="3834"/>
                  </a:cubicBezTo>
                  <a:cubicBezTo>
                    <a:pt x="9395" y="3953"/>
                    <a:pt x="8466" y="3977"/>
                    <a:pt x="7561" y="4025"/>
                  </a:cubicBezTo>
                  <a:cubicBezTo>
                    <a:pt x="6335" y="4084"/>
                    <a:pt x="5132" y="4168"/>
                    <a:pt x="3918" y="4275"/>
                  </a:cubicBezTo>
                  <a:cubicBezTo>
                    <a:pt x="3382" y="4322"/>
                    <a:pt x="2846" y="4358"/>
                    <a:pt x="2310" y="4382"/>
                  </a:cubicBezTo>
                  <a:lnTo>
                    <a:pt x="2310" y="4370"/>
                  </a:lnTo>
                  <a:lnTo>
                    <a:pt x="1310" y="4370"/>
                  </a:lnTo>
                  <a:cubicBezTo>
                    <a:pt x="1179" y="4370"/>
                    <a:pt x="1037" y="4334"/>
                    <a:pt x="917" y="4298"/>
                  </a:cubicBezTo>
                  <a:cubicBezTo>
                    <a:pt x="727" y="4239"/>
                    <a:pt x="620" y="4108"/>
                    <a:pt x="584" y="3917"/>
                  </a:cubicBezTo>
                  <a:cubicBezTo>
                    <a:pt x="429" y="3191"/>
                    <a:pt x="429" y="2453"/>
                    <a:pt x="429" y="1703"/>
                  </a:cubicBezTo>
                  <a:cubicBezTo>
                    <a:pt x="441" y="1358"/>
                    <a:pt x="620" y="1167"/>
                    <a:pt x="941" y="1048"/>
                  </a:cubicBezTo>
                  <a:cubicBezTo>
                    <a:pt x="1322" y="905"/>
                    <a:pt x="1727" y="869"/>
                    <a:pt x="2132" y="846"/>
                  </a:cubicBezTo>
                  <a:cubicBezTo>
                    <a:pt x="3501" y="727"/>
                    <a:pt x="4882" y="703"/>
                    <a:pt x="6263" y="584"/>
                  </a:cubicBezTo>
                  <a:cubicBezTo>
                    <a:pt x="6930" y="524"/>
                    <a:pt x="7621" y="453"/>
                    <a:pt x="8287" y="429"/>
                  </a:cubicBezTo>
                  <a:cubicBezTo>
                    <a:pt x="8619" y="406"/>
                    <a:pt x="8953" y="395"/>
                    <a:pt x="9288" y="395"/>
                  </a:cubicBezTo>
                  <a:close/>
                  <a:moveTo>
                    <a:pt x="9526" y="0"/>
                  </a:moveTo>
                  <a:cubicBezTo>
                    <a:pt x="8537" y="0"/>
                    <a:pt x="7561" y="84"/>
                    <a:pt x="6597" y="167"/>
                  </a:cubicBezTo>
                  <a:cubicBezTo>
                    <a:pt x="5073" y="322"/>
                    <a:pt x="3561" y="405"/>
                    <a:pt x="2037" y="536"/>
                  </a:cubicBezTo>
                  <a:cubicBezTo>
                    <a:pt x="1560" y="572"/>
                    <a:pt x="1072" y="631"/>
                    <a:pt x="620" y="822"/>
                  </a:cubicBezTo>
                  <a:cubicBezTo>
                    <a:pt x="322" y="941"/>
                    <a:pt x="120" y="1167"/>
                    <a:pt x="84" y="1489"/>
                  </a:cubicBezTo>
                  <a:cubicBezTo>
                    <a:pt x="1" y="2322"/>
                    <a:pt x="24" y="3167"/>
                    <a:pt x="251" y="3977"/>
                  </a:cubicBezTo>
                  <a:cubicBezTo>
                    <a:pt x="405" y="4560"/>
                    <a:pt x="917" y="4918"/>
                    <a:pt x="1441" y="4929"/>
                  </a:cubicBezTo>
                  <a:cubicBezTo>
                    <a:pt x="2287" y="4965"/>
                    <a:pt x="3144" y="4965"/>
                    <a:pt x="3989" y="4965"/>
                  </a:cubicBezTo>
                  <a:cubicBezTo>
                    <a:pt x="4113" y="4968"/>
                    <a:pt x="4237" y="4970"/>
                    <a:pt x="4362" y="4970"/>
                  </a:cubicBezTo>
                  <a:cubicBezTo>
                    <a:pt x="4765" y="4970"/>
                    <a:pt x="5170" y="4954"/>
                    <a:pt x="5561" y="4918"/>
                  </a:cubicBezTo>
                  <a:cubicBezTo>
                    <a:pt x="6192" y="4858"/>
                    <a:pt x="6799" y="4775"/>
                    <a:pt x="7430" y="4739"/>
                  </a:cubicBezTo>
                  <a:cubicBezTo>
                    <a:pt x="8395" y="4691"/>
                    <a:pt x="9347" y="4679"/>
                    <a:pt x="10300" y="4513"/>
                  </a:cubicBezTo>
                  <a:cubicBezTo>
                    <a:pt x="11121" y="4370"/>
                    <a:pt x="11514" y="3977"/>
                    <a:pt x="11574" y="3144"/>
                  </a:cubicBezTo>
                  <a:cubicBezTo>
                    <a:pt x="11645" y="2453"/>
                    <a:pt x="11681" y="1727"/>
                    <a:pt x="11538" y="1024"/>
                  </a:cubicBezTo>
                  <a:cubicBezTo>
                    <a:pt x="11443" y="536"/>
                    <a:pt x="11014" y="143"/>
                    <a:pt x="10526" y="60"/>
                  </a:cubicBezTo>
                  <a:cubicBezTo>
                    <a:pt x="10192" y="24"/>
                    <a:pt x="9859" y="0"/>
                    <a:pt x="9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3636172" y="2636108"/>
              <a:ext cx="549053" cy="205078"/>
            </a:xfrm>
            <a:custGeom>
              <a:avLst/>
              <a:gdLst/>
              <a:ahLst/>
              <a:cxnLst/>
              <a:rect l="l" t="t" r="r" b="b"/>
              <a:pathLst>
                <a:path w="10669" h="3985" extrusionOk="0">
                  <a:moveTo>
                    <a:pt x="8851" y="1"/>
                  </a:moveTo>
                  <a:cubicBezTo>
                    <a:pt x="8524" y="1"/>
                    <a:pt x="8196" y="9"/>
                    <a:pt x="7871" y="20"/>
                  </a:cubicBezTo>
                  <a:cubicBezTo>
                    <a:pt x="7204" y="68"/>
                    <a:pt x="6513" y="127"/>
                    <a:pt x="5847" y="187"/>
                  </a:cubicBezTo>
                  <a:cubicBezTo>
                    <a:pt x="4477" y="306"/>
                    <a:pt x="3096" y="318"/>
                    <a:pt x="1703" y="437"/>
                  </a:cubicBezTo>
                  <a:cubicBezTo>
                    <a:pt x="1310" y="484"/>
                    <a:pt x="905" y="496"/>
                    <a:pt x="513" y="651"/>
                  </a:cubicBezTo>
                  <a:cubicBezTo>
                    <a:pt x="203" y="770"/>
                    <a:pt x="12" y="961"/>
                    <a:pt x="12" y="1306"/>
                  </a:cubicBezTo>
                  <a:cubicBezTo>
                    <a:pt x="1" y="2044"/>
                    <a:pt x="12" y="2794"/>
                    <a:pt x="155" y="3521"/>
                  </a:cubicBezTo>
                  <a:cubicBezTo>
                    <a:pt x="203" y="3699"/>
                    <a:pt x="322" y="3830"/>
                    <a:pt x="501" y="3890"/>
                  </a:cubicBezTo>
                  <a:cubicBezTo>
                    <a:pt x="632" y="3937"/>
                    <a:pt x="751" y="3973"/>
                    <a:pt x="894" y="3973"/>
                  </a:cubicBezTo>
                  <a:lnTo>
                    <a:pt x="1882" y="3973"/>
                  </a:lnTo>
                  <a:lnTo>
                    <a:pt x="1882" y="3985"/>
                  </a:lnTo>
                  <a:cubicBezTo>
                    <a:pt x="2418" y="3949"/>
                    <a:pt x="2953" y="3925"/>
                    <a:pt x="3489" y="3878"/>
                  </a:cubicBezTo>
                  <a:cubicBezTo>
                    <a:pt x="4715" y="3771"/>
                    <a:pt x="5918" y="3687"/>
                    <a:pt x="7144" y="3628"/>
                  </a:cubicBezTo>
                  <a:cubicBezTo>
                    <a:pt x="8061" y="3580"/>
                    <a:pt x="8966" y="3544"/>
                    <a:pt x="9883" y="3425"/>
                  </a:cubicBezTo>
                  <a:cubicBezTo>
                    <a:pt x="10264" y="3390"/>
                    <a:pt x="10395" y="3259"/>
                    <a:pt x="10490" y="2866"/>
                  </a:cubicBezTo>
                  <a:cubicBezTo>
                    <a:pt x="10669" y="2068"/>
                    <a:pt x="10561" y="1246"/>
                    <a:pt x="10454" y="437"/>
                  </a:cubicBezTo>
                  <a:cubicBezTo>
                    <a:pt x="10419" y="115"/>
                    <a:pt x="10371" y="80"/>
                    <a:pt x="9978" y="44"/>
                  </a:cubicBezTo>
                  <a:cubicBezTo>
                    <a:pt x="9607" y="12"/>
                    <a:pt x="9230" y="1"/>
                    <a:pt x="8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52"/>
          <p:cNvGrpSpPr/>
          <p:nvPr/>
        </p:nvGrpSpPr>
        <p:grpSpPr>
          <a:xfrm rot="-1939017">
            <a:off x="2532095" y="888442"/>
            <a:ext cx="726750" cy="992501"/>
            <a:chOff x="1006948" y="1990110"/>
            <a:chExt cx="726753" cy="992506"/>
          </a:xfrm>
        </p:grpSpPr>
        <p:sp>
          <p:nvSpPr>
            <p:cNvPr id="2099" name="Google Shape;2099;p52"/>
            <p:cNvSpPr/>
            <p:nvPr/>
          </p:nvSpPr>
          <p:spPr>
            <a:xfrm>
              <a:off x="1032679" y="2036220"/>
              <a:ext cx="647707" cy="903630"/>
            </a:xfrm>
            <a:custGeom>
              <a:avLst/>
              <a:gdLst/>
              <a:ahLst/>
              <a:cxnLst/>
              <a:rect l="l" t="t" r="r" b="b"/>
              <a:pathLst>
                <a:path w="12586" h="17559" extrusionOk="0">
                  <a:moveTo>
                    <a:pt x="6079" y="2959"/>
                  </a:moveTo>
                  <a:cubicBezTo>
                    <a:pt x="6666" y="2959"/>
                    <a:pt x="7058" y="3258"/>
                    <a:pt x="7216" y="3855"/>
                  </a:cubicBezTo>
                  <a:cubicBezTo>
                    <a:pt x="7442" y="4652"/>
                    <a:pt x="6966" y="5545"/>
                    <a:pt x="6204" y="5748"/>
                  </a:cubicBezTo>
                  <a:cubicBezTo>
                    <a:pt x="6097" y="5772"/>
                    <a:pt x="6002" y="5772"/>
                    <a:pt x="5895" y="5772"/>
                  </a:cubicBezTo>
                  <a:cubicBezTo>
                    <a:pt x="4906" y="5772"/>
                    <a:pt x="4299" y="4855"/>
                    <a:pt x="4692" y="3962"/>
                  </a:cubicBezTo>
                  <a:cubicBezTo>
                    <a:pt x="4942" y="3390"/>
                    <a:pt x="5323" y="2997"/>
                    <a:pt x="5978" y="2962"/>
                  </a:cubicBezTo>
                  <a:cubicBezTo>
                    <a:pt x="6012" y="2960"/>
                    <a:pt x="6046" y="2959"/>
                    <a:pt x="6079" y="2959"/>
                  </a:cubicBezTo>
                  <a:close/>
                  <a:moveTo>
                    <a:pt x="6228" y="10011"/>
                  </a:moveTo>
                  <a:cubicBezTo>
                    <a:pt x="7144" y="10011"/>
                    <a:pt x="8057" y="10534"/>
                    <a:pt x="8335" y="11618"/>
                  </a:cubicBezTo>
                  <a:cubicBezTo>
                    <a:pt x="8585" y="12594"/>
                    <a:pt x="8061" y="13642"/>
                    <a:pt x="7430" y="14118"/>
                  </a:cubicBezTo>
                  <a:cubicBezTo>
                    <a:pt x="7059" y="14377"/>
                    <a:pt x="6645" y="14476"/>
                    <a:pt x="6178" y="14476"/>
                  </a:cubicBezTo>
                  <a:cubicBezTo>
                    <a:pt x="6151" y="14476"/>
                    <a:pt x="6124" y="14476"/>
                    <a:pt x="6097" y="14475"/>
                  </a:cubicBezTo>
                  <a:cubicBezTo>
                    <a:pt x="6074" y="14476"/>
                    <a:pt x="6051" y="14476"/>
                    <a:pt x="6029" y="14476"/>
                  </a:cubicBezTo>
                  <a:cubicBezTo>
                    <a:pt x="4750" y="14476"/>
                    <a:pt x="4048" y="13491"/>
                    <a:pt x="4001" y="12356"/>
                  </a:cubicBezTo>
                  <a:cubicBezTo>
                    <a:pt x="3978" y="11546"/>
                    <a:pt x="4240" y="10844"/>
                    <a:pt x="4942" y="10391"/>
                  </a:cubicBezTo>
                  <a:cubicBezTo>
                    <a:pt x="5320" y="10139"/>
                    <a:pt x="5775" y="10011"/>
                    <a:pt x="6228" y="10011"/>
                  </a:cubicBezTo>
                  <a:close/>
                  <a:moveTo>
                    <a:pt x="6299" y="1"/>
                  </a:moveTo>
                  <a:cubicBezTo>
                    <a:pt x="5917" y="1"/>
                    <a:pt x="5531" y="44"/>
                    <a:pt x="5144" y="128"/>
                  </a:cubicBezTo>
                  <a:cubicBezTo>
                    <a:pt x="3168" y="581"/>
                    <a:pt x="1453" y="2307"/>
                    <a:pt x="1382" y="4414"/>
                  </a:cubicBezTo>
                  <a:cubicBezTo>
                    <a:pt x="1334" y="5474"/>
                    <a:pt x="1513" y="6486"/>
                    <a:pt x="2215" y="7331"/>
                  </a:cubicBezTo>
                  <a:cubicBezTo>
                    <a:pt x="2227" y="7367"/>
                    <a:pt x="2251" y="7391"/>
                    <a:pt x="2275" y="7439"/>
                  </a:cubicBezTo>
                  <a:cubicBezTo>
                    <a:pt x="2227" y="7510"/>
                    <a:pt x="2215" y="7593"/>
                    <a:pt x="2156" y="7629"/>
                  </a:cubicBezTo>
                  <a:cubicBezTo>
                    <a:pt x="1811" y="7927"/>
                    <a:pt x="1549" y="8308"/>
                    <a:pt x="1275" y="8677"/>
                  </a:cubicBezTo>
                  <a:cubicBezTo>
                    <a:pt x="441" y="9855"/>
                    <a:pt x="1" y="11129"/>
                    <a:pt x="120" y="12594"/>
                  </a:cubicBezTo>
                  <a:cubicBezTo>
                    <a:pt x="227" y="13820"/>
                    <a:pt x="668" y="14880"/>
                    <a:pt x="1549" y="15725"/>
                  </a:cubicBezTo>
                  <a:cubicBezTo>
                    <a:pt x="2644" y="16797"/>
                    <a:pt x="3954" y="17392"/>
                    <a:pt x="5490" y="17535"/>
                  </a:cubicBezTo>
                  <a:cubicBezTo>
                    <a:pt x="5695" y="17551"/>
                    <a:pt x="5900" y="17558"/>
                    <a:pt x="6104" y="17558"/>
                  </a:cubicBezTo>
                  <a:cubicBezTo>
                    <a:pt x="6823" y="17558"/>
                    <a:pt x="7533" y="17464"/>
                    <a:pt x="8228" y="17297"/>
                  </a:cubicBezTo>
                  <a:cubicBezTo>
                    <a:pt x="9109" y="17071"/>
                    <a:pt x="9824" y="16547"/>
                    <a:pt x="10419" y="15880"/>
                  </a:cubicBezTo>
                  <a:cubicBezTo>
                    <a:pt x="11359" y="14844"/>
                    <a:pt x="11955" y="13630"/>
                    <a:pt x="12252" y="12272"/>
                  </a:cubicBezTo>
                  <a:cubicBezTo>
                    <a:pt x="12586" y="10760"/>
                    <a:pt x="12276" y="9355"/>
                    <a:pt x="11324" y="8129"/>
                  </a:cubicBezTo>
                  <a:cubicBezTo>
                    <a:pt x="10955" y="7629"/>
                    <a:pt x="10490" y="7236"/>
                    <a:pt x="10014" y="6843"/>
                  </a:cubicBezTo>
                  <a:cubicBezTo>
                    <a:pt x="9824" y="6712"/>
                    <a:pt x="9788" y="6522"/>
                    <a:pt x="9883" y="6307"/>
                  </a:cubicBezTo>
                  <a:cubicBezTo>
                    <a:pt x="9943" y="6176"/>
                    <a:pt x="10002" y="6045"/>
                    <a:pt x="10062" y="5891"/>
                  </a:cubicBezTo>
                  <a:cubicBezTo>
                    <a:pt x="10586" y="4736"/>
                    <a:pt x="10621" y="3557"/>
                    <a:pt x="10121" y="2366"/>
                  </a:cubicBezTo>
                  <a:cubicBezTo>
                    <a:pt x="9776" y="1581"/>
                    <a:pt x="9252" y="950"/>
                    <a:pt x="8502" y="545"/>
                  </a:cubicBezTo>
                  <a:cubicBezTo>
                    <a:pt x="7797" y="173"/>
                    <a:pt x="7056" y="1"/>
                    <a:pt x="6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1006948" y="2013422"/>
              <a:ext cx="711418" cy="969193"/>
            </a:xfrm>
            <a:custGeom>
              <a:avLst/>
              <a:gdLst/>
              <a:ahLst/>
              <a:cxnLst/>
              <a:rect l="l" t="t" r="r" b="b"/>
              <a:pathLst>
                <a:path w="13824" h="18833" extrusionOk="0">
                  <a:moveTo>
                    <a:pt x="6799" y="444"/>
                  </a:moveTo>
                  <a:cubicBezTo>
                    <a:pt x="7556" y="444"/>
                    <a:pt x="8297" y="616"/>
                    <a:pt x="9002" y="988"/>
                  </a:cubicBezTo>
                  <a:cubicBezTo>
                    <a:pt x="9752" y="1393"/>
                    <a:pt x="10276" y="2024"/>
                    <a:pt x="10621" y="2809"/>
                  </a:cubicBezTo>
                  <a:cubicBezTo>
                    <a:pt x="11121" y="4000"/>
                    <a:pt x="11086" y="5179"/>
                    <a:pt x="10562" y="6334"/>
                  </a:cubicBezTo>
                  <a:cubicBezTo>
                    <a:pt x="10502" y="6488"/>
                    <a:pt x="10443" y="6619"/>
                    <a:pt x="10383" y="6750"/>
                  </a:cubicBezTo>
                  <a:cubicBezTo>
                    <a:pt x="10288" y="6965"/>
                    <a:pt x="10324" y="7155"/>
                    <a:pt x="10514" y="7286"/>
                  </a:cubicBezTo>
                  <a:cubicBezTo>
                    <a:pt x="11002" y="7643"/>
                    <a:pt x="11467" y="8060"/>
                    <a:pt x="11836" y="8536"/>
                  </a:cubicBezTo>
                  <a:cubicBezTo>
                    <a:pt x="12776" y="9798"/>
                    <a:pt x="13086" y="11203"/>
                    <a:pt x="12752" y="12715"/>
                  </a:cubicBezTo>
                  <a:cubicBezTo>
                    <a:pt x="12455" y="14073"/>
                    <a:pt x="11859" y="15287"/>
                    <a:pt x="10919" y="16323"/>
                  </a:cubicBezTo>
                  <a:cubicBezTo>
                    <a:pt x="10324" y="16990"/>
                    <a:pt x="9609" y="17514"/>
                    <a:pt x="8728" y="17740"/>
                  </a:cubicBezTo>
                  <a:cubicBezTo>
                    <a:pt x="8033" y="17907"/>
                    <a:pt x="7323" y="18001"/>
                    <a:pt x="6604" y="18001"/>
                  </a:cubicBezTo>
                  <a:cubicBezTo>
                    <a:pt x="6400" y="18001"/>
                    <a:pt x="6195" y="17994"/>
                    <a:pt x="5990" y="17978"/>
                  </a:cubicBezTo>
                  <a:cubicBezTo>
                    <a:pt x="4454" y="17835"/>
                    <a:pt x="3144" y="17240"/>
                    <a:pt x="2049" y="16168"/>
                  </a:cubicBezTo>
                  <a:cubicBezTo>
                    <a:pt x="1168" y="15323"/>
                    <a:pt x="727" y="14263"/>
                    <a:pt x="620" y="13037"/>
                  </a:cubicBezTo>
                  <a:cubicBezTo>
                    <a:pt x="501" y="11572"/>
                    <a:pt x="941" y="10298"/>
                    <a:pt x="1775" y="9120"/>
                  </a:cubicBezTo>
                  <a:cubicBezTo>
                    <a:pt x="2049" y="8751"/>
                    <a:pt x="2311" y="8370"/>
                    <a:pt x="2656" y="8072"/>
                  </a:cubicBezTo>
                  <a:cubicBezTo>
                    <a:pt x="2715" y="8036"/>
                    <a:pt x="2727" y="7953"/>
                    <a:pt x="2775" y="7882"/>
                  </a:cubicBezTo>
                  <a:cubicBezTo>
                    <a:pt x="2751" y="7834"/>
                    <a:pt x="2727" y="7810"/>
                    <a:pt x="2715" y="7774"/>
                  </a:cubicBezTo>
                  <a:cubicBezTo>
                    <a:pt x="2013" y="6929"/>
                    <a:pt x="1834" y="5917"/>
                    <a:pt x="1882" y="4857"/>
                  </a:cubicBezTo>
                  <a:cubicBezTo>
                    <a:pt x="1953" y="2750"/>
                    <a:pt x="3668" y="1024"/>
                    <a:pt x="5644" y="571"/>
                  </a:cubicBezTo>
                  <a:cubicBezTo>
                    <a:pt x="6031" y="487"/>
                    <a:pt x="6417" y="444"/>
                    <a:pt x="6799" y="444"/>
                  </a:cubicBezTo>
                  <a:close/>
                  <a:moveTo>
                    <a:pt x="6905" y="0"/>
                  </a:moveTo>
                  <a:cubicBezTo>
                    <a:pt x="6071" y="0"/>
                    <a:pt x="5273" y="184"/>
                    <a:pt x="4501" y="559"/>
                  </a:cubicBezTo>
                  <a:cubicBezTo>
                    <a:pt x="2823" y="1393"/>
                    <a:pt x="1751" y="2655"/>
                    <a:pt x="1572" y="4572"/>
                  </a:cubicBezTo>
                  <a:cubicBezTo>
                    <a:pt x="1489" y="5405"/>
                    <a:pt x="1584" y="6250"/>
                    <a:pt x="1930" y="7012"/>
                  </a:cubicBezTo>
                  <a:cubicBezTo>
                    <a:pt x="2061" y="7334"/>
                    <a:pt x="2227" y="7643"/>
                    <a:pt x="2465" y="7905"/>
                  </a:cubicBezTo>
                  <a:cubicBezTo>
                    <a:pt x="2168" y="8084"/>
                    <a:pt x="1930" y="8310"/>
                    <a:pt x="1703" y="8548"/>
                  </a:cubicBezTo>
                  <a:cubicBezTo>
                    <a:pt x="941" y="9358"/>
                    <a:pt x="418" y="10275"/>
                    <a:pt x="203" y="11346"/>
                  </a:cubicBezTo>
                  <a:cubicBezTo>
                    <a:pt x="1" y="12275"/>
                    <a:pt x="84" y="13192"/>
                    <a:pt x="287" y="14097"/>
                  </a:cubicBezTo>
                  <a:cubicBezTo>
                    <a:pt x="394" y="14513"/>
                    <a:pt x="465" y="14954"/>
                    <a:pt x="691" y="15335"/>
                  </a:cubicBezTo>
                  <a:cubicBezTo>
                    <a:pt x="1275" y="16347"/>
                    <a:pt x="2025" y="17216"/>
                    <a:pt x="3061" y="17811"/>
                  </a:cubicBezTo>
                  <a:cubicBezTo>
                    <a:pt x="4150" y="18453"/>
                    <a:pt x="5300" y="18833"/>
                    <a:pt x="6549" y="18833"/>
                  </a:cubicBezTo>
                  <a:cubicBezTo>
                    <a:pt x="6760" y="18833"/>
                    <a:pt x="6975" y="18822"/>
                    <a:pt x="7192" y="18800"/>
                  </a:cubicBezTo>
                  <a:cubicBezTo>
                    <a:pt x="8919" y="18645"/>
                    <a:pt x="10466" y="18061"/>
                    <a:pt x="11693" y="16764"/>
                  </a:cubicBezTo>
                  <a:cubicBezTo>
                    <a:pt x="12610" y="15799"/>
                    <a:pt x="13324" y="14716"/>
                    <a:pt x="13598" y="13358"/>
                  </a:cubicBezTo>
                  <a:cubicBezTo>
                    <a:pt x="13824" y="12049"/>
                    <a:pt x="13800" y="10751"/>
                    <a:pt x="13205" y="9501"/>
                  </a:cubicBezTo>
                  <a:cubicBezTo>
                    <a:pt x="12741" y="8572"/>
                    <a:pt x="12229" y="7691"/>
                    <a:pt x="11228" y="7167"/>
                  </a:cubicBezTo>
                  <a:cubicBezTo>
                    <a:pt x="11288" y="7060"/>
                    <a:pt x="11359" y="6989"/>
                    <a:pt x="11407" y="6881"/>
                  </a:cubicBezTo>
                  <a:cubicBezTo>
                    <a:pt x="11812" y="6167"/>
                    <a:pt x="11931" y="5393"/>
                    <a:pt x="11907" y="4595"/>
                  </a:cubicBezTo>
                  <a:cubicBezTo>
                    <a:pt x="11895" y="3274"/>
                    <a:pt x="11300" y="2190"/>
                    <a:pt x="10395" y="1274"/>
                  </a:cubicBezTo>
                  <a:cubicBezTo>
                    <a:pt x="9907" y="785"/>
                    <a:pt x="9276" y="500"/>
                    <a:pt x="8621" y="285"/>
                  </a:cubicBezTo>
                  <a:cubicBezTo>
                    <a:pt x="8180" y="142"/>
                    <a:pt x="7728" y="35"/>
                    <a:pt x="7264" y="12"/>
                  </a:cubicBezTo>
                  <a:cubicBezTo>
                    <a:pt x="7143" y="4"/>
                    <a:pt x="7024" y="0"/>
                    <a:pt x="6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2"/>
            <p:cNvSpPr/>
            <p:nvPr/>
          </p:nvSpPr>
          <p:spPr>
            <a:xfrm>
              <a:off x="1237345" y="2551360"/>
              <a:ext cx="237191" cy="229883"/>
            </a:xfrm>
            <a:custGeom>
              <a:avLst/>
              <a:gdLst/>
              <a:ahLst/>
              <a:cxnLst/>
              <a:rect l="l" t="t" r="r" b="b"/>
              <a:pathLst>
                <a:path w="4609" h="4467" extrusionOk="0">
                  <a:moveTo>
                    <a:pt x="2490" y="441"/>
                  </a:moveTo>
                  <a:cubicBezTo>
                    <a:pt x="2642" y="441"/>
                    <a:pt x="2797" y="465"/>
                    <a:pt x="2953" y="512"/>
                  </a:cubicBezTo>
                  <a:cubicBezTo>
                    <a:pt x="3584" y="703"/>
                    <a:pt x="3953" y="1167"/>
                    <a:pt x="4049" y="1822"/>
                  </a:cubicBezTo>
                  <a:cubicBezTo>
                    <a:pt x="4144" y="2584"/>
                    <a:pt x="3882" y="3239"/>
                    <a:pt x="3346" y="3786"/>
                  </a:cubicBezTo>
                  <a:cubicBezTo>
                    <a:pt x="3096" y="4036"/>
                    <a:pt x="2763" y="4036"/>
                    <a:pt x="2453" y="4072"/>
                  </a:cubicBezTo>
                  <a:cubicBezTo>
                    <a:pt x="2430" y="4073"/>
                    <a:pt x="2407" y="4074"/>
                    <a:pt x="2385" y="4074"/>
                  </a:cubicBezTo>
                  <a:cubicBezTo>
                    <a:pt x="1871" y="4074"/>
                    <a:pt x="1485" y="3819"/>
                    <a:pt x="1132" y="3477"/>
                  </a:cubicBezTo>
                  <a:cubicBezTo>
                    <a:pt x="1025" y="3370"/>
                    <a:pt x="977" y="3239"/>
                    <a:pt x="917" y="3096"/>
                  </a:cubicBezTo>
                  <a:cubicBezTo>
                    <a:pt x="667" y="2524"/>
                    <a:pt x="798" y="1393"/>
                    <a:pt x="1406" y="869"/>
                  </a:cubicBezTo>
                  <a:cubicBezTo>
                    <a:pt x="1738" y="588"/>
                    <a:pt x="2106" y="441"/>
                    <a:pt x="2490" y="441"/>
                  </a:cubicBezTo>
                  <a:close/>
                  <a:moveTo>
                    <a:pt x="2253" y="0"/>
                  </a:moveTo>
                  <a:cubicBezTo>
                    <a:pt x="1799" y="0"/>
                    <a:pt x="1344" y="129"/>
                    <a:pt x="965" y="381"/>
                  </a:cubicBezTo>
                  <a:cubicBezTo>
                    <a:pt x="263" y="834"/>
                    <a:pt x="1" y="1536"/>
                    <a:pt x="24" y="2346"/>
                  </a:cubicBezTo>
                  <a:cubicBezTo>
                    <a:pt x="71" y="3481"/>
                    <a:pt x="773" y="4466"/>
                    <a:pt x="2052" y="4466"/>
                  </a:cubicBezTo>
                  <a:cubicBezTo>
                    <a:pt x="2074" y="4466"/>
                    <a:pt x="2097" y="4466"/>
                    <a:pt x="2120" y="4465"/>
                  </a:cubicBezTo>
                  <a:cubicBezTo>
                    <a:pt x="2632" y="4465"/>
                    <a:pt x="3072" y="4370"/>
                    <a:pt x="3442" y="4096"/>
                  </a:cubicBezTo>
                  <a:cubicBezTo>
                    <a:pt x="4084" y="3620"/>
                    <a:pt x="4608" y="2560"/>
                    <a:pt x="4358" y="1596"/>
                  </a:cubicBezTo>
                  <a:cubicBezTo>
                    <a:pt x="4080" y="521"/>
                    <a:pt x="3168"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2"/>
            <p:cNvSpPr/>
            <p:nvPr/>
          </p:nvSpPr>
          <p:spPr>
            <a:xfrm>
              <a:off x="1254019" y="2188446"/>
              <a:ext cx="161695" cy="144815"/>
            </a:xfrm>
            <a:custGeom>
              <a:avLst/>
              <a:gdLst/>
              <a:ahLst/>
              <a:cxnLst/>
              <a:rect l="l" t="t" r="r" b="b"/>
              <a:pathLst>
                <a:path w="3142" h="2814" extrusionOk="0">
                  <a:moveTo>
                    <a:pt x="2057" y="376"/>
                  </a:moveTo>
                  <a:cubicBezTo>
                    <a:pt x="2171" y="376"/>
                    <a:pt x="2277" y="431"/>
                    <a:pt x="2379" y="540"/>
                  </a:cubicBezTo>
                  <a:cubicBezTo>
                    <a:pt x="2606" y="766"/>
                    <a:pt x="2677" y="1028"/>
                    <a:pt x="2689" y="1361"/>
                  </a:cubicBezTo>
                  <a:cubicBezTo>
                    <a:pt x="2665" y="1730"/>
                    <a:pt x="2546" y="2064"/>
                    <a:pt x="2201" y="2290"/>
                  </a:cubicBezTo>
                  <a:cubicBezTo>
                    <a:pt x="2065" y="2386"/>
                    <a:pt x="1901" y="2442"/>
                    <a:pt x="1742" y="2442"/>
                  </a:cubicBezTo>
                  <a:cubicBezTo>
                    <a:pt x="1467" y="2442"/>
                    <a:pt x="1209" y="2276"/>
                    <a:pt x="1141" y="1861"/>
                  </a:cubicBezTo>
                  <a:cubicBezTo>
                    <a:pt x="1070" y="1337"/>
                    <a:pt x="1343" y="730"/>
                    <a:pt x="1784" y="468"/>
                  </a:cubicBezTo>
                  <a:cubicBezTo>
                    <a:pt x="1881" y="407"/>
                    <a:pt x="1971" y="376"/>
                    <a:pt x="2057" y="376"/>
                  </a:cubicBezTo>
                  <a:close/>
                  <a:moveTo>
                    <a:pt x="1778" y="1"/>
                  </a:moveTo>
                  <a:cubicBezTo>
                    <a:pt x="1745" y="1"/>
                    <a:pt x="1711" y="2"/>
                    <a:pt x="1677" y="4"/>
                  </a:cubicBezTo>
                  <a:cubicBezTo>
                    <a:pt x="1022" y="39"/>
                    <a:pt x="641" y="432"/>
                    <a:pt x="391" y="1004"/>
                  </a:cubicBezTo>
                  <a:cubicBezTo>
                    <a:pt x="1" y="1891"/>
                    <a:pt x="621" y="2814"/>
                    <a:pt x="1587" y="2814"/>
                  </a:cubicBezTo>
                  <a:cubicBezTo>
                    <a:pt x="1593" y="2814"/>
                    <a:pt x="1599" y="2814"/>
                    <a:pt x="1605" y="2814"/>
                  </a:cubicBezTo>
                  <a:cubicBezTo>
                    <a:pt x="1701" y="2814"/>
                    <a:pt x="1796" y="2814"/>
                    <a:pt x="1903" y="2790"/>
                  </a:cubicBezTo>
                  <a:cubicBezTo>
                    <a:pt x="2665" y="2587"/>
                    <a:pt x="3141" y="1694"/>
                    <a:pt x="2915" y="897"/>
                  </a:cubicBezTo>
                  <a:cubicBezTo>
                    <a:pt x="2757" y="300"/>
                    <a:pt x="2365" y="1"/>
                    <a:pt x="1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1133185" y="2130396"/>
              <a:ext cx="77863" cy="178009"/>
            </a:xfrm>
            <a:custGeom>
              <a:avLst/>
              <a:gdLst/>
              <a:ahLst/>
              <a:cxnLst/>
              <a:rect l="l" t="t" r="r" b="b"/>
              <a:pathLst>
                <a:path w="1513" h="3459" extrusionOk="0">
                  <a:moveTo>
                    <a:pt x="1489" y="1"/>
                  </a:moveTo>
                  <a:lnTo>
                    <a:pt x="1489" y="1"/>
                  </a:lnTo>
                  <a:cubicBezTo>
                    <a:pt x="1263" y="84"/>
                    <a:pt x="1108" y="263"/>
                    <a:pt x="953" y="429"/>
                  </a:cubicBezTo>
                  <a:cubicBezTo>
                    <a:pt x="691" y="739"/>
                    <a:pt x="536" y="1108"/>
                    <a:pt x="322" y="1453"/>
                  </a:cubicBezTo>
                  <a:cubicBezTo>
                    <a:pt x="36" y="1918"/>
                    <a:pt x="1" y="2418"/>
                    <a:pt x="1" y="2942"/>
                  </a:cubicBezTo>
                  <a:cubicBezTo>
                    <a:pt x="1" y="3096"/>
                    <a:pt x="36" y="3227"/>
                    <a:pt x="132" y="3346"/>
                  </a:cubicBezTo>
                  <a:cubicBezTo>
                    <a:pt x="182" y="3407"/>
                    <a:pt x="241" y="3459"/>
                    <a:pt x="323" y="3459"/>
                  </a:cubicBezTo>
                  <a:cubicBezTo>
                    <a:pt x="338" y="3459"/>
                    <a:pt x="353" y="3457"/>
                    <a:pt x="370" y="3453"/>
                  </a:cubicBezTo>
                  <a:cubicBezTo>
                    <a:pt x="453" y="3430"/>
                    <a:pt x="501" y="3358"/>
                    <a:pt x="513" y="3275"/>
                  </a:cubicBezTo>
                  <a:cubicBezTo>
                    <a:pt x="548" y="3156"/>
                    <a:pt x="548" y="3037"/>
                    <a:pt x="536" y="2918"/>
                  </a:cubicBezTo>
                  <a:cubicBezTo>
                    <a:pt x="513" y="2644"/>
                    <a:pt x="560" y="2394"/>
                    <a:pt x="632" y="2132"/>
                  </a:cubicBezTo>
                  <a:cubicBezTo>
                    <a:pt x="834" y="1441"/>
                    <a:pt x="1191" y="834"/>
                    <a:pt x="1453" y="179"/>
                  </a:cubicBezTo>
                  <a:cubicBezTo>
                    <a:pt x="1465" y="132"/>
                    <a:pt x="1513" y="84"/>
                    <a:pt x="148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1391167" y="2728545"/>
              <a:ext cx="105395" cy="80487"/>
            </a:xfrm>
            <a:custGeom>
              <a:avLst/>
              <a:gdLst/>
              <a:ahLst/>
              <a:cxnLst/>
              <a:rect l="l" t="t" r="r" b="b"/>
              <a:pathLst>
                <a:path w="2048" h="1564" extrusionOk="0">
                  <a:moveTo>
                    <a:pt x="1748" y="1"/>
                  </a:moveTo>
                  <a:cubicBezTo>
                    <a:pt x="1642" y="1"/>
                    <a:pt x="1534" y="67"/>
                    <a:pt x="1453" y="189"/>
                  </a:cubicBezTo>
                  <a:cubicBezTo>
                    <a:pt x="1274" y="427"/>
                    <a:pt x="1072" y="641"/>
                    <a:pt x="834" y="820"/>
                  </a:cubicBezTo>
                  <a:cubicBezTo>
                    <a:pt x="595" y="998"/>
                    <a:pt x="357" y="1189"/>
                    <a:pt x="119" y="1367"/>
                  </a:cubicBezTo>
                  <a:cubicBezTo>
                    <a:pt x="72" y="1415"/>
                    <a:pt x="0" y="1439"/>
                    <a:pt x="0" y="1522"/>
                  </a:cubicBezTo>
                  <a:cubicBezTo>
                    <a:pt x="70" y="1545"/>
                    <a:pt x="104" y="1564"/>
                    <a:pt x="156" y="1564"/>
                  </a:cubicBezTo>
                  <a:cubicBezTo>
                    <a:pt x="184" y="1564"/>
                    <a:pt x="216" y="1558"/>
                    <a:pt x="262" y="1546"/>
                  </a:cubicBezTo>
                  <a:cubicBezTo>
                    <a:pt x="834" y="1451"/>
                    <a:pt x="1298" y="1153"/>
                    <a:pt x="1726" y="796"/>
                  </a:cubicBezTo>
                  <a:cubicBezTo>
                    <a:pt x="1810" y="713"/>
                    <a:pt x="1893" y="605"/>
                    <a:pt x="1953" y="498"/>
                  </a:cubicBezTo>
                  <a:cubicBezTo>
                    <a:pt x="2048" y="308"/>
                    <a:pt x="2024" y="129"/>
                    <a:pt x="1893" y="46"/>
                  </a:cubicBezTo>
                  <a:cubicBezTo>
                    <a:pt x="1848" y="15"/>
                    <a:pt x="1798" y="1"/>
                    <a:pt x="17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1220826" y="2088043"/>
              <a:ext cx="47809" cy="37876"/>
            </a:xfrm>
            <a:custGeom>
              <a:avLst/>
              <a:gdLst/>
              <a:ahLst/>
              <a:cxnLst/>
              <a:rect l="l" t="t" r="r" b="b"/>
              <a:pathLst>
                <a:path w="929" h="736" extrusionOk="0">
                  <a:moveTo>
                    <a:pt x="700" y="0"/>
                  </a:moveTo>
                  <a:cubicBezTo>
                    <a:pt x="457" y="0"/>
                    <a:pt x="189" y="119"/>
                    <a:pt x="72" y="300"/>
                  </a:cubicBezTo>
                  <a:cubicBezTo>
                    <a:pt x="12" y="407"/>
                    <a:pt x="0" y="514"/>
                    <a:pt x="72" y="609"/>
                  </a:cubicBezTo>
                  <a:cubicBezTo>
                    <a:pt x="139" y="696"/>
                    <a:pt x="206" y="735"/>
                    <a:pt x="285" y="735"/>
                  </a:cubicBezTo>
                  <a:cubicBezTo>
                    <a:pt x="304" y="735"/>
                    <a:pt x="324" y="733"/>
                    <a:pt x="345" y="728"/>
                  </a:cubicBezTo>
                  <a:cubicBezTo>
                    <a:pt x="595" y="705"/>
                    <a:pt x="929" y="300"/>
                    <a:pt x="917" y="38"/>
                  </a:cubicBezTo>
                  <a:cubicBezTo>
                    <a:pt x="851" y="12"/>
                    <a:pt x="777" y="0"/>
                    <a:pt x="700"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1422405" y="2263273"/>
              <a:ext cx="22077" cy="29539"/>
            </a:xfrm>
            <a:custGeom>
              <a:avLst/>
              <a:gdLst/>
              <a:ahLst/>
              <a:cxnLst/>
              <a:rect l="l" t="t" r="r" b="b"/>
              <a:pathLst>
                <a:path w="429" h="574" extrusionOk="0">
                  <a:moveTo>
                    <a:pt x="215" y="1"/>
                  </a:moveTo>
                  <a:cubicBezTo>
                    <a:pt x="131" y="1"/>
                    <a:pt x="70" y="58"/>
                    <a:pt x="48" y="145"/>
                  </a:cubicBezTo>
                  <a:cubicBezTo>
                    <a:pt x="0" y="288"/>
                    <a:pt x="12" y="443"/>
                    <a:pt x="107" y="574"/>
                  </a:cubicBezTo>
                  <a:cubicBezTo>
                    <a:pt x="298" y="550"/>
                    <a:pt x="429" y="395"/>
                    <a:pt x="393" y="205"/>
                  </a:cubicBezTo>
                  <a:cubicBezTo>
                    <a:pt x="393" y="98"/>
                    <a:pt x="346" y="26"/>
                    <a:pt x="238" y="2"/>
                  </a:cubicBezTo>
                  <a:cubicBezTo>
                    <a:pt x="230" y="1"/>
                    <a:pt x="222" y="1"/>
                    <a:pt x="21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1048015" y="2013422"/>
              <a:ext cx="647707" cy="903218"/>
            </a:xfrm>
            <a:custGeom>
              <a:avLst/>
              <a:gdLst/>
              <a:ahLst/>
              <a:cxnLst/>
              <a:rect l="l" t="t" r="r" b="b"/>
              <a:pathLst>
                <a:path w="12586" h="17551" extrusionOk="0">
                  <a:moveTo>
                    <a:pt x="6048" y="2951"/>
                  </a:moveTo>
                  <a:cubicBezTo>
                    <a:pt x="6652" y="2951"/>
                    <a:pt x="7055" y="3249"/>
                    <a:pt x="7216" y="3845"/>
                  </a:cubicBezTo>
                  <a:cubicBezTo>
                    <a:pt x="7442" y="4655"/>
                    <a:pt x="6966" y="5548"/>
                    <a:pt x="6204" y="5738"/>
                  </a:cubicBezTo>
                  <a:cubicBezTo>
                    <a:pt x="6097" y="5774"/>
                    <a:pt x="6001" y="5774"/>
                    <a:pt x="5894" y="5774"/>
                  </a:cubicBezTo>
                  <a:cubicBezTo>
                    <a:pt x="4906" y="5774"/>
                    <a:pt x="4299" y="4845"/>
                    <a:pt x="4692" y="3952"/>
                  </a:cubicBezTo>
                  <a:cubicBezTo>
                    <a:pt x="4942" y="3381"/>
                    <a:pt x="5323" y="3000"/>
                    <a:pt x="5978" y="2952"/>
                  </a:cubicBezTo>
                  <a:cubicBezTo>
                    <a:pt x="6001" y="2951"/>
                    <a:pt x="6025" y="2951"/>
                    <a:pt x="6048" y="2951"/>
                  </a:cubicBezTo>
                  <a:close/>
                  <a:moveTo>
                    <a:pt x="6218" y="10004"/>
                  </a:moveTo>
                  <a:cubicBezTo>
                    <a:pt x="7137" y="10004"/>
                    <a:pt x="8055" y="10533"/>
                    <a:pt x="8335" y="11620"/>
                  </a:cubicBezTo>
                  <a:cubicBezTo>
                    <a:pt x="8585" y="12584"/>
                    <a:pt x="8061" y="13644"/>
                    <a:pt x="7430" y="14120"/>
                  </a:cubicBezTo>
                  <a:cubicBezTo>
                    <a:pt x="7057" y="14369"/>
                    <a:pt x="6640" y="14478"/>
                    <a:pt x="6171" y="14478"/>
                  </a:cubicBezTo>
                  <a:cubicBezTo>
                    <a:pt x="6146" y="14478"/>
                    <a:pt x="6121" y="14478"/>
                    <a:pt x="6097" y="14478"/>
                  </a:cubicBezTo>
                  <a:cubicBezTo>
                    <a:pt x="6081" y="14478"/>
                    <a:pt x="6065" y="14478"/>
                    <a:pt x="6050" y="14478"/>
                  </a:cubicBezTo>
                  <a:cubicBezTo>
                    <a:pt x="4758" y="14478"/>
                    <a:pt x="4048" y="13499"/>
                    <a:pt x="4001" y="12346"/>
                  </a:cubicBezTo>
                  <a:cubicBezTo>
                    <a:pt x="3977" y="11549"/>
                    <a:pt x="4239" y="10846"/>
                    <a:pt x="4942" y="10382"/>
                  </a:cubicBezTo>
                  <a:cubicBezTo>
                    <a:pt x="5318" y="10131"/>
                    <a:pt x="5768" y="10004"/>
                    <a:pt x="6218" y="10004"/>
                  </a:cubicBezTo>
                  <a:close/>
                  <a:moveTo>
                    <a:pt x="6316" y="0"/>
                  </a:moveTo>
                  <a:cubicBezTo>
                    <a:pt x="5928" y="0"/>
                    <a:pt x="5537" y="46"/>
                    <a:pt x="5144" y="131"/>
                  </a:cubicBezTo>
                  <a:cubicBezTo>
                    <a:pt x="3168" y="571"/>
                    <a:pt x="1453" y="2297"/>
                    <a:pt x="1382" y="4417"/>
                  </a:cubicBezTo>
                  <a:cubicBezTo>
                    <a:pt x="1334" y="5476"/>
                    <a:pt x="1513" y="6488"/>
                    <a:pt x="2215" y="7334"/>
                  </a:cubicBezTo>
                  <a:cubicBezTo>
                    <a:pt x="2227" y="7358"/>
                    <a:pt x="2251" y="7393"/>
                    <a:pt x="2275" y="7441"/>
                  </a:cubicBezTo>
                  <a:cubicBezTo>
                    <a:pt x="2227" y="7512"/>
                    <a:pt x="2215" y="7584"/>
                    <a:pt x="2156" y="7631"/>
                  </a:cubicBezTo>
                  <a:cubicBezTo>
                    <a:pt x="1810" y="7929"/>
                    <a:pt x="1548" y="8298"/>
                    <a:pt x="1275" y="8667"/>
                  </a:cubicBezTo>
                  <a:cubicBezTo>
                    <a:pt x="441" y="9846"/>
                    <a:pt x="1" y="11132"/>
                    <a:pt x="120" y="12584"/>
                  </a:cubicBezTo>
                  <a:cubicBezTo>
                    <a:pt x="227" y="13823"/>
                    <a:pt x="667" y="14882"/>
                    <a:pt x="1548" y="15728"/>
                  </a:cubicBezTo>
                  <a:cubicBezTo>
                    <a:pt x="2644" y="16799"/>
                    <a:pt x="3953" y="17395"/>
                    <a:pt x="5489" y="17526"/>
                  </a:cubicBezTo>
                  <a:cubicBezTo>
                    <a:pt x="5706" y="17542"/>
                    <a:pt x="5921" y="17550"/>
                    <a:pt x="6136" y="17550"/>
                  </a:cubicBezTo>
                  <a:cubicBezTo>
                    <a:pt x="6844" y="17550"/>
                    <a:pt x="7543" y="17461"/>
                    <a:pt x="8228" y="17287"/>
                  </a:cubicBezTo>
                  <a:cubicBezTo>
                    <a:pt x="9109" y="17061"/>
                    <a:pt x="9823" y="16549"/>
                    <a:pt x="10419" y="15871"/>
                  </a:cubicBezTo>
                  <a:cubicBezTo>
                    <a:pt x="11359" y="14847"/>
                    <a:pt x="11954" y="13632"/>
                    <a:pt x="12252" y="12275"/>
                  </a:cubicBezTo>
                  <a:cubicBezTo>
                    <a:pt x="12585" y="10751"/>
                    <a:pt x="12276" y="9358"/>
                    <a:pt x="11323" y="8120"/>
                  </a:cubicBezTo>
                  <a:cubicBezTo>
                    <a:pt x="10954" y="7631"/>
                    <a:pt x="10490" y="7227"/>
                    <a:pt x="10014" y="6846"/>
                  </a:cubicBezTo>
                  <a:cubicBezTo>
                    <a:pt x="9823" y="6703"/>
                    <a:pt x="9788" y="6512"/>
                    <a:pt x="9883" y="6298"/>
                  </a:cubicBezTo>
                  <a:cubicBezTo>
                    <a:pt x="9942" y="6167"/>
                    <a:pt x="10002" y="6036"/>
                    <a:pt x="10061" y="5893"/>
                  </a:cubicBezTo>
                  <a:cubicBezTo>
                    <a:pt x="10585" y="4726"/>
                    <a:pt x="10621" y="3548"/>
                    <a:pt x="10121" y="2357"/>
                  </a:cubicBezTo>
                  <a:cubicBezTo>
                    <a:pt x="9776" y="1571"/>
                    <a:pt x="9252" y="952"/>
                    <a:pt x="8502" y="547"/>
                  </a:cubicBezTo>
                  <a:cubicBezTo>
                    <a:pt x="7802" y="170"/>
                    <a:pt x="7067" y="0"/>
                    <a:pt x="6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1022284" y="1990110"/>
              <a:ext cx="711418" cy="969656"/>
            </a:xfrm>
            <a:custGeom>
              <a:avLst/>
              <a:gdLst/>
              <a:ahLst/>
              <a:cxnLst/>
              <a:rect l="l" t="t" r="r" b="b"/>
              <a:pathLst>
                <a:path w="13824" h="18842" extrusionOk="0">
                  <a:moveTo>
                    <a:pt x="6816" y="453"/>
                  </a:moveTo>
                  <a:cubicBezTo>
                    <a:pt x="7567" y="453"/>
                    <a:pt x="8302" y="623"/>
                    <a:pt x="9002" y="1000"/>
                  </a:cubicBezTo>
                  <a:cubicBezTo>
                    <a:pt x="9752" y="1405"/>
                    <a:pt x="10276" y="2024"/>
                    <a:pt x="10621" y="2810"/>
                  </a:cubicBezTo>
                  <a:cubicBezTo>
                    <a:pt x="11121" y="4001"/>
                    <a:pt x="11085" y="5179"/>
                    <a:pt x="10561" y="6346"/>
                  </a:cubicBezTo>
                  <a:cubicBezTo>
                    <a:pt x="10502" y="6489"/>
                    <a:pt x="10442" y="6620"/>
                    <a:pt x="10383" y="6751"/>
                  </a:cubicBezTo>
                  <a:cubicBezTo>
                    <a:pt x="10288" y="6965"/>
                    <a:pt x="10323" y="7156"/>
                    <a:pt x="10514" y="7299"/>
                  </a:cubicBezTo>
                  <a:cubicBezTo>
                    <a:pt x="11002" y="7644"/>
                    <a:pt x="11466" y="8073"/>
                    <a:pt x="11835" y="8537"/>
                  </a:cubicBezTo>
                  <a:cubicBezTo>
                    <a:pt x="12776" y="9811"/>
                    <a:pt x="13085" y="11204"/>
                    <a:pt x="12752" y="12728"/>
                  </a:cubicBezTo>
                  <a:cubicBezTo>
                    <a:pt x="12454" y="14085"/>
                    <a:pt x="11859" y="15300"/>
                    <a:pt x="10919" y="16324"/>
                  </a:cubicBezTo>
                  <a:cubicBezTo>
                    <a:pt x="10323" y="17002"/>
                    <a:pt x="9609" y="17514"/>
                    <a:pt x="8728" y="17740"/>
                  </a:cubicBezTo>
                  <a:cubicBezTo>
                    <a:pt x="8043" y="17914"/>
                    <a:pt x="7344" y="18003"/>
                    <a:pt x="6636" y="18003"/>
                  </a:cubicBezTo>
                  <a:cubicBezTo>
                    <a:pt x="6421" y="18003"/>
                    <a:pt x="6206" y="17995"/>
                    <a:pt x="5989" y="17979"/>
                  </a:cubicBezTo>
                  <a:cubicBezTo>
                    <a:pt x="4453" y="17848"/>
                    <a:pt x="3144" y="17252"/>
                    <a:pt x="2048" y="16181"/>
                  </a:cubicBezTo>
                  <a:cubicBezTo>
                    <a:pt x="1167" y="15335"/>
                    <a:pt x="727" y="14276"/>
                    <a:pt x="620" y="13037"/>
                  </a:cubicBezTo>
                  <a:cubicBezTo>
                    <a:pt x="501" y="11585"/>
                    <a:pt x="941" y="10299"/>
                    <a:pt x="1775" y="9120"/>
                  </a:cubicBezTo>
                  <a:cubicBezTo>
                    <a:pt x="2048" y="8751"/>
                    <a:pt x="2310" y="8382"/>
                    <a:pt x="2656" y="8084"/>
                  </a:cubicBezTo>
                  <a:cubicBezTo>
                    <a:pt x="2715" y="8037"/>
                    <a:pt x="2727" y="7965"/>
                    <a:pt x="2775" y="7894"/>
                  </a:cubicBezTo>
                  <a:cubicBezTo>
                    <a:pt x="2751" y="7846"/>
                    <a:pt x="2727" y="7811"/>
                    <a:pt x="2715" y="7787"/>
                  </a:cubicBezTo>
                  <a:cubicBezTo>
                    <a:pt x="2013" y="6941"/>
                    <a:pt x="1834" y="5929"/>
                    <a:pt x="1882" y="4870"/>
                  </a:cubicBezTo>
                  <a:cubicBezTo>
                    <a:pt x="1953" y="2750"/>
                    <a:pt x="3668" y="1024"/>
                    <a:pt x="5644" y="584"/>
                  </a:cubicBezTo>
                  <a:cubicBezTo>
                    <a:pt x="6037" y="499"/>
                    <a:pt x="6428" y="453"/>
                    <a:pt x="6816" y="453"/>
                  </a:cubicBezTo>
                  <a:close/>
                  <a:moveTo>
                    <a:pt x="6905" y="1"/>
                  </a:moveTo>
                  <a:cubicBezTo>
                    <a:pt x="6071" y="1"/>
                    <a:pt x="5272" y="185"/>
                    <a:pt x="4501" y="560"/>
                  </a:cubicBezTo>
                  <a:cubicBezTo>
                    <a:pt x="2822" y="1393"/>
                    <a:pt x="1751" y="2667"/>
                    <a:pt x="1572" y="4584"/>
                  </a:cubicBezTo>
                  <a:cubicBezTo>
                    <a:pt x="1489" y="5417"/>
                    <a:pt x="1584" y="6251"/>
                    <a:pt x="1929" y="7025"/>
                  </a:cubicBezTo>
                  <a:cubicBezTo>
                    <a:pt x="2060" y="7334"/>
                    <a:pt x="2227" y="7644"/>
                    <a:pt x="2465" y="7918"/>
                  </a:cubicBezTo>
                  <a:cubicBezTo>
                    <a:pt x="2167" y="8096"/>
                    <a:pt x="1929" y="8323"/>
                    <a:pt x="1703" y="8561"/>
                  </a:cubicBezTo>
                  <a:cubicBezTo>
                    <a:pt x="941" y="9358"/>
                    <a:pt x="417" y="10287"/>
                    <a:pt x="203" y="11359"/>
                  </a:cubicBezTo>
                  <a:cubicBezTo>
                    <a:pt x="1" y="12275"/>
                    <a:pt x="84" y="13204"/>
                    <a:pt x="286" y="14109"/>
                  </a:cubicBezTo>
                  <a:cubicBezTo>
                    <a:pt x="393" y="14526"/>
                    <a:pt x="465" y="14954"/>
                    <a:pt x="691" y="15347"/>
                  </a:cubicBezTo>
                  <a:cubicBezTo>
                    <a:pt x="1274" y="16359"/>
                    <a:pt x="2025" y="17217"/>
                    <a:pt x="3060" y="17812"/>
                  </a:cubicBezTo>
                  <a:cubicBezTo>
                    <a:pt x="4157" y="18468"/>
                    <a:pt x="5316" y="18842"/>
                    <a:pt x="6574" y="18842"/>
                  </a:cubicBezTo>
                  <a:cubicBezTo>
                    <a:pt x="6778" y="18842"/>
                    <a:pt x="6983" y="18832"/>
                    <a:pt x="7192" y="18812"/>
                  </a:cubicBezTo>
                  <a:cubicBezTo>
                    <a:pt x="8918" y="18645"/>
                    <a:pt x="10466" y="18062"/>
                    <a:pt x="11692" y="16776"/>
                  </a:cubicBezTo>
                  <a:cubicBezTo>
                    <a:pt x="12609" y="15800"/>
                    <a:pt x="13324" y="14716"/>
                    <a:pt x="13597" y="13359"/>
                  </a:cubicBezTo>
                  <a:cubicBezTo>
                    <a:pt x="13824" y="12061"/>
                    <a:pt x="13800" y="10763"/>
                    <a:pt x="13205" y="9513"/>
                  </a:cubicBezTo>
                  <a:cubicBezTo>
                    <a:pt x="12740" y="8573"/>
                    <a:pt x="12228" y="7692"/>
                    <a:pt x="11228" y="7168"/>
                  </a:cubicBezTo>
                  <a:cubicBezTo>
                    <a:pt x="11288" y="7072"/>
                    <a:pt x="11359" y="6989"/>
                    <a:pt x="11407" y="6894"/>
                  </a:cubicBezTo>
                  <a:cubicBezTo>
                    <a:pt x="11812" y="6179"/>
                    <a:pt x="11931" y="5406"/>
                    <a:pt x="11907" y="4596"/>
                  </a:cubicBezTo>
                  <a:cubicBezTo>
                    <a:pt x="11895" y="3274"/>
                    <a:pt x="11300" y="2203"/>
                    <a:pt x="10395" y="1274"/>
                  </a:cubicBezTo>
                  <a:cubicBezTo>
                    <a:pt x="9907" y="786"/>
                    <a:pt x="9275" y="500"/>
                    <a:pt x="8621" y="298"/>
                  </a:cubicBezTo>
                  <a:cubicBezTo>
                    <a:pt x="8180" y="143"/>
                    <a:pt x="7728" y="48"/>
                    <a:pt x="7263" y="12"/>
                  </a:cubicBezTo>
                  <a:cubicBezTo>
                    <a:pt x="7143" y="5"/>
                    <a:pt x="7024" y="1"/>
                    <a:pt x="6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1252681" y="2528201"/>
              <a:ext cx="237139" cy="230295"/>
            </a:xfrm>
            <a:custGeom>
              <a:avLst/>
              <a:gdLst/>
              <a:ahLst/>
              <a:cxnLst/>
              <a:rect l="l" t="t" r="r" b="b"/>
              <a:pathLst>
                <a:path w="4608" h="4475" extrusionOk="0">
                  <a:moveTo>
                    <a:pt x="2504" y="446"/>
                  </a:moveTo>
                  <a:cubicBezTo>
                    <a:pt x="2652" y="446"/>
                    <a:pt x="2802" y="467"/>
                    <a:pt x="2953" y="510"/>
                  </a:cubicBezTo>
                  <a:cubicBezTo>
                    <a:pt x="3584" y="712"/>
                    <a:pt x="3953" y="1165"/>
                    <a:pt x="4048" y="1819"/>
                  </a:cubicBezTo>
                  <a:cubicBezTo>
                    <a:pt x="4144" y="2581"/>
                    <a:pt x="3882" y="3236"/>
                    <a:pt x="3346" y="3784"/>
                  </a:cubicBezTo>
                  <a:cubicBezTo>
                    <a:pt x="3096" y="4046"/>
                    <a:pt x="2763" y="4046"/>
                    <a:pt x="2453" y="4070"/>
                  </a:cubicBezTo>
                  <a:cubicBezTo>
                    <a:pt x="2421" y="4072"/>
                    <a:pt x="2389" y="4073"/>
                    <a:pt x="2358" y="4073"/>
                  </a:cubicBezTo>
                  <a:cubicBezTo>
                    <a:pt x="1858" y="4073"/>
                    <a:pt x="1479" y="3811"/>
                    <a:pt x="1131" y="3474"/>
                  </a:cubicBezTo>
                  <a:cubicBezTo>
                    <a:pt x="1024" y="3367"/>
                    <a:pt x="977" y="3236"/>
                    <a:pt x="917" y="3105"/>
                  </a:cubicBezTo>
                  <a:cubicBezTo>
                    <a:pt x="667" y="2522"/>
                    <a:pt x="798" y="1391"/>
                    <a:pt x="1405" y="867"/>
                  </a:cubicBezTo>
                  <a:cubicBezTo>
                    <a:pt x="1742" y="591"/>
                    <a:pt x="2115" y="446"/>
                    <a:pt x="2504" y="446"/>
                  </a:cubicBezTo>
                  <a:close/>
                  <a:moveTo>
                    <a:pt x="2244" y="1"/>
                  </a:moveTo>
                  <a:cubicBezTo>
                    <a:pt x="1793" y="1"/>
                    <a:pt x="1341" y="128"/>
                    <a:pt x="965" y="379"/>
                  </a:cubicBezTo>
                  <a:cubicBezTo>
                    <a:pt x="262" y="843"/>
                    <a:pt x="0" y="1546"/>
                    <a:pt x="24" y="2343"/>
                  </a:cubicBezTo>
                  <a:cubicBezTo>
                    <a:pt x="71" y="3496"/>
                    <a:pt x="781" y="4475"/>
                    <a:pt x="2073" y="4475"/>
                  </a:cubicBezTo>
                  <a:cubicBezTo>
                    <a:pt x="2088" y="4475"/>
                    <a:pt x="2104" y="4475"/>
                    <a:pt x="2120" y="4475"/>
                  </a:cubicBezTo>
                  <a:cubicBezTo>
                    <a:pt x="2632" y="4475"/>
                    <a:pt x="3072" y="4367"/>
                    <a:pt x="3441" y="4105"/>
                  </a:cubicBezTo>
                  <a:cubicBezTo>
                    <a:pt x="4084" y="3629"/>
                    <a:pt x="4608" y="2570"/>
                    <a:pt x="4358" y="1605"/>
                  </a:cubicBezTo>
                  <a:cubicBezTo>
                    <a:pt x="4078" y="527"/>
                    <a:pt x="3162" y="1"/>
                    <a:pt x="2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1275118" y="2163063"/>
              <a:ext cx="161644" cy="145330"/>
            </a:xfrm>
            <a:custGeom>
              <a:avLst/>
              <a:gdLst/>
              <a:ahLst/>
              <a:cxnLst/>
              <a:rect l="l" t="t" r="r" b="b"/>
              <a:pathLst>
                <a:path w="3141" h="2824" extrusionOk="0">
                  <a:moveTo>
                    <a:pt x="2060" y="379"/>
                  </a:moveTo>
                  <a:cubicBezTo>
                    <a:pt x="2173" y="379"/>
                    <a:pt x="2278" y="429"/>
                    <a:pt x="2379" y="537"/>
                  </a:cubicBezTo>
                  <a:cubicBezTo>
                    <a:pt x="2605" y="763"/>
                    <a:pt x="2677" y="1025"/>
                    <a:pt x="2689" y="1359"/>
                  </a:cubicBezTo>
                  <a:cubicBezTo>
                    <a:pt x="2665" y="1728"/>
                    <a:pt x="2546" y="2073"/>
                    <a:pt x="2200" y="2299"/>
                  </a:cubicBezTo>
                  <a:cubicBezTo>
                    <a:pt x="2067" y="2390"/>
                    <a:pt x="1906" y="2443"/>
                    <a:pt x="1749" y="2443"/>
                  </a:cubicBezTo>
                  <a:cubicBezTo>
                    <a:pt x="1472" y="2443"/>
                    <a:pt x="1209" y="2277"/>
                    <a:pt x="1141" y="1859"/>
                  </a:cubicBezTo>
                  <a:cubicBezTo>
                    <a:pt x="1069" y="1347"/>
                    <a:pt x="1343" y="740"/>
                    <a:pt x="1784" y="466"/>
                  </a:cubicBezTo>
                  <a:cubicBezTo>
                    <a:pt x="1882" y="409"/>
                    <a:pt x="1974" y="379"/>
                    <a:pt x="2060" y="379"/>
                  </a:cubicBezTo>
                  <a:close/>
                  <a:moveTo>
                    <a:pt x="1747" y="0"/>
                  </a:moveTo>
                  <a:cubicBezTo>
                    <a:pt x="1724" y="0"/>
                    <a:pt x="1700" y="0"/>
                    <a:pt x="1677" y="1"/>
                  </a:cubicBezTo>
                  <a:cubicBezTo>
                    <a:pt x="1022" y="49"/>
                    <a:pt x="641" y="430"/>
                    <a:pt x="391" y="1001"/>
                  </a:cubicBezTo>
                  <a:cubicBezTo>
                    <a:pt x="0" y="1889"/>
                    <a:pt x="621" y="2823"/>
                    <a:pt x="1587" y="2823"/>
                  </a:cubicBezTo>
                  <a:cubicBezTo>
                    <a:pt x="1593" y="2823"/>
                    <a:pt x="1599" y="2823"/>
                    <a:pt x="1605" y="2823"/>
                  </a:cubicBezTo>
                  <a:cubicBezTo>
                    <a:pt x="1700" y="2823"/>
                    <a:pt x="1796" y="2823"/>
                    <a:pt x="1903" y="2787"/>
                  </a:cubicBezTo>
                  <a:cubicBezTo>
                    <a:pt x="2665" y="2597"/>
                    <a:pt x="3141" y="1704"/>
                    <a:pt x="2915" y="894"/>
                  </a:cubicBezTo>
                  <a:cubicBezTo>
                    <a:pt x="2754" y="298"/>
                    <a:pt x="2351"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grpSp>
        <p:nvGrpSpPr>
          <p:cNvPr id="2146" name="Google Shape;2146;p54"/>
          <p:cNvGrpSpPr/>
          <p:nvPr/>
        </p:nvGrpSpPr>
        <p:grpSpPr>
          <a:xfrm>
            <a:off x="541602" y="362671"/>
            <a:ext cx="489733" cy="460492"/>
            <a:chOff x="1098725" y="2641086"/>
            <a:chExt cx="489733" cy="460492"/>
          </a:xfrm>
        </p:grpSpPr>
        <p:sp>
          <p:nvSpPr>
            <p:cNvPr id="2147" name="Google Shape;2147;p54"/>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4"/>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4"/>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4"/>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4"/>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4"/>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4"/>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54"/>
          <p:cNvGrpSpPr/>
          <p:nvPr/>
        </p:nvGrpSpPr>
        <p:grpSpPr>
          <a:xfrm rot="-3173300">
            <a:off x="8355811" y="4177595"/>
            <a:ext cx="456163" cy="343581"/>
            <a:chOff x="1197477" y="3245257"/>
            <a:chExt cx="456141" cy="343564"/>
          </a:xfrm>
        </p:grpSpPr>
        <p:sp>
          <p:nvSpPr>
            <p:cNvPr id="2155" name="Google Shape;2155;p54"/>
            <p:cNvSpPr/>
            <p:nvPr/>
          </p:nvSpPr>
          <p:spPr>
            <a:xfrm>
              <a:off x="1197477" y="3264283"/>
              <a:ext cx="443597" cy="151365"/>
            </a:xfrm>
            <a:custGeom>
              <a:avLst/>
              <a:gdLst/>
              <a:ahLst/>
              <a:cxnLst/>
              <a:rect l="l" t="t" r="r" b="b"/>
              <a:pathLst>
                <a:path w="10538" h="3596" extrusionOk="0">
                  <a:moveTo>
                    <a:pt x="5359" y="318"/>
                  </a:moveTo>
                  <a:cubicBezTo>
                    <a:pt x="6108" y="318"/>
                    <a:pt x="6849" y="336"/>
                    <a:pt x="7597" y="382"/>
                  </a:cubicBezTo>
                  <a:cubicBezTo>
                    <a:pt x="8252" y="429"/>
                    <a:pt x="8918" y="477"/>
                    <a:pt x="9549" y="656"/>
                  </a:cubicBezTo>
                  <a:cubicBezTo>
                    <a:pt x="9883" y="775"/>
                    <a:pt x="9942" y="834"/>
                    <a:pt x="9930" y="1180"/>
                  </a:cubicBezTo>
                  <a:cubicBezTo>
                    <a:pt x="9918" y="1561"/>
                    <a:pt x="9918" y="1965"/>
                    <a:pt x="9847" y="2346"/>
                  </a:cubicBezTo>
                  <a:cubicBezTo>
                    <a:pt x="9799" y="2585"/>
                    <a:pt x="9668" y="2727"/>
                    <a:pt x="9430" y="2787"/>
                  </a:cubicBezTo>
                  <a:cubicBezTo>
                    <a:pt x="9050" y="2875"/>
                    <a:pt x="8662" y="2883"/>
                    <a:pt x="8280" y="2883"/>
                  </a:cubicBezTo>
                  <a:cubicBezTo>
                    <a:pt x="8195" y="2883"/>
                    <a:pt x="8110" y="2882"/>
                    <a:pt x="8025" y="2882"/>
                  </a:cubicBezTo>
                  <a:lnTo>
                    <a:pt x="1417" y="2882"/>
                  </a:lnTo>
                  <a:cubicBezTo>
                    <a:pt x="1239" y="2882"/>
                    <a:pt x="1072" y="2870"/>
                    <a:pt x="893" y="2858"/>
                  </a:cubicBezTo>
                  <a:cubicBezTo>
                    <a:pt x="632" y="2811"/>
                    <a:pt x="465" y="2692"/>
                    <a:pt x="417" y="2430"/>
                  </a:cubicBezTo>
                  <a:cubicBezTo>
                    <a:pt x="334" y="1953"/>
                    <a:pt x="358" y="1477"/>
                    <a:pt x="560" y="1025"/>
                  </a:cubicBezTo>
                  <a:cubicBezTo>
                    <a:pt x="632" y="834"/>
                    <a:pt x="774" y="727"/>
                    <a:pt x="977" y="656"/>
                  </a:cubicBezTo>
                  <a:cubicBezTo>
                    <a:pt x="1358" y="525"/>
                    <a:pt x="1775" y="489"/>
                    <a:pt x="2179" y="465"/>
                  </a:cubicBezTo>
                  <a:cubicBezTo>
                    <a:pt x="3013" y="382"/>
                    <a:pt x="3858" y="322"/>
                    <a:pt x="4703" y="322"/>
                  </a:cubicBezTo>
                  <a:cubicBezTo>
                    <a:pt x="4923" y="320"/>
                    <a:pt x="5141" y="318"/>
                    <a:pt x="5359" y="318"/>
                  </a:cubicBezTo>
                  <a:close/>
                  <a:moveTo>
                    <a:pt x="5049" y="1"/>
                  </a:moveTo>
                  <a:cubicBezTo>
                    <a:pt x="4144" y="1"/>
                    <a:pt x="3525" y="25"/>
                    <a:pt x="2906" y="84"/>
                  </a:cubicBezTo>
                  <a:cubicBezTo>
                    <a:pt x="2263" y="132"/>
                    <a:pt x="1608" y="191"/>
                    <a:pt x="989" y="358"/>
                  </a:cubicBezTo>
                  <a:cubicBezTo>
                    <a:pt x="441" y="501"/>
                    <a:pt x="155" y="858"/>
                    <a:pt x="60" y="1406"/>
                  </a:cubicBezTo>
                  <a:cubicBezTo>
                    <a:pt x="0" y="1823"/>
                    <a:pt x="48" y="2239"/>
                    <a:pt x="143" y="2644"/>
                  </a:cubicBezTo>
                  <a:cubicBezTo>
                    <a:pt x="274" y="3192"/>
                    <a:pt x="572" y="3418"/>
                    <a:pt x="1132" y="3466"/>
                  </a:cubicBezTo>
                  <a:cubicBezTo>
                    <a:pt x="1179" y="3468"/>
                    <a:pt x="1227" y="3469"/>
                    <a:pt x="1275" y="3469"/>
                  </a:cubicBezTo>
                  <a:cubicBezTo>
                    <a:pt x="1405" y="3469"/>
                    <a:pt x="1533" y="3462"/>
                    <a:pt x="1655" y="3462"/>
                  </a:cubicBezTo>
                  <a:cubicBezTo>
                    <a:pt x="1700" y="3462"/>
                    <a:pt x="1744" y="3463"/>
                    <a:pt x="1786" y="3466"/>
                  </a:cubicBezTo>
                  <a:cubicBezTo>
                    <a:pt x="2882" y="3525"/>
                    <a:pt x="3965" y="3489"/>
                    <a:pt x="5049" y="3513"/>
                  </a:cubicBezTo>
                  <a:cubicBezTo>
                    <a:pt x="5188" y="3515"/>
                    <a:pt x="5327" y="3516"/>
                    <a:pt x="5465" y="3516"/>
                  </a:cubicBezTo>
                  <a:cubicBezTo>
                    <a:pt x="5743" y="3516"/>
                    <a:pt x="6021" y="3513"/>
                    <a:pt x="6299" y="3513"/>
                  </a:cubicBezTo>
                  <a:cubicBezTo>
                    <a:pt x="6716" y="3513"/>
                    <a:pt x="7132" y="3519"/>
                    <a:pt x="7549" y="3549"/>
                  </a:cubicBezTo>
                  <a:cubicBezTo>
                    <a:pt x="7895" y="3574"/>
                    <a:pt x="8241" y="3595"/>
                    <a:pt x="8589" y="3595"/>
                  </a:cubicBezTo>
                  <a:cubicBezTo>
                    <a:pt x="8911" y="3595"/>
                    <a:pt x="9235" y="3577"/>
                    <a:pt x="9561" y="3525"/>
                  </a:cubicBezTo>
                  <a:cubicBezTo>
                    <a:pt x="10037" y="3454"/>
                    <a:pt x="10299" y="3180"/>
                    <a:pt x="10407" y="2739"/>
                  </a:cubicBezTo>
                  <a:cubicBezTo>
                    <a:pt x="10538" y="2299"/>
                    <a:pt x="10526" y="1858"/>
                    <a:pt x="10478" y="1406"/>
                  </a:cubicBezTo>
                  <a:cubicBezTo>
                    <a:pt x="10442" y="906"/>
                    <a:pt x="10121" y="513"/>
                    <a:pt x="9645" y="358"/>
                  </a:cubicBezTo>
                  <a:cubicBezTo>
                    <a:pt x="9347" y="263"/>
                    <a:pt x="9049" y="203"/>
                    <a:pt x="8740" y="179"/>
                  </a:cubicBezTo>
                  <a:cubicBezTo>
                    <a:pt x="7418" y="13"/>
                    <a:pt x="6085" y="37"/>
                    <a:pt x="5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4"/>
            <p:cNvSpPr/>
            <p:nvPr/>
          </p:nvSpPr>
          <p:spPr>
            <a:xfrm>
              <a:off x="1203496" y="3432447"/>
              <a:ext cx="431558" cy="156374"/>
            </a:xfrm>
            <a:custGeom>
              <a:avLst/>
              <a:gdLst/>
              <a:ahLst/>
              <a:cxnLst/>
              <a:rect l="l" t="t" r="r" b="b"/>
              <a:pathLst>
                <a:path w="10252" h="3715" extrusionOk="0">
                  <a:moveTo>
                    <a:pt x="5557" y="298"/>
                  </a:moveTo>
                  <a:cubicBezTo>
                    <a:pt x="6740" y="298"/>
                    <a:pt x="7916" y="419"/>
                    <a:pt x="9085" y="554"/>
                  </a:cubicBezTo>
                  <a:cubicBezTo>
                    <a:pt x="9382" y="590"/>
                    <a:pt x="9430" y="649"/>
                    <a:pt x="9466" y="935"/>
                  </a:cubicBezTo>
                  <a:cubicBezTo>
                    <a:pt x="9549" y="1364"/>
                    <a:pt x="9585" y="1792"/>
                    <a:pt x="9537" y="2221"/>
                  </a:cubicBezTo>
                  <a:cubicBezTo>
                    <a:pt x="9490" y="2578"/>
                    <a:pt x="9382" y="2697"/>
                    <a:pt x="9025" y="2780"/>
                  </a:cubicBezTo>
                  <a:cubicBezTo>
                    <a:pt x="8513" y="2900"/>
                    <a:pt x="7978" y="2900"/>
                    <a:pt x="7442" y="2923"/>
                  </a:cubicBezTo>
                  <a:cubicBezTo>
                    <a:pt x="6108" y="2983"/>
                    <a:pt x="4775" y="3031"/>
                    <a:pt x="3453" y="3078"/>
                  </a:cubicBezTo>
                  <a:cubicBezTo>
                    <a:pt x="2764" y="3099"/>
                    <a:pt x="2075" y="3177"/>
                    <a:pt x="1369" y="3177"/>
                  </a:cubicBezTo>
                  <a:cubicBezTo>
                    <a:pt x="1282" y="3177"/>
                    <a:pt x="1195" y="3176"/>
                    <a:pt x="1108" y="3173"/>
                  </a:cubicBezTo>
                  <a:cubicBezTo>
                    <a:pt x="631" y="3173"/>
                    <a:pt x="512" y="3102"/>
                    <a:pt x="441" y="2626"/>
                  </a:cubicBezTo>
                  <a:cubicBezTo>
                    <a:pt x="381" y="2221"/>
                    <a:pt x="334" y="1840"/>
                    <a:pt x="393" y="1435"/>
                  </a:cubicBezTo>
                  <a:cubicBezTo>
                    <a:pt x="453" y="995"/>
                    <a:pt x="739" y="578"/>
                    <a:pt x="1262" y="495"/>
                  </a:cubicBezTo>
                  <a:cubicBezTo>
                    <a:pt x="2084" y="364"/>
                    <a:pt x="2917" y="364"/>
                    <a:pt x="3751" y="340"/>
                  </a:cubicBezTo>
                  <a:lnTo>
                    <a:pt x="4406" y="340"/>
                  </a:lnTo>
                  <a:cubicBezTo>
                    <a:pt x="4790" y="311"/>
                    <a:pt x="5174" y="298"/>
                    <a:pt x="5557" y="298"/>
                  </a:cubicBezTo>
                  <a:close/>
                  <a:moveTo>
                    <a:pt x="6128" y="0"/>
                  </a:moveTo>
                  <a:cubicBezTo>
                    <a:pt x="5919" y="0"/>
                    <a:pt x="5710" y="6"/>
                    <a:pt x="5501" y="18"/>
                  </a:cubicBezTo>
                  <a:cubicBezTo>
                    <a:pt x="4179" y="114"/>
                    <a:pt x="2858" y="137"/>
                    <a:pt x="1524" y="244"/>
                  </a:cubicBezTo>
                  <a:cubicBezTo>
                    <a:pt x="1108" y="280"/>
                    <a:pt x="715" y="340"/>
                    <a:pt x="429" y="697"/>
                  </a:cubicBezTo>
                  <a:cubicBezTo>
                    <a:pt x="203" y="971"/>
                    <a:pt x="119" y="1304"/>
                    <a:pt x="72" y="1649"/>
                  </a:cubicBezTo>
                  <a:cubicBezTo>
                    <a:pt x="0" y="2138"/>
                    <a:pt x="24" y="2626"/>
                    <a:pt x="215" y="3102"/>
                  </a:cubicBezTo>
                  <a:cubicBezTo>
                    <a:pt x="334" y="3388"/>
                    <a:pt x="500" y="3638"/>
                    <a:pt x="858" y="3662"/>
                  </a:cubicBezTo>
                  <a:cubicBezTo>
                    <a:pt x="1285" y="3699"/>
                    <a:pt x="1711" y="3714"/>
                    <a:pt x="2137" y="3714"/>
                  </a:cubicBezTo>
                  <a:cubicBezTo>
                    <a:pt x="2672" y="3714"/>
                    <a:pt x="3208" y="3689"/>
                    <a:pt x="3751" y="3650"/>
                  </a:cubicBezTo>
                  <a:cubicBezTo>
                    <a:pt x="5096" y="3542"/>
                    <a:pt x="6442" y="3566"/>
                    <a:pt x="7799" y="3471"/>
                  </a:cubicBezTo>
                  <a:lnTo>
                    <a:pt x="7882" y="3471"/>
                  </a:lnTo>
                  <a:cubicBezTo>
                    <a:pt x="8311" y="3459"/>
                    <a:pt x="8763" y="3483"/>
                    <a:pt x="9192" y="3352"/>
                  </a:cubicBezTo>
                  <a:cubicBezTo>
                    <a:pt x="9549" y="3245"/>
                    <a:pt x="9894" y="3090"/>
                    <a:pt x="10014" y="2697"/>
                  </a:cubicBezTo>
                  <a:cubicBezTo>
                    <a:pt x="10180" y="2197"/>
                    <a:pt x="10252" y="1685"/>
                    <a:pt x="10085" y="1173"/>
                  </a:cubicBezTo>
                  <a:cubicBezTo>
                    <a:pt x="9918" y="649"/>
                    <a:pt x="9621" y="280"/>
                    <a:pt x="9049" y="221"/>
                  </a:cubicBezTo>
                  <a:cubicBezTo>
                    <a:pt x="8078" y="123"/>
                    <a:pt x="7106" y="0"/>
                    <a:pt x="6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4"/>
            <p:cNvSpPr/>
            <p:nvPr/>
          </p:nvSpPr>
          <p:spPr>
            <a:xfrm>
              <a:off x="1211494" y="3277669"/>
              <a:ext cx="404533" cy="107967"/>
            </a:xfrm>
            <a:custGeom>
              <a:avLst/>
              <a:gdLst/>
              <a:ahLst/>
              <a:cxnLst/>
              <a:rect l="l" t="t" r="r" b="b"/>
              <a:pathLst>
                <a:path w="9610" h="2565" extrusionOk="0">
                  <a:moveTo>
                    <a:pt x="5026" y="0"/>
                  </a:moveTo>
                  <a:cubicBezTo>
                    <a:pt x="4808" y="0"/>
                    <a:pt x="4590" y="2"/>
                    <a:pt x="4370" y="4"/>
                  </a:cubicBezTo>
                  <a:cubicBezTo>
                    <a:pt x="3525" y="4"/>
                    <a:pt x="2680" y="64"/>
                    <a:pt x="1846" y="147"/>
                  </a:cubicBezTo>
                  <a:cubicBezTo>
                    <a:pt x="1442" y="171"/>
                    <a:pt x="1025" y="195"/>
                    <a:pt x="644" y="338"/>
                  </a:cubicBezTo>
                  <a:cubicBezTo>
                    <a:pt x="441" y="409"/>
                    <a:pt x="299" y="516"/>
                    <a:pt x="227" y="707"/>
                  </a:cubicBezTo>
                  <a:cubicBezTo>
                    <a:pt x="25" y="1147"/>
                    <a:pt x="1" y="1624"/>
                    <a:pt x="84" y="2100"/>
                  </a:cubicBezTo>
                  <a:cubicBezTo>
                    <a:pt x="132" y="2374"/>
                    <a:pt x="299" y="2493"/>
                    <a:pt x="560" y="2540"/>
                  </a:cubicBezTo>
                  <a:cubicBezTo>
                    <a:pt x="739" y="2552"/>
                    <a:pt x="906" y="2564"/>
                    <a:pt x="1084" y="2564"/>
                  </a:cubicBezTo>
                  <a:lnTo>
                    <a:pt x="7692" y="2564"/>
                  </a:lnTo>
                  <a:cubicBezTo>
                    <a:pt x="7770" y="2564"/>
                    <a:pt x="7847" y="2564"/>
                    <a:pt x="7925" y="2564"/>
                  </a:cubicBezTo>
                  <a:cubicBezTo>
                    <a:pt x="8315" y="2564"/>
                    <a:pt x="8710" y="2556"/>
                    <a:pt x="9097" y="2457"/>
                  </a:cubicBezTo>
                  <a:cubicBezTo>
                    <a:pt x="9335" y="2397"/>
                    <a:pt x="9466" y="2267"/>
                    <a:pt x="9514" y="2028"/>
                  </a:cubicBezTo>
                  <a:cubicBezTo>
                    <a:pt x="9585" y="1647"/>
                    <a:pt x="9585" y="1243"/>
                    <a:pt x="9597" y="850"/>
                  </a:cubicBezTo>
                  <a:cubicBezTo>
                    <a:pt x="9609" y="516"/>
                    <a:pt x="9550" y="457"/>
                    <a:pt x="9216" y="350"/>
                  </a:cubicBezTo>
                  <a:cubicBezTo>
                    <a:pt x="8573" y="171"/>
                    <a:pt x="7907" y="111"/>
                    <a:pt x="7264" y="64"/>
                  </a:cubicBezTo>
                  <a:cubicBezTo>
                    <a:pt x="6516" y="18"/>
                    <a:pt x="5775" y="0"/>
                    <a:pt x="502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4"/>
            <p:cNvSpPr/>
            <p:nvPr/>
          </p:nvSpPr>
          <p:spPr>
            <a:xfrm>
              <a:off x="1217514" y="3445538"/>
              <a:ext cx="389968" cy="121563"/>
            </a:xfrm>
            <a:custGeom>
              <a:avLst/>
              <a:gdLst/>
              <a:ahLst/>
              <a:cxnLst/>
              <a:rect l="l" t="t" r="r" b="b"/>
              <a:pathLst>
                <a:path w="9264" h="2888" extrusionOk="0">
                  <a:moveTo>
                    <a:pt x="5177" y="0"/>
                  </a:moveTo>
                  <a:cubicBezTo>
                    <a:pt x="4810" y="0"/>
                    <a:pt x="4442" y="13"/>
                    <a:pt x="4073" y="41"/>
                  </a:cubicBezTo>
                  <a:lnTo>
                    <a:pt x="3418" y="41"/>
                  </a:lnTo>
                  <a:cubicBezTo>
                    <a:pt x="2584" y="64"/>
                    <a:pt x="1751" y="64"/>
                    <a:pt x="929" y="207"/>
                  </a:cubicBezTo>
                  <a:cubicBezTo>
                    <a:pt x="406" y="279"/>
                    <a:pt x="120" y="695"/>
                    <a:pt x="60" y="1136"/>
                  </a:cubicBezTo>
                  <a:cubicBezTo>
                    <a:pt x="1" y="1541"/>
                    <a:pt x="48" y="1934"/>
                    <a:pt x="108" y="2327"/>
                  </a:cubicBezTo>
                  <a:cubicBezTo>
                    <a:pt x="179" y="2803"/>
                    <a:pt x="298" y="2886"/>
                    <a:pt x="775" y="2886"/>
                  </a:cubicBezTo>
                  <a:cubicBezTo>
                    <a:pt x="821" y="2887"/>
                    <a:pt x="868" y="2887"/>
                    <a:pt x="914" y="2887"/>
                  </a:cubicBezTo>
                  <a:cubicBezTo>
                    <a:pt x="1663" y="2887"/>
                    <a:pt x="2391" y="2801"/>
                    <a:pt x="3120" y="2779"/>
                  </a:cubicBezTo>
                  <a:cubicBezTo>
                    <a:pt x="4442" y="2731"/>
                    <a:pt x="5775" y="2684"/>
                    <a:pt x="7109" y="2624"/>
                  </a:cubicBezTo>
                  <a:cubicBezTo>
                    <a:pt x="7645" y="2600"/>
                    <a:pt x="8180" y="2600"/>
                    <a:pt x="8692" y="2481"/>
                  </a:cubicBezTo>
                  <a:cubicBezTo>
                    <a:pt x="9049" y="2410"/>
                    <a:pt x="9157" y="2291"/>
                    <a:pt x="9204" y="1934"/>
                  </a:cubicBezTo>
                  <a:cubicBezTo>
                    <a:pt x="9264" y="1493"/>
                    <a:pt x="9216" y="1065"/>
                    <a:pt x="9157" y="636"/>
                  </a:cubicBezTo>
                  <a:cubicBezTo>
                    <a:pt x="9109" y="338"/>
                    <a:pt x="9073" y="291"/>
                    <a:pt x="8752" y="267"/>
                  </a:cubicBezTo>
                  <a:cubicBezTo>
                    <a:pt x="7567" y="130"/>
                    <a:pt x="6376" y="0"/>
                    <a:pt x="517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4"/>
            <p:cNvSpPr/>
            <p:nvPr/>
          </p:nvSpPr>
          <p:spPr>
            <a:xfrm>
              <a:off x="1243570" y="3297200"/>
              <a:ext cx="161434" cy="25466"/>
            </a:xfrm>
            <a:custGeom>
              <a:avLst/>
              <a:gdLst/>
              <a:ahLst/>
              <a:cxnLst/>
              <a:rect l="l" t="t" r="r" b="b"/>
              <a:pathLst>
                <a:path w="3835" h="605" extrusionOk="0">
                  <a:moveTo>
                    <a:pt x="1994" y="0"/>
                  </a:moveTo>
                  <a:cubicBezTo>
                    <a:pt x="1469" y="0"/>
                    <a:pt x="943" y="23"/>
                    <a:pt x="418" y="40"/>
                  </a:cubicBezTo>
                  <a:cubicBezTo>
                    <a:pt x="322" y="40"/>
                    <a:pt x="215" y="64"/>
                    <a:pt x="132" y="112"/>
                  </a:cubicBezTo>
                  <a:cubicBezTo>
                    <a:pt x="37" y="159"/>
                    <a:pt x="1" y="231"/>
                    <a:pt x="1" y="338"/>
                  </a:cubicBezTo>
                  <a:cubicBezTo>
                    <a:pt x="1" y="433"/>
                    <a:pt x="60" y="493"/>
                    <a:pt x="144" y="540"/>
                  </a:cubicBezTo>
                  <a:cubicBezTo>
                    <a:pt x="245" y="587"/>
                    <a:pt x="354" y="604"/>
                    <a:pt x="459" y="604"/>
                  </a:cubicBezTo>
                  <a:cubicBezTo>
                    <a:pt x="489" y="604"/>
                    <a:pt x="519" y="603"/>
                    <a:pt x="549" y="600"/>
                  </a:cubicBezTo>
                  <a:cubicBezTo>
                    <a:pt x="1382" y="529"/>
                    <a:pt x="2215" y="481"/>
                    <a:pt x="3037" y="350"/>
                  </a:cubicBezTo>
                  <a:cubicBezTo>
                    <a:pt x="3287" y="302"/>
                    <a:pt x="3549" y="290"/>
                    <a:pt x="3835" y="183"/>
                  </a:cubicBezTo>
                  <a:cubicBezTo>
                    <a:pt x="3728" y="112"/>
                    <a:pt x="3728" y="112"/>
                    <a:pt x="3668" y="112"/>
                  </a:cubicBezTo>
                  <a:cubicBezTo>
                    <a:pt x="3110" y="26"/>
                    <a:pt x="2552" y="0"/>
                    <a:pt x="199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252115" y="3468942"/>
              <a:ext cx="77707" cy="24414"/>
            </a:xfrm>
            <a:custGeom>
              <a:avLst/>
              <a:gdLst/>
              <a:ahLst/>
              <a:cxnLst/>
              <a:rect l="l" t="t" r="r" b="b"/>
              <a:pathLst>
                <a:path w="1846" h="580" extrusionOk="0">
                  <a:moveTo>
                    <a:pt x="948" y="1"/>
                  </a:moveTo>
                  <a:cubicBezTo>
                    <a:pt x="777" y="1"/>
                    <a:pt x="605" y="14"/>
                    <a:pt x="429" y="32"/>
                  </a:cubicBezTo>
                  <a:cubicBezTo>
                    <a:pt x="346" y="44"/>
                    <a:pt x="250" y="68"/>
                    <a:pt x="167" y="104"/>
                  </a:cubicBezTo>
                  <a:cubicBezTo>
                    <a:pt x="60" y="163"/>
                    <a:pt x="0" y="259"/>
                    <a:pt x="12" y="378"/>
                  </a:cubicBezTo>
                  <a:cubicBezTo>
                    <a:pt x="48" y="497"/>
                    <a:pt x="119" y="556"/>
                    <a:pt x="238" y="580"/>
                  </a:cubicBezTo>
                  <a:lnTo>
                    <a:pt x="417" y="580"/>
                  </a:lnTo>
                  <a:cubicBezTo>
                    <a:pt x="846" y="544"/>
                    <a:pt x="1262" y="437"/>
                    <a:pt x="1679" y="306"/>
                  </a:cubicBezTo>
                  <a:cubicBezTo>
                    <a:pt x="1739" y="282"/>
                    <a:pt x="1798" y="282"/>
                    <a:pt x="1846" y="199"/>
                  </a:cubicBezTo>
                  <a:cubicBezTo>
                    <a:pt x="1846" y="187"/>
                    <a:pt x="1834" y="163"/>
                    <a:pt x="1822" y="151"/>
                  </a:cubicBezTo>
                  <a:cubicBezTo>
                    <a:pt x="1798" y="139"/>
                    <a:pt x="1774" y="139"/>
                    <a:pt x="1739" y="128"/>
                  </a:cubicBezTo>
                  <a:cubicBezTo>
                    <a:pt x="1477" y="33"/>
                    <a:pt x="1215" y="1"/>
                    <a:pt x="9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4"/>
            <p:cNvSpPr/>
            <p:nvPr/>
          </p:nvSpPr>
          <p:spPr>
            <a:xfrm>
              <a:off x="1210021" y="3245257"/>
              <a:ext cx="443597" cy="151575"/>
            </a:xfrm>
            <a:custGeom>
              <a:avLst/>
              <a:gdLst/>
              <a:ahLst/>
              <a:cxnLst/>
              <a:rect l="l" t="t" r="r" b="b"/>
              <a:pathLst>
                <a:path w="10538" h="3601" extrusionOk="0">
                  <a:moveTo>
                    <a:pt x="5358" y="330"/>
                  </a:moveTo>
                  <a:cubicBezTo>
                    <a:pt x="6108" y="330"/>
                    <a:pt x="6849" y="347"/>
                    <a:pt x="7596" y="393"/>
                  </a:cubicBezTo>
                  <a:cubicBezTo>
                    <a:pt x="8251" y="441"/>
                    <a:pt x="8918" y="477"/>
                    <a:pt x="9549" y="655"/>
                  </a:cubicBezTo>
                  <a:cubicBezTo>
                    <a:pt x="9882" y="774"/>
                    <a:pt x="9942" y="834"/>
                    <a:pt x="9930" y="1179"/>
                  </a:cubicBezTo>
                  <a:cubicBezTo>
                    <a:pt x="9918" y="1572"/>
                    <a:pt x="9918" y="1965"/>
                    <a:pt x="9847" y="2358"/>
                  </a:cubicBezTo>
                  <a:cubicBezTo>
                    <a:pt x="9799" y="2596"/>
                    <a:pt x="9668" y="2727"/>
                    <a:pt x="9430" y="2786"/>
                  </a:cubicBezTo>
                  <a:cubicBezTo>
                    <a:pt x="9043" y="2886"/>
                    <a:pt x="8648" y="2894"/>
                    <a:pt x="8258" y="2894"/>
                  </a:cubicBezTo>
                  <a:cubicBezTo>
                    <a:pt x="8180" y="2894"/>
                    <a:pt x="8102" y="2894"/>
                    <a:pt x="8025" y="2894"/>
                  </a:cubicBezTo>
                  <a:lnTo>
                    <a:pt x="1417" y="2894"/>
                  </a:lnTo>
                  <a:cubicBezTo>
                    <a:pt x="1238" y="2894"/>
                    <a:pt x="1072" y="2882"/>
                    <a:pt x="893" y="2858"/>
                  </a:cubicBezTo>
                  <a:cubicBezTo>
                    <a:pt x="631" y="2822"/>
                    <a:pt x="464" y="2703"/>
                    <a:pt x="417" y="2429"/>
                  </a:cubicBezTo>
                  <a:cubicBezTo>
                    <a:pt x="334" y="1953"/>
                    <a:pt x="357" y="1477"/>
                    <a:pt x="560" y="1036"/>
                  </a:cubicBezTo>
                  <a:cubicBezTo>
                    <a:pt x="631" y="834"/>
                    <a:pt x="774" y="739"/>
                    <a:pt x="976" y="655"/>
                  </a:cubicBezTo>
                  <a:cubicBezTo>
                    <a:pt x="1357" y="524"/>
                    <a:pt x="1774" y="500"/>
                    <a:pt x="2179" y="465"/>
                  </a:cubicBezTo>
                  <a:cubicBezTo>
                    <a:pt x="3012" y="393"/>
                    <a:pt x="3858" y="334"/>
                    <a:pt x="4703" y="334"/>
                  </a:cubicBezTo>
                  <a:cubicBezTo>
                    <a:pt x="4923" y="331"/>
                    <a:pt x="5141" y="330"/>
                    <a:pt x="5358" y="330"/>
                  </a:cubicBezTo>
                  <a:close/>
                  <a:moveTo>
                    <a:pt x="5048" y="0"/>
                  </a:moveTo>
                  <a:cubicBezTo>
                    <a:pt x="4144" y="0"/>
                    <a:pt x="3524" y="36"/>
                    <a:pt x="2905" y="96"/>
                  </a:cubicBezTo>
                  <a:cubicBezTo>
                    <a:pt x="2262" y="131"/>
                    <a:pt x="1607" y="191"/>
                    <a:pt x="988" y="358"/>
                  </a:cubicBezTo>
                  <a:cubicBezTo>
                    <a:pt x="441" y="512"/>
                    <a:pt x="155" y="870"/>
                    <a:pt x="60" y="1417"/>
                  </a:cubicBezTo>
                  <a:cubicBezTo>
                    <a:pt x="0" y="1834"/>
                    <a:pt x="48" y="2251"/>
                    <a:pt x="143" y="2656"/>
                  </a:cubicBezTo>
                  <a:cubicBezTo>
                    <a:pt x="274" y="3203"/>
                    <a:pt x="572" y="3429"/>
                    <a:pt x="1131" y="3465"/>
                  </a:cubicBezTo>
                  <a:cubicBezTo>
                    <a:pt x="1190" y="3471"/>
                    <a:pt x="1250" y="3474"/>
                    <a:pt x="1308" y="3474"/>
                  </a:cubicBezTo>
                  <a:cubicBezTo>
                    <a:pt x="1440" y="3474"/>
                    <a:pt x="1570" y="3463"/>
                    <a:pt x="1693" y="3463"/>
                  </a:cubicBezTo>
                  <a:cubicBezTo>
                    <a:pt x="1725" y="3463"/>
                    <a:pt x="1756" y="3463"/>
                    <a:pt x="1786" y="3465"/>
                  </a:cubicBezTo>
                  <a:cubicBezTo>
                    <a:pt x="2881" y="3525"/>
                    <a:pt x="3965" y="3501"/>
                    <a:pt x="5048" y="3513"/>
                  </a:cubicBezTo>
                  <a:cubicBezTo>
                    <a:pt x="5882" y="3525"/>
                    <a:pt x="6715" y="3501"/>
                    <a:pt x="7549" y="3560"/>
                  </a:cubicBezTo>
                  <a:cubicBezTo>
                    <a:pt x="7869" y="3583"/>
                    <a:pt x="8189" y="3601"/>
                    <a:pt x="8511" y="3601"/>
                  </a:cubicBezTo>
                  <a:cubicBezTo>
                    <a:pt x="8859" y="3601"/>
                    <a:pt x="9208" y="3580"/>
                    <a:pt x="9561" y="3525"/>
                  </a:cubicBezTo>
                  <a:cubicBezTo>
                    <a:pt x="10037" y="3453"/>
                    <a:pt x="10299" y="3191"/>
                    <a:pt x="10406" y="2739"/>
                  </a:cubicBezTo>
                  <a:cubicBezTo>
                    <a:pt x="10537" y="2310"/>
                    <a:pt x="10525" y="1858"/>
                    <a:pt x="10478" y="1417"/>
                  </a:cubicBezTo>
                  <a:cubicBezTo>
                    <a:pt x="10442" y="917"/>
                    <a:pt x="10120" y="524"/>
                    <a:pt x="9644" y="358"/>
                  </a:cubicBezTo>
                  <a:cubicBezTo>
                    <a:pt x="9347" y="274"/>
                    <a:pt x="9049" y="215"/>
                    <a:pt x="8739" y="179"/>
                  </a:cubicBezTo>
                  <a:cubicBezTo>
                    <a:pt x="7418" y="12"/>
                    <a:pt x="6084" y="48"/>
                    <a:pt x="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a:off x="1216040" y="3413842"/>
              <a:ext cx="431558" cy="156247"/>
            </a:xfrm>
            <a:custGeom>
              <a:avLst/>
              <a:gdLst/>
              <a:ahLst/>
              <a:cxnLst/>
              <a:rect l="l" t="t" r="r" b="b"/>
              <a:pathLst>
                <a:path w="10252" h="3712" extrusionOk="0">
                  <a:moveTo>
                    <a:pt x="5510" y="289"/>
                  </a:moveTo>
                  <a:cubicBezTo>
                    <a:pt x="6709" y="289"/>
                    <a:pt x="7900" y="419"/>
                    <a:pt x="9084" y="556"/>
                  </a:cubicBezTo>
                  <a:cubicBezTo>
                    <a:pt x="9382" y="579"/>
                    <a:pt x="9430" y="639"/>
                    <a:pt x="9465" y="925"/>
                  </a:cubicBezTo>
                  <a:cubicBezTo>
                    <a:pt x="9549" y="1353"/>
                    <a:pt x="9585" y="1794"/>
                    <a:pt x="9537" y="2222"/>
                  </a:cubicBezTo>
                  <a:cubicBezTo>
                    <a:pt x="9489" y="2580"/>
                    <a:pt x="9382" y="2699"/>
                    <a:pt x="9025" y="2770"/>
                  </a:cubicBezTo>
                  <a:cubicBezTo>
                    <a:pt x="8513" y="2889"/>
                    <a:pt x="7977" y="2889"/>
                    <a:pt x="7441" y="2925"/>
                  </a:cubicBezTo>
                  <a:cubicBezTo>
                    <a:pt x="6108" y="2984"/>
                    <a:pt x="4774" y="3020"/>
                    <a:pt x="3453" y="3068"/>
                  </a:cubicBezTo>
                  <a:cubicBezTo>
                    <a:pt x="2730" y="3101"/>
                    <a:pt x="2007" y="3176"/>
                    <a:pt x="1264" y="3176"/>
                  </a:cubicBezTo>
                  <a:cubicBezTo>
                    <a:pt x="1212" y="3176"/>
                    <a:pt x="1160" y="3176"/>
                    <a:pt x="1107" y="3175"/>
                  </a:cubicBezTo>
                  <a:cubicBezTo>
                    <a:pt x="631" y="3175"/>
                    <a:pt x="512" y="3103"/>
                    <a:pt x="441" y="2627"/>
                  </a:cubicBezTo>
                  <a:cubicBezTo>
                    <a:pt x="381" y="2222"/>
                    <a:pt x="333" y="1829"/>
                    <a:pt x="393" y="1437"/>
                  </a:cubicBezTo>
                  <a:cubicBezTo>
                    <a:pt x="452" y="984"/>
                    <a:pt x="738" y="567"/>
                    <a:pt x="1262" y="496"/>
                  </a:cubicBezTo>
                  <a:cubicBezTo>
                    <a:pt x="2084" y="365"/>
                    <a:pt x="2917" y="365"/>
                    <a:pt x="3750" y="329"/>
                  </a:cubicBezTo>
                  <a:lnTo>
                    <a:pt x="4405" y="329"/>
                  </a:lnTo>
                  <a:cubicBezTo>
                    <a:pt x="4774" y="301"/>
                    <a:pt x="5142" y="289"/>
                    <a:pt x="5510" y="289"/>
                  </a:cubicBezTo>
                  <a:close/>
                  <a:moveTo>
                    <a:pt x="6163" y="1"/>
                  </a:moveTo>
                  <a:cubicBezTo>
                    <a:pt x="5943" y="1"/>
                    <a:pt x="5722" y="6"/>
                    <a:pt x="5501" y="20"/>
                  </a:cubicBezTo>
                  <a:cubicBezTo>
                    <a:pt x="4179" y="103"/>
                    <a:pt x="2858" y="139"/>
                    <a:pt x="1524" y="246"/>
                  </a:cubicBezTo>
                  <a:cubicBezTo>
                    <a:pt x="1107" y="270"/>
                    <a:pt x="714" y="329"/>
                    <a:pt x="429" y="686"/>
                  </a:cubicBezTo>
                  <a:cubicBezTo>
                    <a:pt x="202" y="972"/>
                    <a:pt x="119" y="1294"/>
                    <a:pt x="71" y="1639"/>
                  </a:cubicBezTo>
                  <a:cubicBezTo>
                    <a:pt x="0" y="2127"/>
                    <a:pt x="24" y="2627"/>
                    <a:pt x="214" y="3103"/>
                  </a:cubicBezTo>
                  <a:cubicBezTo>
                    <a:pt x="333" y="3377"/>
                    <a:pt x="500" y="3639"/>
                    <a:pt x="857" y="3663"/>
                  </a:cubicBezTo>
                  <a:cubicBezTo>
                    <a:pt x="1300" y="3696"/>
                    <a:pt x="1739" y="3711"/>
                    <a:pt x="2180" y="3711"/>
                  </a:cubicBezTo>
                  <a:cubicBezTo>
                    <a:pt x="2700" y="3711"/>
                    <a:pt x="3222" y="3690"/>
                    <a:pt x="3750" y="3651"/>
                  </a:cubicBezTo>
                  <a:cubicBezTo>
                    <a:pt x="5096" y="3544"/>
                    <a:pt x="6441" y="3556"/>
                    <a:pt x="7799" y="3473"/>
                  </a:cubicBezTo>
                  <a:lnTo>
                    <a:pt x="7882" y="3473"/>
                  </a:lnTo>
                  <a:cubicBezTo>
                    <a:pt x="8311" y="3449"/>
                    <a:pt x="8763" y="3484"/>
                    <a:pt x="9192" y="3353"/>
                  </a:cubicBezTo>
                  <a:cubicBezTo>
                    <a:pt x="9549" y="3246"/>
                    <a:pt x="9894" y="3080"/>
                    <a:pt x="10013" y="2699"/>
                  </a:cubicBezTo>
                  <a:cubicBezTo>
                    <a:pt x="10180" y="2187"/>
                    <a:pt x="10251" y="1687"/>
                    <a:pt x="10085" y="1163"/>
                  </a:cubicBezTo>
                  <a:cubicBezTo>
                    <a:pt x="9918" y="639"/>
                    <a:pt x="9620" y="270"/>
                    <a:pt x="9049" y="210"/>
                  </a:cubicBezTo>
                  <a:cubicBezTo>
                    <a:pt x="8089" y="113"/>
                    <a:pt x="7129" y="1"/>
                    <a:pt x="6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a:off x="1224038" y="3259105"/>
              <a:ext cx="404491" cy="107967"/>
            </a:xfrm>
            <a:custGeom>
              <a:avLst/>
              <a:gdLst/>
              <a:ahLst/>
              <a:cxnLst/>
              <a:rect l="l" t="t" r="r" b="b"/>
              <a:pathLst>
                <a:path w="9609" h="2565" extrusionOk="0">
                  <a:moveTo>
                    <a:pt x="5025" y="1"/>
                  </a:moveTo>
                  <a:cubicBezTo>
                    <a:pt x="4808" y="1"/>
                    <a:pt x="4590" y="2"/>
                    <a:pt x="4370" y="5"/>
                  </a:cubicBezTo>
                  <a:cubicBezTo>
                    <a:pt x="3525" y="5"/>
                    <a:pt x="2679" y="64"/>
                    <a:pt x="1846" y="136"/>
                  </a:cubicBezTo>
                  <a:cubicBezTo>
                    <a:pt x="1441" y="160"/>
                    <a:pt x="1024" y="195"/>
                    <a:pt x="643" y="326"/>
                  </a:cubicBezTo>
                  <a:cubicBezTo>
                    <a:pt x="441" y="398"/>
                    <a:pt x="298" y="505"/>
                    <a:pt x="227" y="695"/>
                  </a:cubicBezTo>
                  <a:cubicBezTo>
                    <a:pt x="24" y="1148"/>
                    <a:pt x="1" y="1624"/>
                    <a:pt x="84" y="2100"/>
                  </a:cubicBezTo>
                  <a:cubicBezTo>
                    <a:pt x="131" y="2362"/>
                    <a:pt x="298" y="2481"/>
                    <a:pt x="560" y="2529"/>
                  </a:cubicBezTo>
                  <a:cubicBezTo>
                    <a:pt x="739" y="2541"/>
                    <a:pt x="905" y="2565"/>
                    <a:pt x="1084" y="2565"/>
                  </a:cubicBezTo>
                  <a:lnTo>
                    <a:pt x="7692" y="2565"/>
                  </a:lnTo>
                  <a:cubicBezTo>
                    <a:pt x="7769" y="2565"/>
                    <a:pt x="7847" y="2565"/>
                    <a:pt x="7925" y="2565"/>
                  </a:cubicBezTo>
                  <a:cubicBezTo>
                    <a:pt x="8315" y="2565"/>
                    <a:pt x="8710" y="2557"/>
                    <a:pt x="9097" y="2457"/>
                  </a:cubicBezTo>
                  <a:cubicBezTo>
                    <a:pt x="9335" y="2398"/>
                    <a:pt x="9466" y="2267"/>
                    <a:pt x="9514" y="2029"/>
                  </a:cubicBezTo>
                  <a:cubicBezTo>
                    <a:pt x="9585" y="1636"/>
                    <a:pt x="9585" y="1231"/>
                    <a:pt x="9597" y="850"/>
                  </a:cubicBezTo>
                  <a:cubicBezTo>
                    <a:pt x="9609" y="505"/>
                    <a:pt x="9549" y="445"/>
                    <a:pt x="9216" y="338"/>
                  </a:cubicBezTo>
                  <a:cubicBezTo>
                    <a:pt x="8573" y="171"/>
                    <a:pt x="7906" y="112"/>
                    <a:pt x="7263" y="64"/>
                  </a:cubicBezTo>
                  <a:cubicBezTo>
                    <a:pt x="6516" y="18"/>
                    <a:pt x="5775" y="1"/>
                    <a:pt x="5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a:off x="1230058" y="3426512"/>
              <a:ext cx="389968" cy="121521"/>
            </a:xfrm>
            <a:custGeom>
              <a:avLst/>
              <a:gdLst/>
              <a:ahLst/>
              <a:cxnLst/>
              <a:rect l="l" t="t" r="r" b="b"/>
              <a:pathLst>
                <a:path w="9264" h="2887" extrusionOk="0">
                  <a:moveTo>
                    <a:pt x="5177" y="0"/>
                  </a:moveTo>
                  <a:cubicBezTo>
                    <a:pt x="4809" y="0"/>
                    <a:pt x="4441" y="12"/>
                    <a:pt x="4072" y="40"/>
                  </a:cubicBezTo>
                  <a:lnTo>
                    <a:pt x="3417" y="40"/>
                  </a:lnTo>
                  <a:cubicBezTo>
                    <a:pt x="2584" y="76"/>
                    <a:pt x="1751" y="76"/>
                    <a:pt x="929" y="207"/>
                  </a:cubicBezTo>
                  <a:cubicBezTo>
                    <a:pt x="405" y="278"/>
                    <a:pt x="119" y="695"/>
                    <a:pt x="60" y="1147"/>
                  </a:cubicBezTo>
                  <a:cubicBezTo>
                    <a:pt x="0" y="1552"/>
                    <a:pt x="48" y="1933"/>
                    <a:pt x="108" y="2338"/>
                  </a:cubicBezTo>
                  <a:cubicBezTo>
                    <a:pt x="179" y="2814"/>
                    <a:pt x="298" y="2886"/>
                    <a:pt x="774" y="2886"/>
                  </a:cubicBezTo>
                  <a:cubicBezTo>
                    <a:pt x="827" y="2887"/>
                    <a:pt x="879" y="2887"/>
                    <a:pt x="931" y="2887"/>
                  </a:cubicBezTo>
                  <a:cubicBezTo>
                    <a:pt x="1674" y="2887"/>
                    <a:pt x="2397" y="2812"/>
                    <a:pt x="3120" y="2779"/>
                  </a:cubicBezTo>
                  <a:cubicBezTo>
                    <a:pt x="4441" y="2743"/>
                    <a:pt x="5775" y="2695"/>
                    <a:pt x="7108" y="2636"/>
                  </a:cubicBezTo>
                  <a:cubicBezTo>
                    <a:pt x="7644" y="2600"/>
                    <a:pt x="8180" y="2600"/>
                    <a:pt x="8692" y="2481"/>
                  </a:cubicBezTo>
                  <a:cubicBezTo>
                    <a:pt x="9049" y="2410"/>
                    <a:pt x="9156" y="2290"/>
                    <a:pt x="9204" y="1933"/>
                  </a:cubicBezTo>
                  <a:cubicBezTo>
                    <a:pt x="9263" y="1505"/>
                    <a:pt x="9216" y="1076"/>
                    <a:pt x="9156" y="636"/>
                  </a:cubicBezTo>
                  <a:cubicBezTo>
                    <a:pt x="9109" y="338"/>
                    <a:pt x="9073" y="302"/>
                    <a:pt x="8751" y="266"/>
                  </a:cubicBezTo>
                  <a:cubicBezTo>
                    <a:pt x="7567" y="130"/>
                    <a:pt x="6376" y="0"/>
                    <a:pt x="5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54"/>
          <p:cNvGrpSpPr/>
          <p:nvPr/>
        </p:nvGrpSpPr>
        <p:grpSpPr>
          <a:xfrm rot="-1116424">
            <a:off x="8092520" y="424455"/>
            <a:ext cx="609539" cy="797418"/>
            <a:chOff x="1188469" y="1829100"/>
            <a:chExt cx="609493" cy="797359"/>
          </a:xfrm>
        </p:grpSpPr>
        <p:sp>
          <p:nvSpPr>
            <p:cNvPr id="2166" name="Google Shape;2166;p54"/>
            <p:cNvSpPr/>
            <p:nvPr/>
          </p:nvSpPr>
          <p:spPr>
            <a:xfrm>
              <a:off x="1200003" y="1865511"/>
              <a:ext cx="543825" cy="724244"/>
            </a:xfrm>
            <a:custGeom>
              <a:avLst/>
              <a:gdLst/>
              <a:ahLst/>
              <a:cxnLst/>
              <a:rect l="l" t="t" r="r" b="b"/>
              <a:pathLst>
                <a:path w="12919" h="17206" extrusionOk="0">
                  <a:moveTo>
                    <a:pt x="7464" y="9979"/>
                  </a:moveTo>
                  <a:cubicBezTo>
                    <a:pt x="8174" y="9979"/>
                    <a:pt x="8719" y="10497"/>
                    <a:pt x="8751" y="11252"/>
                  </a:cubicBezTo>
                  <a:lnTo>
                    <a:pt x="8751" y="11407"/>
                  </a:lnTo>
                  <a:cubicBezTo>
                    <a:pt x="8751" y="12157"/>
                    <a:pt x="8453" y="12752"/>
                    <a:pt x="7822" y="13181"/>
                  </a:cubicBezTo>
                  <a:cubicBezTo>
                    <a:pt x="7552" y="13347"/>
                    <a:pt x="7266" y="13441"/>
                    <a:pt x="6975" y="13441"/>
                  </a:cubicBezTo>
                  <a:cubicBezTo>
                    <a:pt x="6766" y="13441"/>
                    <a:pt x="6555" y="13392"/>
                    <a:pt x="6346" y="13288"/>
                  </a:cubicBezTo>
                  <a:cubicBezTo>
                    <a:pt x="5929" y="13074"/>
                    <a:pt x="5763" y="12693"/>
                    <a:pt x="5655" y="12276"/>
                  </a:cubicBezTo>
                  <a:cubicBezTo>
                    <a:pt x="5405" y="11204"/>
                    <a:pt x="6108" y="10157"/>
                    <a:pt x="7203" y="10002"/>
                  </a:cubicBezTo>
                  <a:cubicBezTo>
                    <a:pt x="7292" y="9987"/>
                    <a:pt x="7379" y="9979"/>
                    <a:pt x="7464" y="9979"/>
                  </a:cubicBezTo>
                  <a:close/>
                  <a:moveTo>
                    <a:pt x="9097" y="0"/>
                  </a:moveTo>
                  <a:cubicBezTo>
                    <a:pt x="8161" y="0"/>
                    <a:pt x="7268" y="234"/>
                    <a:pt x="6394" y="560"/>
                  </a:cubicBezTo>
                  <a:cubicBezTo>
                    <a:pt x="5239" y="1001"/>
                    <a:pt x="4203" y="1632"/>
                    <a:pt x="3274" y="2441"/>
                  </a:cubicBezTo>
                  <a:cubicBezTo>
                    <a:pt x="2084" y="3477"/>
                    <a:pt x="1226" y="4739"/>
                    <a:pt x="679" y="6228"/>
                  </a:cubicBezTo>
                  <a:cubicBezTo>
                    <a:pt x="345" y="7109"/>
                    <a:pt x="143" y="8013"/>
                    <a:pt x="60" y="8942"/>
                  </a:cubicBezTo>
                  <a:cubicBezTo>
                    <a:pt x="24" y="9502"/>
                    <a:pt x="0" y="10073"/>
                    <a:pt x="48" y="10657"/>
                  </a:cubicBezTo>
                  <a:cubicBezTo>
                    <a:pt x="143" y="11812"/>
                    <a:pt x="333" y="12955"/>
                    <a:pt x="917" y="14002"/>
                  </a:cubicBezTo>
                  <a:cubicBezTo>
                    <a:pt x="1357" y="14824"/>
                    <a:pt x="1905" y="15562"/>
                    <a:pt x="2679" y="16134"/>
                  </a:cubicBezTo>
                  <a:cubicBezTo>
                    <a:pt x="3846" y="16955"/>
                    <a:pt x="5167" y="17205"/>
                    <a:pt x="5989" y="17205"/>
                  </a:cubicBezTo>
                  <a:cubicBezTo>
                    <a:pt x="7715" y="17181"/>
                    <a:pt x="8787" y="16884"/>
                    <a:pt x="9787" y="16276"/>
                  </a:cubicBezTo>
                  <a:cubicBezTo>
                    <a:pt x="10716" y="15717"/>
                    <a:pt x="11525" y="15002"/>
                    <a:pt x="12109" y="14062"/>
                  </a:cubicBezTo>
                  <a:cubicBezTo>
                    <a:pt x="12680" y="13121"/>
                    <a:pt x="12918" y="12097"/>
                    <a:pt x="12906" y="10990"/>
                  </a:cubicBezTo>
                  <a:cubicBezTo>
                    <a:pt x="12894" y="9954"/>
                    <a:pt x="12621" y="9014"/>
                    <a:pt x="11882" y="8252"/>
                  </a:cubicBezTo>
                  <a:cubicBezTo>
                    <a:pt x="11240" y="7573"/>
                    <a:pt x="10525" y="7013"/>
                    <a:pt x="9608" y="6775"/>
                  </a:cubicBezTo>
                  <a:cubicBezTo>
                    <a:pt x="9114" y="6648"/>
                    <a:pt x="8626" y="6590"/>
                    <a:pt x="8142" y="6590"/>
                  </a:cubicBezTo>
                  <a:cubicBezTo>
                    <a:pt x="7181" y="6590"/>
                    <a:pt x="6241" y="6820"/>
                    <a:pt x="5322" y="7192"/>
                  </a:cubicBezTo>
                  <a:cubicBezTo>
                    <a:pt x="5286" y="7192"/>
                    <a:pt x="5251" y="7216"/>
                    <a:pt x="5227" y="7228"/>
                  </a:cubicBezTo>
                  <a:cubicBezTo>
                    <a:pt x="5036" y="7311"/>
                    <a:pt x="4858" y="7430"/>
                    <a:pt x="4655" y="7525"/>
                  </a:cubicBezTo>
                  <a:cubicBezTo>
                    <a:pt x="4578" y="7564"/>
                    <a:pt x="4518" y="7584"/>
                    <a:pt x="4471" y="7584"/>
                  </a:cubicBezTo>
                  <a:cubicBezTo>
                    <a:pt x="4375" y="7584"/>
                    <a:pt x="4342" y="7496"/>
                    <a:pt x="4358" y="7311"/>
                  </a:cubicBezTo>
                  <a:cubicBezTo>
                    <a:pt x="4382" y="7228"/>
                    <a:pt x="4393" y="7156"/>
                    <a:pt x="4405" y="7061"/>
                  </a:cubicBezTo>
                  <a:cubicBezTo>
                    <a:pt x="4489" y="6763"/>
                    <a:pt x="4608" y="6501"/>
                    <a:pt x="4751" y="6228"/>
                  </a:cubicBezTo>
                  <a:cubicBezTo>
                    <a:pt x="5239" y="5346"/>
                    <a:pt x="5929" y="4656"/>
                    <a:pt x="6846" y="4215"/>
                  </a:cubicBezTo>
                  <a:cubicBezTo>
                    <a:pt x="7537" y="3894"/>
                    <a:pt x="8263" y="3763"/>
                    <a:pt x="9025" y="3680"/>
                  </a:cubicBezTo>
                  <a:cubicBezTo>
                    <a:pt x="9394" y="3656"/>
                    <a:pt x="9751" y="3620"/>
                    <a:pt x="10120" y="3561"/>
                  </a:cubicBezTo>
                  <a:cubicBezTo>
                    <a:pt x="10418" y="3525"/>
                    <a:pt x="10597" y="3418"/>
                    <a:pt x="10644" y="3013"/>
                  </a:cubicBezTo>
                  <a:cubicBezTo>
                    <a:pt x="10739" y="2227"/>
                    <a:pt x="10704" y="1441"/>
                    <a:pt x="10513" y="644"/>
                  </a:cubicBezTo>
                  <a:cubicBezTo>
                    <a:pt x="10418" y="334"/>
                    <a:pt x="10227" y="132"/>
                    <a:pt x="9882" y="72"/>
                  </a:cubicBezTo>
                  <a:cubicBezTo>
                    <a:pt x="9751" y="36"/>
                    <a:pt x="9608" y="24"/>
                    <a:pt x="9465" y="12"/>
                  </a:cubicBezTo>
                  <a:cubicBezTo>
                    <a:pt x="9342" y="4"/>
                    <a:pt x="9219" y="0"/>
                    <a:pt x="909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a:off x="1188469" y="1848084"/>
              <a:ext cx="596949" cy="778375"/>
            </a:xfrm>
            <a:custGeom>
              <a:avLst/>
              <a:gdLst/>
              <a:ahLst/>
              <a:cxnLst/>
              <a:rect l="l" t="t" r="r" b="b"/>
              <a:pathLst>
                <a:path w="14181" h="18492" extrusionOk="0">
                  <a:moveTo>
                    <a:pt x="9396" y="390"/>
                  </a:moveTo>
                  <a:cubicBezTo>
                    <a:pt x="9518" y="390"/>
                    <a:pt x="9640" y="394"/>
                    <a:pt x="9763" y="403"/>
                  </a:cubicBezTo>
                  <a:cubicBezTo>
                    <a:pt x="9894" y="426"/>
                    <a:pt x="10037" y="438"/>
                    <a:pt x="10180" y="462"/>
                  </a:cubicBezTo>
                  <a:cubicBezTo>
                    <a:pt x="10513" y="522"/>
                    <a:pt x="10716" y="736"/>
                    <a:pt x="10799" y="1046"/>
                  </a:cubicBezTo>
                  <a:cubicBezTo>
                    <a:pt x="10990" y="1831"/>
                    <a:pt x="11025" y="2629"/>
                    <a:pt x="10930" y="3415"/>
                  </a:cubicBezTo>
                  <a:cubicBezTo>
                    <a:pt x="10882" y="3820"/>
                    <a:pt x="10716" y="3915"/>
                    <a:pt x="10418" y="3963"/>
                  </a:cubicBezTo>
                  <a:cubicBezTo>
                    <a:pt x="10037" y="4022"/>
                    <a:pt x="9680" y="4058"/>
                    <a:pt x="9311" y="4082"/>
                  </a:cubicBezTo>
                  <a:cubicBezTo>
                    <a:pt x="8549" y="4153"/>
                    <a:pt x="7823" y="4296"/>
                    <a:pt x="7144" y="4617"/>
                  </a:cubicBezTo>
                  <a:cubicBezTo>
                    <a:pt x="6215" y="5046"/>
                    <a:pt x="5525" y="5749"/>
                    <a:pt x="5037" y="6630"/>
                  </a:cubicBezTo>
                  <a:cubicBezTo>
                    <a:pt x="4894" y="6892"/>
                    <a:pt x="4775" y="7165"/>
                    <a:pt x="4691" y="7463"/>
                  </a:cubicBezTo>
                  <a:cubicBezTo>
                    <a:pt x="4679" y="7546"/>
                    <a:pt x="4667" y="7630"/>
                    <a:pt x="4656" y="7713"/>
                  </a:cubicBezTo>
                  <a:cubicBezTo>
                    <a:pt x="4631" y="7899"/>
                    <a:pt x="4667" y="7986"/>
                    <a:pt x="4767" y="7986"/>
                  </a:cubicBezTo>
                  <a:cubicBezTo>
                    <a:pt x="4814" y="7986"/>
                    <a:pt x="4876" y="7966"/>
                    <a:pt x="4953" y="7927"/>
                  </a:cubicBezTo>
                  <a:cubicBezTo>
                    <a:pt x="5144" y="7832"/>
                    <a:pt x="5322" y="7713"/>
                    <a:pt x="5513" y="7630"/>
                  </a:cubicBezTo>
                  <a:cubicBezTo>
                    <a:pt x="5548" y="7606"/>
                    <a:pt x="5572" y="7594"/>
                    <a:pt x="5608" y="7594"/>
                  </a:cubicBezTo>
                  <a:cubicBezTo>
                    <a:pt x="6527" y="7222"/>
                    <a:pt x="7467" y="6992"/>
                    <a:pt x="8428" y="6992"/>
                  </a:cubicBezTo>
                  <a:cubicBezTo>
                    <a:pt x="8912" y="6992"/>
                    <a:pt x="9400" y="7050"/>
                    <a:pt x="9894" y="7177"/>
                  </a:cubicBezTo>
                  <a:cubicBezTo>
                    <a:pt x="10811" y="7415"/>
                    <a:pt x="11525" y="7963"/>
                    <a:pt x="12168" y="8654"/>
                  </a:cubicBezTo>
                  <a:cubicBezTo>
                    <a:pt x="12895" y="9428"/>
                    <a:pt x="13168" y="10368"/>
                    <a:pt x="13180" y="11392"/>
                  </a:cubicBezTo>
                  <a:cubicBezTo>
                    <a:pt x="13216" y="12499"/>
                    <a:pt x="12978" y="13523"/>
                    <a:pt x="12395" y="14464"/>
                  </a:cubicBezTo>
                  <a:cubicBezTo>
                    <a:pt x="11811" y="15393"/>
                    <a:pt x="11013" y="16107"/>
                    <a:pt x="10073" y="16678"/>
                  </a:cubicBezTo>
                  <a:cubicBezTo>
                    <a:pt x="9073" y="17286"/>
                    <a:pt x="8001" y="17583"/>
                    <a:pt x="6275" y="17595"/>
                  </a:cubicBezTo>
                  <a:cubicBezTo>
                    <a:pt x="5453" y="17595"/>
                    <a:pt x="4132" y="17357"/>
                    <a:pt x="2977" y="16524"/>
                  </a:cubicBezTo>
                  <a:cubicBezTo>
                    <a:pt x="2203" y="15964"/>
                    <a:pt x="1643" y="15214"/>
                    <a:pt x="1203" y="14392"/>
                  </a:cubicBezTo>
                  <a:cubicBezTo>
                    <a:pt x="619" y="13357"/>
                    <a:pt x="429" y="12214"/>
                    <a:pt x="334" y="11047"/>
                  </a:cubicBezTo>
                  <a:cubicBezTo>
                    <a:pt x="298" y="10475"/>
                    <a:pt x="310" y="9904"/>
                    <a:pt x="357" y="9332"/>
                  </a:cubicBezTo>
                  <a:cubicBezTo>
                    <a:pt x="429" y="8416"/>
                    <a:pt x="631" y="7511"/>
                    <a:pt x="965" y="6630"/>
                  </a:cubicBezTo>
                  <a:cubicBezTo>
                    <a:pt x="1512" y="5141"/>
                    <a:pt x="2381" y="3879"/>
                    <a:pt x="3572" y="2832"/>
                  </a:cubicBezTo>
                  <a:cubicBezTo>
                    <a:pt x="4489" y="2034"/>
                    <a:pt x="5537" y="1403"/>
                    <a:pt x="6680" y="962"/>
                  </a:cubicBezTo>
                  <a:cubicBezTo>
                    <a:pt x="7565" y="625"/>
                    <a:pt x="8459" y="390"/>
                    <a:pt x="9396" y="390"/>
                  </a:cubicBezTo>
                  <a:close/>
                  <a:moveTo>
                    <a:pt x="9563" y="1"/>
                  </a:moveTo>
                  <a:cubicBezTo>
                    <a:pt x="9280" y="1"/>
                    <a:pt x="8998" y="32"/>
                    <a:pt x="8716" y="69"/>
                  </a:cubicBezTo>
                  <a:cubicBezTo>
                    <a:pt x="7692" y="188"/>
                    <a:pt x="6727" y="510"/>
                    <a:pt x="5787" y="950"/>
                  </a:cubicBezTo>
                  <a:cubicBezTo>
                    <a:pt x="4620" y="1498"/>
                    <a:pt x="3596" y="2224"/>
                    <a:pt x="2715" y="3165"/>
                  </a:cubicBezTo>
                  <a:cubicBezTo>
                    <a:pt x="1250" y="4737"/>
                    <a:pt x="429" y="6618"/>
                    <a:pt x="119" y="8725"/>
                  </a:cubicBezTo>
                  <a:cubicBezTo>
                    <a:pt x="84" y="8928"/>
                    <a:pt x="72" y="9118"/>
                    <a:pt x="60" y="9309"/>
                  </a:cubicBezTo>
                  <a:cubicBezTo>
                    <a:pt x="0" y="10035"/>
                    <a:pt x="0" y="10749"/>
                    <a:pt x="24" y="11487"/>
                  </a:cubicBezTo>
                  <a:cubicBezTo>
                    <a:pt x="36" y="12059"/>
                    <a:pt x="84" y="12630"/>
                    <a:pt x="214" y="13190"/>
                  </a:cubicBezTo>
                  <a:cubicBezTo>
                    <a:pt x="417" y="13916"/>
                    <a:pt x="691" y="14619"/>
                    <a:pt x="1096" y="15274"/>
                  </a:cubicBezTo>
                  <a:cubicBezTo>
                    <a:pt x="1798" y="16405"/>
                    <a:pt x="2691" y="17333"/>
                    <a:pt x="3905" y="17881"/>
                  </a:cubicBezTo>
                  <a:cubicBezTo>
                    <a:pt x="4812" y="18282"/>
                    <a:pt x="5757" y="18491"/>
                    <a:pt x="6727" y="18491"/>
                  </a:cubicBezTo>
                  <a:cubicBezTo>
                    <a:pt x="6968" y="18491"/>
                    <a:pt x="7210" y="18479"/>
                    <a:pt x="7453" y="18453"/>
                  </a:cubicBezTo>
                  <a:cubicBezTo>
                    <a:pt x="8644" y="18310"/>
                    <a:pt x="9775" y="17976"/>
                    <a:pt x="10799" y="17333"/>
                  </a:cubicBezTo>
                  <a:cubicBezTo>
                    <a:pt x="11668" y="16798"/>
                    <a:pt x="12299" y="16036"/>
                    <a:pt x="12871" y="15238"/>
                  </a:cubicBezTo>
                  <a:cubicBezTo>
                    <a:pt x="13895" y="13726"/>
                    <a:pt x="14181" y="12059"/>
                    <a:pt x="13669" y="10273"/>
                  </a:cubicBezTo>
                  <a:cubicBezTo>
                    <a:pt x="13454" y="9475"/>
                    <a:pt x="12978" y="8808"/>
                    <a:pt x="12395" y="8225"/>
                  </a:cubicBezTo>
                  <a:cubicBezTo>
                    <a:pt x="11514" y="7332"/>
                    <a:pt x="10454" y="6784"/>
                    <a:pt x="9192" y="6665"/>
                  </a:cubicBezTo>
                  <a:cubicBezTo>
                    <a:pt x="8929" y="6639"/>
                    <a:pt x="8666" y="6625"/>
                    <a:pt x="8403" y="6625"/>
                  </a:cubicBezTo>
                  <a:cubicBezTo>
                    <a:pt x="7823" y="6625"/>
                    <a:pt x="7245" y="6696"/>
                    <a:pt x="6680" y="6868"/>
                  </a:cubicBezTo>
                  <a:cubicBezTo>
                    <a:pt x="6263" y="6999"/>
                    <a:pt x="5846" y="7118"/>
                    <a:pt x="5441" y="7356"/>
                  </a:cubicBezTo>
                  <a:cubicBezTo>
                    <a:pt x="5453" y="7261"/>
                    <a:pt x="5489" y="7213"/>
                    <a:pt x="5537" y="7154"/>
                  </a:cubicBezTo>
                  <a:cubicBezTo>
                    <a:pt x="5620" y="7046"/>
                    <a:pt x="5691" y="6963"/>
                    <a:pt x="5787" y="6856"/>
                  </a:cubicBezTo>
                  <a:cubicBezTo>
                    <a:pt x="6430" y="6130"/>
                    <a:pt x="7156" y="5534"/>
                    <a:pt x="8108" y="5237"/>
                  </a:cubicBezTo>
                  <a:cubicBezTo>
                    <a:pt x="8656" y="5070"/>
                    <a:pt x="9204" y="4998"/>
                    <a:pt x="9775" y="4951"/>
                  </a:cubicBezTo>
                  <a:cubicBezTo>
                    <a:pt x="10120" y="4915"/>
                    <a:pt x="10454" y="4891"/>
                    <a:pt x="10787" y="4784"/>
                  </a:cubicBezTo>
                  <a:cubicBezTo>
                    <a:pt x="11073" y="4701"/>
                    <a:pt x="11252" y="4522"/>
                    <a:pt x="11347" y="4248"/>
                  </a:cubicBezTo>
                  <a:cubicBezTo>
                    <a:pt x="11680" y="3463"/>
                    <a:pt x="11704" y="2629"/>
                    <a:pt x="11704" y="1796"/>
                  </a:cubicBezTo>
                  <a:cubicBezTo>
                    <a:pt x="11704" y="903"/>
                    <a:pt x="11013" y="296"/>
                    <a:pt x="10323" y="93"/>
                  </a:cubicBezTo>
                  <a:cubicBezTo>
                    <a:pt x="10070" y="26"/>
                    <a:pt x="9816"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a:off x="1427520" y="2284680"/>
              <a:ext cx="140892" cy="146103"/>
            </a:xfrm>
            <a:custGeom>
              <a:avLst/>
              <a:gdLst/>
              <a:ahLst/>
              <a:cxnLst/>
              <a:rect l="l" t="t" r="r" b="b"/>
              <a:pathLst>
                <a:path w="3347" h="3471" extrusionOk="0">
                  <a:moveTo>
                    <a:pt x="2188" y="483"/>
                  </a:moveTo>
                  <a:cubicBezTo>
                    <a:pt x="2344" y="483"/>
                    <a:pt x="2502" y="519"/>
                    <a:pt x="2656" y="591"/>
                  </a:cubicBezTo>
                  <a:cubicBezTo>
                    <a:pt x="2751" y="639"/>
                    <a:pt x="2822" y="711"/>
                    <a:pt x="2894" y="830"/>
                  </a:cubicBezTo>
                  <a:cubicBezTo>
                    <a:pt x="3072" y="1187"/>
                    <a:pt x="3072" y="1568"/>
                    <a:pt x="2953" y="1949"/>
                  </a:cubicBezTo>
                  <a:cubicBezTo>
                    <a:pt x="2834" y="2282"/>
                    <a:pt x="2656" y="2616"/>
                    <a:pt x="2382" y="2866"/>
                  </a:cubicBezTo>
                  <a:cubicBezTo>
                    <a:pt x="2210" y="3016"/>
                    <a:pt x="2000" y="3097"/>
                    <a:pt x="1777" y="3097"/>
                  </a:cubicBezTo>
                  <a:cubicBezTo>
                    <a:pt x="1629" y="3097"/>
                    <a:pt x="1474" y="3061"/>
                    <a:pt x="1322" y="2985"/>
                  </a:cubicBezTo>
                  <a:cubicBezTo>
                    <a:pt x="1012" y="2818"/>
                    <a:pt x="882" y="2520"/>
                    <a:pt x="882" y="2151"/>
                  </a:cubicBezTo>
                  <a:cubicBezTo>
                    <a:pt x="941" y="1734"/>
                    <a:pt x="989" y="1306"/>
                    <a:pt x="1286" y="949"/>
                  </a:cubicBezTo>
                  <a:cubicBezTo>
                    <a:pt x="1537" y="642"/>
                    <a:pt x="1858" y="483"/>
                    <a:pt x="2188" y="483"/>
                  </a:cubicBezTo>
                  <a:close/>
                  <a:moveTo>
                    <a:pt x="2041" y="1"/>
                  </a:moveTo>
                  <a:cubicBezTo>
                    <a:pt x="1962" y="1"/>
                    <a:pt x="1881" y="7"/>
                    <a:pt x="1798" y="20"/>
                  </a:cubicBezTo>
                  <a:cubicBezTo>
                    <a:pt x="703" y="187"/>
                    <a:pt x="0" y="1234"/>
                    <a:pt x="250" y="2306"/>
                  </a:cubicBezTo>
                  <a:cubicBezTo>
                    <a:pt x="358" y="2723"/>
                    <a:pt x="524" y="3104"/>
                    <a:pt x="941" y="3318"/>
                  </a:cubicBezTo>
                  <a:cubicBezTo>
                    <a:pt x="1150" y="3423"/>
                    <a:pt x="1361" y="3471"/>
                    <a:pt x="1570" y="3471"/>
                  </a:cubicBezTo>
                  <a:cubicBezTo>
                    <a:pt x="1861" y="3471"/>
                    <a:pt x="2147" y="3377"/>
                    <a:pt x="2417" y="3211"/>
                  </a:cubicBezTo>
                  <a:cubicBezTo>
                    <a:pt x="3048" y="2806"/>
                    <a:pt x="3346" y="2211"/>
                    <a:pt x="3346" y="1449"/>
                  </a:cubicBezTo>
                  <a:lnTo>
                    <a:pt x="3346" y="1294"/>
                  </a:lnTo>
                  <a:cubicBezTo>
                    <a:pt x="3314" y="522"/>
                    <a:pt x="276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a:off x="1256114" y="1938165"/>
              <a:ext cx="167959" cy="215766"/>
            </a:xfrm>
            <a:custGeom>
              <a:avLst/>
              <a:gdLst/>
              <a:ahLst/>
              <a:cxnLst/>
              <a:rect l="l" t="t" r="r" b="b"/>
              <a:pathLst>
                <a:path w="3990" h="5126" extrusionOk="0">
                  <a:moveTo>
                    <a:pt x="3965" y="1"/>
                  </a:moveTo>
                  <a:cubicBezTo>
                    <a:pt x="3787" y="1"/>
                    <a:pt x="3656" y="72"/>
                    <a:pt x="3537" y="144"/>
                  </a:cubicBezTo>
                  <a:cubicBezTo>
                    <a:pt x="3215" y="311"/>
                    <a:pt x="2929" y="549"/>
                    <a:pt x="2632" y="763"/>
                  </a:cubicBezTo>
                  <a:cubicBezTo>
                    <a:pt x="1370" y="1692"/>
                    <a:pt x="572" y="2954"/>
                    <a:pt x="84" y="4418"/>
                  </a:cubicBezTo>
                  <a:cubicBezTo>
                    <a:pt x="24" y="4561"/>
                    <a:pt x="1" y="4716"/>
                    <a:pt x="1" y="4883"/>
                  </a:cubicBezTo>
                  <a:cubicBezTo>
                    <a:pt x="1" y="4978"/>
                    <a:pt x="12" y="5085"/>
                    <a:pt x="131" y="5121"/>
                  </a:cubicBezTo>
                  <a:cubicBezTo>
                    <a:pt x="147" y="5124"/>
                    <a:pt x="162" y="5125"/>
                    <a:pt x="175" y="5125"/>
                  </a:cubicBezTo>
                  <a:cubicBezTo>
                    <a:pt x="266" y="5125"/>
                    <a:pt x="316" y="5061"/>
                    <a:pt x="358" y="4978"/>
                  </a:cubicBezTo>
                  <a:cubicBezTo>
                    <a:pt x="429" y="4847"/>
                    <a:pt x="489" y="4704"/>
                    <a:pt x="548" y="4549"/>
                  </a:cubicBezTo>
                  <a:cubicBezTo>
                    <a:pt x="1108" y="3132"/>
                    <a:pt x="1929" y="1906"/>
                    <a:pt x="3072" y="906"/>
                  </a:cubicBezTo>
                  <a:cubicBezTo>
                    <a:pt x="3358" y="668"/>
                    <a:pt x="3608" y="418"/>
                    <a:pt x="3882" y="156"/>
                  </a:cubicBezTo>
                  <a:cubicBezTo>
                    <a:pt x="3930" y="132"/>
                    <a:pt x="3989" y="96"/>
                    <a:pt x="396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a:off x="1454081" y="2490433"/>
              <a:ext cx="185471" cy="70000"/>
            </a:xfrm>
            <a:custGeom>
              <a:avLst/>
              <a:gdLst/>
              <a:ahLst/>
              <a:cxnLst/>
              <a:rect l="l" t="t" r="r" b="b"/>
              <a:pathLst>
                <a:path w="4406" h="1663" extrusionOk="0">
                  <a:moveTo>
                    <a:pt x="4212" y="1"/>
                  </a:moveTo>
                  <a:cubicBezTo>
                    <a:pt x="4147" y="1"/>
                    <a:pt x="4089" y="57"/>
                    <a:pt x="4025" y="97"/>
                  </a:cubicBezTo>
                  <a:cubicBezTo>
                    <a:pt x="3453" y="526"/>
                    <a:pt x="2834" y="883"/>
                    <a:pt x="2120" y="1037"/>
                  </a:cubicBezTo>
                  <a:cubicBezTo>
                    <a:pt x="1751" y="1121"/>
                    <a:pt x="1394" y="1204"/>
                    <a:pt x="1036" y="1288"/>
                  </a:cubicBezTo>
                  <a:cubicBezTo>
                    <a:pt x="691" y="1359"/>
                    <a:pt x="334" y="1430"/>
                    <a:pt x="0" y="1502"/>
                  </a:cubicBezTo>
                  <a:lnTo>
                    <a:pt x="0" y="1549"/>
                  </a:lnTo>
                  <a:cubicBezTo>
                    <a:pt x="131" y="1621"/>
                    <a:pt x="298" y="1657"/>
                    <a:pt x="453" y="1657"/>
                  </a:cubicBezTo>
                  <a:cubicBezTo>
                    <a:pt x="537" y="1661"/>
                    <a:pt x="621" y="1663"/>
                    <a:pt x="704" y="1663"/>
                  </a:cubicBezTo>
                  <a:cubicBezTo>
                    <a:pt x="1829" y="1663"/>
                    <a:pt x="2844" y="1293"/>
                    <a:pt x="3787" y="716"/>
                  </a:cubicBezTo>
                  <a:cubicBezTo>
                    <a:pt x="3965" y="609"/>
                    <a:pt x="4132" y="478"/>
                    <a:pt x="4263" y="323"/>
                  </a:cubicBezTo>
                  <a:cubicBezTo>
                    <a:pt x="4346" y="252"/>
                    <a:pt x="4406" y="145"/>
                    <a:pt x="4311" y="49"/>
                  </a:cubicBezTo>
                  <a:cubicBezTo>
                    <a:pt x="4275" y="14"/>
                    <a:pt x="4243" y="1"/>
                    <a:pt x="4212"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a:off x="1512212" y="2241449"/>
              <a:ext cx="59691" cy="34053"/>
            </a:xfrm>
            <a:custGeom>
              <a:avLst/>
              <a:gdLst/>
              <a:ahLst/>
              <a:cxnLst/>
              <a:rect l="l" t="t" r="r" b="b"/>
              <a:pathLst>
                <a:path w="1418" h="809" extrusionOk="0">
                  <a:moveTo>
                    <a:pt x="329" y="1"/>
                  </a:moveTo>
                  <a:cubicBezTo>
                    <a:pt x="313" y="1"/>
                    <a:pt x="298" y="3"/>
                    <a:pt x="286" y="11"/>
                  </a:cubicBezTo>
                  <a:cubicBezTo>
                    <a:pt x="143" y="35"/>
                    <a:pt x="24" y="95"/>
                    <a:pt x="13" y="249"/>
                  </a:cubicBezTo>
                  <a:cubicBezTo>
                    <a:pt x="1" y="392"/>
                    <a:pt x="84" y="476"/>
                    <a:pt x="227" y="511"/>
                  </a:cubicBezTo>
                  <a:lnTo>
                    <a:pt x="846" y="690"/>
                  </a:lnTo>
                  <a:cubicBezTo>
                    <a:pt x="1025" y="737"/>
                    <a:pt x="1203" y="797"/>
                    <a:pt x="1417" y="809"/>
                  </a:cubicBezTo>
                  <a:cubicBezTo>
                    <a:pt x="1417" y="678"/>
                    <a:pt x="1358" y="606"/>
                    <a:pt x="1298" y="535"/>
                  </a:cubicBezTo>
                  <a:cubicBezTo>
                    <a:pt x="1072" y="249"/>
                    <a:pt x="775" y="83"/>
                    <a:pt x="429" y="11"/>
                  </a:cubicBezTo>
                  <a:cubicBezTo>
                    <a:pt x="397" y="11"/>
                    <a:pt x="360" y="1"/>
                    <a:pt x="32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a:off x="1449072" y="1911393"/>
              <a:ext cx="35107" cy="20920"/>
            </a:xfrm>
            <a:custGeom>
              <a:avLst/>
              <a:gdLst/>
              <a:ahLst/>
              <a:cxnLst/>
              <a:rect l="l" t="t" r="r" b="b"/>
              <a:pathLst>
                <a:path w="834" h="497" extrusionOk="0">
                  <a:moveTo>
                    <a:pt x="621" y="1"/>
                  </a:moveTo>
                  <a:cubicBezTo>
                    <a:pt x="395" y="1"/>
                    <a:pt x="121" y="98"/>
                    <a:pt x="60" y="220"/>
                  </a:cubicBezTo>
                  <a:cubicBezTo>
                    <a:pt x="12" y="280"/>
                    <a:pt x="0" y="351"/>
                    <a:pt x="36" y="411"/>
                  </a:cubicBezTo>
                  <a:cubicBezTo>
                    <a:pt x="71" y="463"/>
                    <a:pt x="131" y="496"/>
                    <a:pt x="189" y="496"/>
                  </a:cubicBezTo>
                  <a:cubicBezTo>
                    <a:pt x="210" y="496"/>
                    <a:pt x="231" y="492"/>
                    <a:pt x="250" y="482"/>
                  </a:cubicBezTo>
                  <a:cubicBezTo>
                    <a:pt x="489" y="399"/>
                    <a:pt x="679" y="244"/>
                    <a:pt x="834" y="42"/>
                  </a:cubicBezTo>
                  <a:cubicBezTo>
                    <a:pt x="777" y="13"/>
                    <a:pt x="702" y="1"/>
                    <a:pt x="62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a:off x="1212504" y="1846443"/>
              <a:ext cx="543825" cy="724244"/>
            </a:xfrm>
            <a:custGeom>
              <a:avLst/>
              <a:gdLst/>
              <a:ahLst/>
              <a:cxnLst/>
              <a:rect l="l" t="t" r="r" b="b"/>
              <a:pathLst>
                <a:path w="12919" h="17206" extrusionOk="0">
                  <a:moveTo>
                    <a:pt x="7447" y="9983"/>
                  </a:moveTo>
                  <a:cubicBezTo>
                    <a:pt x="8166" y="9983"/>
                    <a:pt x="8720" y="10502"/>
                    <a:pt x="8752" y="11253"/>
                  </a:cubicBezTo>
                  <a:lnTo>
                    <a:pt x="8752" y="11419"/>
                  </a:lnTo>
                  <a:cubicBezTo>
                    <a:pt x="8752" y="12157"/>
                    <a:pt x="8454" y="12753"/>
                    <a:pt x="7823" y="13193"/>
                  </a:cubicBezTo>
                  <a:cubicBezTo>
                    <a:pt x="7553" y="13352"/>
                    <a:pt x="7267" y="13447"/>
                    <a:pt x="6977" y="13447"/>
                  </a:cubicBezTo>
                  <a:cubicBezTo>
                    <a:pt x="6767" y="13447"/>
                    <a:pt x="6556" y="13398"/>
                    <a:pt x="6347" y="13288"/>
                  </a:cubicBezTo>
                  <a:cubicBezTo>
                    <a:pt x="5930" y="13086"/>
                    <a:pt x="5763" y="12693"/>
                    <a:pt x="5656" y="12276"/>
                  </a:cubicBezTo>
                  <a:cubicBezTo>
                    <a:pt x="5406" y="11205"/>
                    <a:pt x="6109" y="10169"/>
                    <a:pt x="7204" y="10002"/>
                  </a:cubicBezTo>
                  <a:cubicBezTo>
                    <a:pt x="7287" y="9989"/>
                    <a:pt x="7368" y="9983"/>
                    <a:pt x="7447" y="9983"/>
                  </a:cubicBezTo>
                  <a:close/>
                  <a:moveTo>
                    <a:pt x="9098" y="1"/>
                  </a:moveTo>
                  <a:cubicBezTo>
                    <a:pt x="8162" y="1"/>
                    <a:pt x="7269" y="234"/>
                    <a:pt x="6394" y="561"/>
                  </a:cubicBezTo>
                  <a:cubicBezTo>
                    <a:pt x="5239" y="1013"/>
                    <a:pt x="4204" y="1644"/>
                    <a:pt x="3275" y="2442"/>
                  </a:cubicBezTo>
                  <a:cubicBezTo>
                    <a:pt x="2084" y="3490"/>
                    <a:pt x="1227" y="4752"/>
                    <a:pt x="679" y="6240"/>
                  </a:cubicBezTo>
                  <a:cubicBezTo>
                    <a:pt x="346" y="7109"/>
                    <a:pt x="144" y="8026"/>
                    <a:pt x="60" y="8943"/>
                  </a:cubicBezTo>
                  <a:cubicBezTo>
                    <a:pt x="24" y="9514"/>
                    <a:pt x="1" y="10074"/>
                    <a:pt x="48" y="10657"/>
                  </a:cubicBezTo>
                  <a:cubicBezTo>
                    <a:pt x="144" y="11824"/>
                    <a:pt x="334" y="12967"/>
                    <a:pt x="917" y="14003"/>
                  </a:cubicBezTo>
                  <a:cubicBezTo>
                    <a:pt x="1358" y="14824"/>
                    <a:pt x="1906" y="15574"/>
                    <a:pt x="2680" y="16134"/>
                  </a:cubicBezTo>
                  <a:cubicBezTo>
                    <a:pt x="3846" y="16968"/>
                    <a:pt x="5168" y="17206"/>
                    <a:pt x="5990" y="17206"/>
                  </a:cubicBezTo>
                  <a:cubicBezTo>
                    <a:pt x="7716" y="17194"/>
                    <a:pt x="8787" y="16896"/>
                    <a:pt x="9788" y="16289"/>
                  </a:cubicBezTo>
                  <a:cubicBezTo>
                    <a:pt x="10716" y="15717"/>
                    <a:pt x="11526" y="15003"/>
                    <a:pt x="12109" y="14062"/>
                  </a:cubicBezTo>
                  <a:cubicBezTo>
                    <a:pt x="12681" y="13134"/>
                    <a:pt x="12919" y="12098"/>
                    <a:pt x="12907" y="11002"/>
                  </a:cubicBezTo>
                  <a:cubicBezTo>
                    <a:pt x="12895" y="9955"/>
                    <a:pt x="12621" y="9026"/>
                    <a:pt x="11883" y="8264"/>
                  </a:cubicBezTo>
                  <a:cubicBezTo>
                    <a:pt x="11240" y="7574"/>
                    <a:pt x="10526" y="7026"/>
                    <a:pt x="9609" y="6788"/>
                  </a:cubicBezTo>
                  <a:cubicBezTo>
                    <a:pt x="9110" y="6655"/>
                    <a:pt x="8615" y="6594"/>
                    <a:pt x="8127" y="6594"/>
                  </a:cubicBezTo>
                  <a:cubicBezTo>
                    <a:pt x="7171" y="6594"/>
                    <a:pt x="6237" y="6826"/>
                    <a:pt x="5323" y="7204"/>
                  </a:cubicBezTo>
                  <a:cubicBezTo>
                    <a:pt x="5287" y="7204"/>
                    <a:pt x="5251" y="7216"/>
                    <a:pt x="5228" y="7228"/>
                  </a:cubicBezTo>
                  <a:cubicBezTo>
                    <a:pt x="5037" y="7323"/>
                    <a:pt x="4858" y="7443"/>
                    <a:pt x="4656" y="7526"/>
                  </a:cubicBezTo>
                  <a:cubicBezTo>
                    <a:pt x="4578" y="7565"/>
                    <a:pt x="4517" y="7585"/>
                    <a:pt x="4471" y="7585"/>
                  </a:cubicBezTo>
                  <a:cubicBezTo>
                    <a:pt x="4375" y="7585"/>
                    <a:pt x="4342" y="7500"/>
                    <a:pt x="4358" y="7323"/>
                  </a:cubicBezTo>
                  <a:cubicBezTo>
                    <a:pt x="4382" y="7240"/>
                    <a:pt x="4394" y="7157"/>
                    <a:pt x="4406" y="7073"/>
                  </a:cubicBezTo>
                  <a:cubicBezTo>
                    <a:pt x="4489" y="6776"/>
                    <a:pt x="4608" y="6502"/>
                    <a:pt x="4751" y="6240"/>
                  </a:cubicBezTo>
                  <a:cubicBezTo>
                    <a:pt x="5239" y="5359"/>
                    <a:pt x="5930" y="4656"/>
                    <a:pt x="6847" y="4228"/>
                  </a:cubicBezTo>
                  <a:cubicBezTo>
                    <a:pt x="7537" y="3894"/>
                    <a:pt x="8264" y="3764"/>
                    <a:pt x="9026" y="3692"/>
                  </a:cubicBezTo>
                  <a:cubicBezTo>
                    <a:pt x="9395" y="3656"/>
                    <a:pt x="9752" y="3633"/>
                    <a:pt x="10121" y="3573"/>
                  </a:cubicBezTo>
                  <a:cubicBezTo>
                    <a:pt x="10419" y="3525"/>
                    <a:pt x="10597" y="3418"/>
                    <a:pt x="10645" y="3025"/>
                  </a:cubicBezTo>
                  <a:cubicBezTo>
                    <a:pt x="10740" y="2228"/>
                    <a:pt x="10704" y="1442"/>
                    <a:pt x="10514" y="656"/>
                  </a:cubicBezTo>
                  <a:cubicBezTo>
                    <a:pt x="10419" y="346"/>
                    <a:pt x="10228" y="132"/>
                    <a:pt x="9883" y="73"/>
                  </a:cubicBezTo>
                  <a:cubicBezTo>
                    <a:pt x="9752" y="49"/>
                    <a:pt x="9609" y="37"/>
                    <a:pt x="9466" y="13"/>
                  </a:cubicBezTo>
                  <a:cubicBezTo>
                    <a:pt x="9343" y="5"/>
                    <a:pt x="9220" y="1"/>
                    <a:pt x="9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a:off x="1200971" y="1829100"/>
              <a:ext cx="596991" cy="778375"/>
            </a:xfrm>
            <a:custGeom>
              <a:avLst/>
              <a:gdLst/>
              <a:ahLst/>
              <a:cxnLst/>
              <a:rect l="l" t="t" r="r" b="b"/>
              <a:pathLst>
                <a:path w="14182" h="18492" extrusionOk="0">
                  <a:moveTo>
                    <a:pt x="9396" y="401"/>
                  </a:moveTo>
                  <a:cubicBezTo>
                    <a:pt x="9518" y="401"/>
                    <a:pt x="9640" y="405"/>
                    <a:pt x="9764" y="413"/>
                  </a:cubicBezTo>
                  <a:cubicBezTo>
                    <a:pt x="9895" y="425"/>
                    <a:pt x="10038" y="437"/>
                    <a:pt x="10181" y="473"/>
                  </a:cubicBezTo>
                  <a:cubicBezTo>
                    <a:pt x="10514" y="532"/>
                    <a:pt x="10716" y="735"/>
                    <a:pt x="10800" y="1056"/>
                  </a:cubicBezTo>
                  <a:cubicBezTo>
                    <a:pt x="10990" y="1842"/>
                    <a:pt x="11026" y="2628"/>
                    <a:pt x="10931" y="3414"/>
                  </a:cubicBezTo>
                  <a:cubicBezTo>
                    <a:pt x="10883" y="3818"/>
                    <a:pt x="10716" y="3925"/>
                    <a:pt x="10419" y="3973"/>
                  </a:cubicBezTo>
                  <a:cubicBezTo>
                    <a:pt x="10038" y="4033"/>
                    <a:pt x="9681" y="4056"/>
                    <a:pt x="9312" y="4092"/>
                  </a:cubicBezTo>
                  <a:cubicBezTo>
                    <a:pt x="8550" y="4164"/>
                    <a:pt x="7823" y="4295"/>
                    <a:pt x="7145" y="4628"/>
                  </a:cubicBezTo>
                  <a:cubicBezTo>
                    <a:pt x="6216" y="5057"/>
                    <a:pt x="5525" y="5759"/>
                    <a:pt x="5037" y="6628"/>
                  </a:cubicBezTo>
                  <a:cubicBezTo>
                    <a:pt x="4894" y="6902"/>
                    <a:pt x="4775" y="7164"/>
                    <a:pt x="4692" y="7462"/>
                  </a:cubicBezTo>
                  <a:cubicBezTo>
                    <a:pt x="4680" y="7557"/>
                    <a:pt x="4668" y="7628"/>
                    <a:pt x="4656" y="7724"/>
                  </a:cubicBezTo>
                  <a:cubicBezTo>
                    <a:pt x="4632" y="7900"/>
                    <a:pt x="4667" y="7985"/>
                    <a:pt x="4766" y="7985"/>
                  </a:cubicBezTo>
                  <a:cubicBezTo>
                    <a:pt x="4814" y="7985"/>
                    <a:pt x="4876" y="7965"/>
                    <a:pt x="4954" y="7926"/>
                  </a:cubicBezTo>
                  <a:cubicBezTo>
                    <a:pt x="5144" y="7843"/>
                    <a:pt x="5323" y="7724"/>
                    <a:pt x="5513" y="7628"/>
                  </a:cubicBezTo>
                  <a:cubicBezTo>
                    <a:pt x="5549" y="7616"/>
                    <a:pt x="5573" y="7605"/>
                    <a:pt x="5609" y="7605"/>
                  </a:cubicBezTo>
                  <a:cubicBezTo>
                    <a:pt x="6523" y="7226"/>
                    <a:pt x="7457" y="6994"/>
                    <a:pt x="8413" y="6994"/>
                  </a:cubicBezTo>
                  <a:cubicBezTo>
                    <a:pt x="8901" y="6994"/>
                    <a:pt x="9395" y="7055"/>
                    <a:pt x="9895" y="7188"/>
                  </a:cubicBezTo>
                  <a:cubicBezTo>
                    <a:pt x="10812" y="7426"/>
                    <a:pt x="11526" y="7974"/>
                    <a:pt x="12169" y="8652"/>
                  </a:cubicBezTo>
                  <a:cubicBezTo>
                    <a:pt x="12895" y="9426"/>
                    <a:pt x="13169" y="10367"/>
                    <a:pt x="13181" y="11391"/>
                  </a:cubicBezTo>
                  <a:cubicBezTo>
                    <a:pt x="13217" y="12498"/>
                    <a:pt x="12979" y="13522"/>
                    <a:pt x="12395" y="14462"/>
                  </a:cubicBezTo>
                  <a:cubicBezTo>
                    <a:pt x="11812" y="15403"/>
                    <a:pt x="11014" y="16117"/>
                    <a:pt x="10074" y="16677"/>
                  </a:cubicBezTo>
                  <a:cubicBezTo>
                    <a:pt x="9073" y="17296"/>
                    <a:pt x="8002" y="17594"/>
                    <a:pt x="6275" y="17606"/>
                  </a:cubicBezTo>
                  <a:cubicBezTo>
                    <a:pt x="5454" y="17606"/>
                    <a:pt x="4132" y="17368"/>
                    <a:pt x="2977" y="16534"/>
                  </a:cubicBezTo>
                  <a:cubicBezTo>
                    <a:pt x="2203" y="15963"/>
                    <a:pt x="1644" y="15224"/>
                    <a:pt x="1203" y="14403"/>
                  </a:cubicBezTo>
                  <a:cubicBezTo>
                    <a:pt x="620" y="13355"/>
                    <a:pt x="429" y="12212"/>
                    <a:pt x="334" y="11057"/>
                  </a:cubicBezTo>
                  <a:cubicBezTo>
                    <a:pt x="298" y="10474"/>
                    <a:pt x="310" y="9902"/>
                    <a:pt x="358" y="9343"/>
                  </a:cubicBezTo>
                  <a:cubicBezTo>
                    <a:pt x="429" y="8414"/>
                    <a:pt x="632" y="7509"/>
                    <a:pt x="965" y="6628"/>
                  </a:cubicBezTo>
                  <a:cubicBezTo>
                    <a:pt x="1513" y="5140"/>
                    <a:pt x="2382" y="3878"/>
                    <a:pt x="3573" y="2842"/>
                  </a:cubicBezTo>
                  <a:cubicBezTo>
                    <a:pt x="4489" y="2032"/>
                    <a:pt x="5537" y="1413"/>
                    <a:pt x="6680" y="961"/>
                  </a:cubicBezTo>
                  <a:cubicBezTo>
                    <a:pt x="7565" y="634"/>
                    <a:pt x="8459" y="401"/>
                    <a:pt x="9396" y="401"/>
                  </a:cubicBezTo>
                  <a:close/>
                  <a:moveTo>
                    <a:pt x="9541" y="1"/>
                  </a:moveTo>
                  <a:cubicBezTo>
                    <a:pt x="9266" y="1"/>
                    <a:pt x="8991" y="31"/>
                    <a:pt x="8716" y="68"/>
                  </a:cubicBezTo>
                  <a:cubicBezTo>
                    <a:pt x="7692" y="187"/>
                    <a:pt x="6728" y="520"/>
                    <a:pt x="5787" y="949"/>
                  </a:cubicBezTo>
                  <a:cubicBezTo>
                    <a:pt x="4620" y="1497"/>
                    <a:pt x="3597" y="2235"/>
                    <a:pt x="2715" y="3163"/>
                  </a:cubicBezTo>
                  <a:cubicBezTo>
                    <a:pt x="1251" y="4747"/>
                    <a:pt x="429" y="6616"/>
                    <a:pt x="120" y="8736"/>
                  </a:cubicBezTo>
                  <a:cubicBezTo>
                    <a:pt x="84" y="8926"/>
                    <a:pt x="72" y="9117"/>
                    <a:pt x="60" y="9307"/>
                  </a:cubicBezTo>
                  <a:cubicBezTo>
                    <a:pt x="1" y="10045"/>
                    <a:pt x="1" y="10760"/>
                    <a:pt x="25" y="11486"/>
                  </a:cubicBezTo>
                  <a:cubicBezTo>
                    <a:pt x="37" y="12069"/>
                    <a:pt x="84" y="12629"/>
                    <a:pt x="215" y="13200"/>
                  </a:cubicBezTo>
                  <a:cubicBezTo>
                    <a:pt x="418" y="13927"/>
                    <a:pt x="691" y="14629"/>
                    <a:pt x="1096" y="15284"/>
                  </a:cubicBezTo>
                  <a:cubicBezTo>
                    <a:pt x="1799" y="16415"/>
                    <a:pt x="2692" y="17332"/>
                    <a:pt x="3906" y="17891"/>
                  </a:cubicBezTo>
                  <a:cubicBezTo>
                    <a:pt x="4806" y="18289"/>
                    <a:pt x="5743" y="18491"/>
                    <a:pt x="6707" y="18491"/>
                  </a:cubicBezTo>
                  <a:cubicBezTo>
                    <a:pt x="6954" y="18491"/>
                    <a:pt x="7203" y="18478"/>
                    <a:pt x="7454" y="18451"/>
                  </a:cubicBezTo>
                  <a:cubicBezTo>
                    <a:pt x="8645" y="18320"/>
                    <a:pt x="9776" y="17975"/>
                    <a:pt x="10800" y="17332"/>
                  </a:cubicBezTo>
                  <a:cubicBezTo>
                    <a:pt x="11669" y="16796"/>
                    <a:pt x="12300" y="16046"/>
                    <a:pt x="12871" y="15236"/>
                  </a:cubicBezTo>
                  <a:cubicBezTo>
                    <a:pt x="13895" y="13736"/>
                    <a:pt x="14181" y="12069"/>
                    <a:pt x="13669" y="10283"/>
                  </a:cubicBezTo>
                  <a:cubicBezTo>
                    <a:pt x="13455" y="9474"/>
                    <a:pt x="12979" y="8807"/>
                    <a:pt x="12395" y="8224"/>
                  </a:cubicBezTo>
                  <a:cubicBezTo>
                    <a:pt x="11514" y="7331"/>
                    <a:pt x="10455" y="6783"/>
                    <a:pt x="9192" y="6664"/>
                  </a:cubicBezTo>
                  <a:cubicBezTo>
                    <a:pt x="8934" y="6642"/>
                    <a:pt x="8677" y="6629"/>
                    <a:pt x="8419" y="6629"/>
                  </a:cubicBezTo>
                  <a:cubicBezTo>
                    <a:pt x="7833" y="6629"/>
                    <a:pt x="7251" y="6696"/>
                    <a:pt x="6680" y="6878"/>
                  </a:cubicBezTo>
                  <a:cubicBezTo>
                    <a:pt x="6264" y="7009"/>
                    <a:pt x="5847" y="7128"/>
                    <a:pt x="5442" y="7366"/>
                  </a:cubicBezTo>
                  <a:cubicBezTo>
                    <a:pt x="5454" y="7259"/>
                    <a:pt x="5490" y="7212"/>
                    <a:pt x="5537" y="7152"/>
                  </a:cubicBezTo>
                  <a:cubicBezTo>
                    <a:pt x="5621" y="7057"/>
                    <a:pt x="5692" y="6962"/>
                    <a:pt x="5787" y="6854"/>
                  </a:cubicBezTo>
                  <a:cubicBezTo>
                    <a:pt x="6430" y="6128"/>
                    <a:pt x="7156" y="5533"/>
                    <a:pt x="8109" y="5235"/>
                  </a:cubicBezTo>
                  <a:cubicBezTo>
                    <a:pt x="8657" y="5068"/>
                    <a:pt x="9204" y="4997"/>
                    <a:pt x="9776" y="4949"/>
                  </a:cubicBezTo>
                  <a:cubicBezTo>
                    <a:pt x="10121" y="4926"/>
                    <a:pt x="10455" y="4890"/>
                    <a:pt x="10788" y="4795"/>
                  </a:cubicBezTo>
                  <a:cubicBezTo>
                    <a:pt x="11074" y="4699"/>
                    <a:pt x="11252" y="4521"/>
                    <a:pt x="11347" y="4259"/>
                  </a:cubicBezTo>
                  <a:cubicBezTo>
                    <a:pt x="11681" y="3461"/>
                    <a:pt x="11705" y="2628"/>
                    <a:pt x="11705" y="1794"/>
                  </a:cubicBezTo>
                  <a:cubicBezTo>
                    <a:pt x="11705" y="901"/>
                    <a:pt x="11014" y="294"/>
                    <a:pt x="10324" y="104"/>
                  </a:cubicBezTo>
                  <a:cubicBezTo>
                    <a:pt x="10063" y="28"/>
                    <a:pt x="9802" y="1"/>
                    <a:pt x="9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a:off x="1440063" y="2266158"/>
              <a:ext cx="140850" cy="145598"/>
            </a:xfrm>
            <a:custGeom>
              <a:avLst/>
              <a:gdLst/>
              <a:ahLst/>
              <a:cxnLst/>
              <a:rect l="l" t="t" r="r" b="b"/>
              <a:pathLst>
                <a:path w="3346" h="3459" extrusionOk="0">
                  <a:moveTo>
                    <a:pt x="2197" y="478"/>
                  </a:moveTo>
                  <a:cubicBezTo>
                    <a:pt x="2350" y="478"/>
                    <a:pt x="2505" y="511"/>
                    <a:pt x="2655" y="579"/>
                  </a:cubicBezTo>
                  <a:cubicBezTo>
                    <a:pt x="2750" y="627"/>
                    <a:pt x="2822" y="698"/>
                    <a:pt x="2893" y="817"/>
                  </a:cubicBezTo>
                  <a:cubicBezTo>
                    <a:pt x="3072" y="1174"/>
                    <a:pt x="3072" y="1567"/>
                    <a:pt x="2953" y="1936"/>
                  </a:cubicBezTo>
                  <a:cubicBezTo>
                    <a:pt x="2834" y="2282"/>
                    <a:pt x="2655" y="2603"/>
                    <a:pt x="2381" y="2865"/>
                  </a:cubicBezTo>
                  <a:cubicBezTo>
                    <a:pt x="2210" y="3015"/>
                    <a:pt x="2000" y="3097"/>
                    <a:pt x="1777" y="3097"/>
                  </a:cubicBezTo>
                  <a:cubicBezTo>
                    <a:pt x="1628" y="3097"/>
                    <a:pt x="1474" y="3060"/>
                    <a:pt x="1322" y="2984"/>
                  </a:cubicBezTo>
                  <a:cubicBezTo>
                    <a:pt x="1012" y="2817"/>
                    <a:pt x="881" y="2520"/>
                    <a:pt x="881" y="2151"/>
                  </a:cubicBezTo>
                  <a:cubicBezTo>
                    <a:pt x="941" y="1734"/>
                    <a:pt x="988" y="1293"/>
                    <a:pt x="1286" y="936"/>
                  </a:cubicBezTo>
                  <a:cubicBezTo>
                    <a:pt x="1539" y="635"/>
                    <a:pt x="1864" y="478"/>
                    <a:pt x="2197" y="478"/>
                  </a:cubicBezTo>
                  <a:close/>
                  <a:moveTo>
                    <a:pt x="2041" y="0"/>
                  </a:moveTo>
                  <a:cubicBezTo>
                    <a:pt x="1962" y="0"/>
                    <a:pt x="1881" y="6"/>
                    <a:pt x="1798" y="19"/>
                  </a:cubicBezTo>
                  <a:cubicBezTo>
                    <a:pt x="703" y="186"/>
                    <a:pt x="0" y="1222"/>
                    <a:pt x="250" y="2294"/>
                  </a:cubicBezTo>
                  <a:cubicBezTo>
                    <a:pt x="357" y="2710"/>
                    <a:pt x="524" y="3103"/>
                    <a:pt x="941" y="3306"/>
                  </a:cubicBezTo>
                  <a:cubicBezTo>
                    <a:pt x="1150" y="3410"/>
                    <a:pt x="1361" y="3458"/>
                    <a:pt x="1570" y="3458"/>
                  </a:cubicBezTo>
                  <a:cubicBezTo>
                    <a:pt x="1860" y="3458"/>
                    <a:pt x="2147" y="3365"/>
                    <a:pt x="2417" y="3198"/>
                  </a:cubicBezTo>
                  <a:cubicBezTo>
                    <a:pt x="3048" y="2806"/>
                    <a:pt x="3346" y="2210"/>
                    <a:pt x="3346" y="1448"/>
                  </a:cubicBezTo>
                  <a:lnTo>
                    <a:pt x="3346" y="1282"/>
                  </a:lnTo>
                  <a:cubicBezTo>
                    <a:pt x="3314" y="520"/>
                    <a:pt x="2760" y="0"/>
                    <a:pt x="2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54"/>
          <p:cNvGrpSpPr/>
          <p:nvPr/>
        </p:nvGrpSpPr>
        <p:grpSpPr>
          <a:xfrm rot="-704485">
            <a:off x="539862" y="4064172"/>
            <a:ext cx="474211" cy="516708"/>
            <a:chOff x="1569839" y="2819564"/>
            <a:chExt cx="474200" cy="516695"/>
          </a:xfrm>
        </p:grpSpPr>
        <p:sp>
          <p:nvSpPr>
            <p:cNvPr id="2177" name="Google Shape;2177;p54"/>
            <p:cNvSpPr/>
            <p:nvPr/>
          </p:nvSpPr>
          <p:spPr>
            <a:xfrm>
              <a:off x="1587897" y="3024854"/>
              <a:ext cx="423055" cy="121184"/>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a:off x="1569839" y="3012773"/>
              <a:ext cx="461656" cy="165760"/>
            </a:xfrm>
            <a:custGeom>
              <a:avLst/>
              <a:gdLst/>
              <a:ahLst/>
              <a:cxnLst/>
              <a:rect l="l" t="t" r="r" b="b"/>
              <a:pathLst>
                <a:path w="10967" h="3938" extrusionOk="0">
                  <a:moveTo>
                    <a:pt x="6151" y="287"/>
                  </a:moveTo>
                  <a:cubicBezTo>
                    <a:pt x="6375" y="287"/>
                    <a:pt x="6605" y="308"/>
                    <a:pt x="6835" y="308"/>
                  </a:cubicBezTo>
                  <a:cubicBezTo>
                    <a:pt x="7764" y="320"/>
                    <a:pt x="8716" y="332"/>
                    <a:pt x="9657" y="344"/>
                  </a:cubicBezTo>
                  <a:cubicBezTo>
                    <a:pt x="9788" y="344"/>
                    <a:pt x="9919" y="368"/>
                    <a:pt x="10050" y="380"/>
                  </a:cubicBezTo>
                  <a:cubicBezTo>
                    <a:pt x="10347" y="428"/>
                    <a:pt x="10455" y="523"/>
                    <a:pt x="10455" y="820"/>
                  </a:cubicBezTo>
                  <a:cubicBezTo>
                    <a:pt x="10443" y="1380"/>
                    <a:pt x="10419" y="1940"/>
                    <a:pt x="10312" y="2487"/>
                  </a:cubicBezTo>
                  <a:cubicBezTo>
                    <a:pt x="10264" y="2749"/>
                    <a:pt x="10074" y="2833"/>
                    <a:pt x="9847" y="2880"/>
                  </a:cubicBezTo>
                  <a:cubicBezTo>
                    <a:pt x="9419" y="2952"/>
                    <a:pt x="8966" y="2999"/>
                    <a:pt x="8538" y="2999"/>
                  </a:cubicBezTo>
                  <a:lnTo>
                    <a:pt x="5847" y="2999"/>
                  </a:lnTo>
                  <a:cubicBezTo>
                    <a:pt x="4382" y="3011"/>
                    <a:pt x="2930" y="3142"/>
                    <a:pt x="1453" y="3166"/>
                  </a:cubicBezTo>
                  <a:cubicBezTo>
                    <a:pt x="1263" y="3166"/>
                    <a:pt x="1060" y="3142"/>
                    <a:pt x="846" y="3142"/>
                  </a:cubicBezTo>
                  <a:cubicBezTo>
                    <a:pt x="656" y="3142"/>
                    <a:pt x="549" y="3059"/>
                    <a:pt x="513" y="2868"/>
                  </a:cubicBezTo>
                  <a:cubicBezTo>
                    <a:pt x="429" y="2404"/>
                    <a:pt x="441" y="1928"/>
                    <a:pt x="465" y="1463"/>
                  </a:cubicBezTo>
                  <a:cubicBezTo>
                    <a:pt x="465" y="1344"/>
                    <a:pt x="489" y="1225"/>
                    <a:pt x="501" y="1106"/>
                  </a:cubicBezTo>
                  <a:cubicBezTo>
                    <a:pt x="525" y="797"/>
                    <a:pt x="703" y="642"/>
                    <a:pt x="1001" y="570"/>
                  </a:cubicBezTo>
                  <a:cubicBezTo>
                    <a:pt x="1251" y="511"/>
                    <a:pt x="1501" y="499"/>
                    <a:pt x="1751" y="499"/>
                  </a:cubicBezTo>
                  <a:cubicBezTo>
                    <a:pt x="2620" y="463"/>
                    <a:pt x="3477" y="451"/>
                    <a:pt x="4347" y="428"/>
                  </a:cubicBezTo>
                  <a:cubicBezTo>
                    <a:pt x="4835" y="404"/>
                    <a:pt x="5323" y="368"/>
                    <a:pt x="5823" y="308"/>
                  </a:cubicBezTo>
                  <a:cubicBezTo>
                    <a:pt x="5930" y="293"/>
                    <a:pt x="6040" y="287"/>
                    <a:pt x="6151" y="287"/>
                  </a:cubicBezTo>
                  <a:close/>
                  <a:moveTo>
                    <a:pt x="7095" y="1"/>
                  </a:moveTo>
                  <a:cubicBezTo>
                    <a:pt x="6741" y="1"/>
                    <a:pt x="6388" y="3"/>
                    <a:pt x="6037" y="11"/>
                  </a:cubicBezTo>
                  <a:cubicBezTo>
                    <a:pt x="4847" y="23"/>
                    <a:pt x="3644" y="35"/>
                    <a:pt x="2454" y="142"/>
                  </a:cubicBezTo>
                  <a:cubicBezTo>
                    <a:pt x="1894" y="189"/>
                    <a:pt x="1322" y="213"/>
                    <a:pt x="787" y="380"/>
                  </a:cubicBezTo>
                  <a:cubicBezTo>
                    <a:pt x="465" y="487"/>
                    <a:pt x="251" y="689"/>
                    <a:pt x="179" y="1035"/>
                  </a:cubicBezTo>
                  <a:cubicBezTo>
                    <a:pt x="1" y="1713"/>
                    <a:pt x="60" y="2416"/>
                    <a:pt x="191" y="3106"/>
                  </a:cubicBezTo>
                  <a:cubicBezTo>
                    <a:pt x="287" y="3559"/>
                    <a:pt x="608" y="3797"/>
                    <a:pt x="1060" y="3880"/>
                  </a:cubicBezTo>
                  <a:cubicBezTo>
                    <a:pt x="1310" y="3920"/>
                    <a:pt x="1562" y="3937"/>
                    <a:pt x="1817" y="3937"/>
                  </a:cubicBezTo>
                  <a:cubicBezTo>
                    <a:pt x="2024" y="3937"/>
                    <a:pt x="2233" y="3926"/>
                    <a:pt x="2442" y="3904"/>
                  </a:cubicBezTo>
                  <a:cubicBezTo>
                    <a:pt x="3503" y="3805"/>
                    <a:pt x="4573" y="3714"/>
                    <a:pt x="5589" y="3714"/>
                  </a:cubicBezTo>
                  <a:cubicBezTo>
                    <a:pt x="5793" y="3714"/>
                    <a:pt x="5994" y="3718"/>
                    <a:pt x="6192" y="3726"/>
                  </a:cubicBezTo>
                  <a:cubicBezTo>
                    <a:pt x="7228" y="3702"/>
                    <a:pt x="8180" y="3666"/>
                    <a:pt x="9133" y="3583"/>
                  </a:cubicBezTo>
                  <a:cubicBezTo>
                    <a:pt x="9538" y="3535"/>
                    <a:pt x="9919" y="3476"/>
                    <a:pt x="10312" y="3368"/>
                  </a:cubicBezTo>
                  <a:cubicBezTo>
                    <a:pt x="10562" y="3309"/>
                    <a:pt x="10728" y="3178"/>
                    <a:pt x="10776" y="2892"/>
                  </a:cubicBezTo>
                  <a:cubicBezTo>
                    <a:pt x="10847" y="2416"/>
                    <a:pt x="10919" y="1952"/>
                    <a:pt x="10955" y="1475"/>
                  </a:cubicBezTo>
                  <a:cubicBezTo>
                    <a:pt x="10966" y="1237"/>
                    <a:pt x="10955" y="987"/>
                    <a:pt x="10883" y="737"/>
                  </a:cubicBezTo>
                  <a:cubicBezTo>
                    <a:pt x="10776" y="380"/>
                    <a:pt x="10562" y="142"/>
                    <a:pt x="10181" y="94"/>
                  </a:cubicBezTo>
                  <a:cubicBezTo>
                    <a:pt x="9943" y="70"/>
                    <a:pt x="9704" y="23"/>
                    <a:pt x="9466" y="23"/>
                  </a:cubicBezTo>
                  <a:cubicBezTo>
                    <a:pt x="8678" y="15"/>
                    <a:pt x="7884" y="1"/>
                    <a:pt x="7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a:off x="1707191" y="3175802"/>
              <a:ext cx="164928" cy="160457"/>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a:off x="1695152" y="2838295"/>
              <a:ext cx="172463" cy="161972"/>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a:off x="1719692" y="3187630"/>
              <a:ext cx="130873" cy="125814"/>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a:off x="1707696" y="2851681"/>
              <a:ext cx="129821" cy="129687"/>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a:off x="1621993" y="3048469"/>
              <a:ext cx="156383" cy="31106"/>
            </a:xfrm>
            <a:custGeom>
              <a:avLst/>
              <a:gdLst/>
              <a:ahLst/>
              <a:cxnLst/>
              <a:rect l="l" t="t" r="r" b="b"/>
              <a:pathLst>
                <a:path w="3715" h="739" extrusionOk="0">
                  <a:moveTo>
                    <a:pt x="1664" y="0"/>
                  </a:moveTo>
                  <a:cubicBezTo>
                    <a:pt x="1352" y="0"/>
                    <a:pt x="1040" y="8"/>
                    <a:pt x="726" y="20"/>
                  </a:cubicBezTo>
                  <a:cubicBezTo>
                    <a:pt x="548" y="32"/>
                    <a:pt x="369" y="68"/>
                    <a:pt x="202" y="139"/>
                  </a:cubicBezTo>
                  <a:cubicBezTo>
                    <a:pt x="83" y="199"/>
                    <a:pt x="0" y="282"/>
                    <a:pt x="12" y="425"/>
                  </a:cubicBezTo>
                  <a:cubicBezTo>
                    <a:pt x="24" y="556"/>
                    <a:pt x="119" y="627"/>
                    <a:pt x="238" y="675"/>
                  </a:cubicBezTo>
                  <a:cubicBezTo>
                    <a:pt x="349" y="721"/>
                    <a:pt x="467" y="739"/>
                    <a:pt x="581" y="739"/>
                  </a:cubicBezTo>
                  <a:cubicBezTo>
                    <a:pt x="614" y="739"/>
                    <a:pt x="647" y="737"/>
                    <a:pt x="679" y="734"/>
                  </a:cubicBezTo>
                  <a:cubicBezTo>
                    <a:pt x="1524" y="687"/>
                    <a:pt x="2381" y="615"/>
                    <a:pt x="3215" y="425"/>
                  </a:cubicBezTo>
                  <a:cubicBezTo>
                    <a:pt x="3370" y="389"/>
                    <a:pt x="3548" y="342"/>
                    <a:pt x="3715" y="234"/>
                  </a:cubicBezTo>
                  <a:cubicBezTo>
                    <a:pt x="3608" y="151"/>
                    <a:pt x="3608" y="151"/>
                    <a:pt x="3536" y="127"/>
                  </a:cubicBezTo>
                  <a:cubicBezTo>
                    <a:pt x="2909" y="32"/>
                    <a:pt x="2287" y="0"/>
                    <a:pt x="166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a:off x="1723733" y="2879715"/>
              <a:ext cx="33592" cy="37715"/>
            </a:xfrm>
            <a:custGeom>
              <a:avLst/>
              <a:gdLst/>
              <a:ahLst/>
              <a:cxnLst/>
              <a:rect l="l" t="t" r="r" b="b"/>
              <a:pathLst>
                <a:path w="798" h="896" extrusionOk="0">
                  <a:moveTo>
                    <a:pt x="664" y="1"/>
                  </a:moveTo>
                  <a:cubicBezTo>
                    <a:pt x="381" y="1"/>
                    <a:pt x="20" y="310"/>
                    <a:pt x="0" y="636"/>
                  </a:cubicBezTo>
                  <a:cubicBezTo>
                    <a:pt x="12" y="743"/>
                    <a:pt x="60" y="826"/>
                    <a:pt x="179" y="874"/>
                  </a:cubicBezTo>
                  <a:cubicBezTo>
                    <a:pt x="215" y="888"/>
                    <a:pt x="250" y="895"/>
                    <a:pt x="284" y="895"/>
                  </a:cubicBezTo>
                  <a:cubicBezTo>
                    <a:pt x="360" y="895"/>
                    <a:pt x="427" y="860"/>
                    <a:pt x="476" y="802"/>
                  </a:cubicBezTo>
                  <a:cubicBezTo>
                    <a:pt x="679" y="576"/>
                    <a:pt x="774" y="326"/>
                    <a:pt x="798" y="29"/>
                  </a:cubicBezTo>
                  <a:cubicBezTo>
                    <a:pt x="757" y="10"/>
                    <a:pt x="711" y="1"/>
                    <a:pt x="664"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4"/>
            <p:cNvSpPr/>
            <p:nvPr/>
          </p:nvSpPr>
          <p:spPr>
            <a:xfrm>
              <a:off x="1740739" y="3218653"/>
              <a:ext cx="33129" cy="37083"/>
            </a:xfrm>
            <a:custGeom>
              <a:avLst/>
              <a:gdLst/>
              <a:ahLst/>
              <a:cxnLst/>
              <a:rect l="l" t="t" r="r" b="b"/>
              <a:pathLst>
                <a:path w="787" h="881" extrusionOk="0">
                  <a:moveTo>
                    <a:pt x="699" y="0"/>
                  </a:moveTo>
                  <a:cubicBezTo>
                    <a:pt x="394" y="0"/>
                    <a:pt x="12" y="367"/>
                    <a:pt x="1" y="632"/>
                  </a:cubicBezTo>
                  <a:cubicBezTo>
                    <a:pt x="1" y="783"/>
                    <a:pt x="104" y="881"/>
                    <a:pt x="230" y="881"/>
                  </a:cubicBezTo>
                  <a:cubicBezTo>
                    <a:pt x="264" y="881"/>
                    <a:pt x="299" y="874"/>
                    <a:pt x="334" y="859"/>
                  </a:cubicBezTo>
                  <a:cubicBezTo>
                    <a:pt x="537" y="751"/>
                    <a:pt x="787" y="240"/>
                    <a:pt x="727" y="1"/>
                  </a:cubicBezTo>
                  <a:cubicBezTo>
                    <a:pt x="718" y="1"/>
                    <a:pt x="708" y="0"/>
                    <a:pt x="69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a:off x="1805900" y="3049690"/>
              <a:ext cx="35612" cy="16753"/>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a:off x="1600441" y="3005786"/>
              <a:ext cx="423013" cy="121226"/>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4"/>
            <p:cNvSpPr/>
            <p:nvPr/>
          </p:nvSpPr>
          <p:spPr>
            <a:xfrm>
              <a:off x="1582383" y="2993958"/>
              <a:ext cx="461656" cy="165634"/>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4"/>
            <p:cNvSpPr/>
            <p:nvPr/>
          </p:nvSpPr>
          <p:spPr>
            <a:xfrm>
              <a:off x="1719692" y="3156902"/>
              <a:ext cx="164928" cy="160667"/>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4"/>
            <p:cNvSpPr/>
            <p:nvPr/>
          </p:nvSpPr>
          <p:spPr>
            <a:xfrm>
              <a:off x="1707696" y="2819564"/>
              <a:ext cx="172421" cy="161972"/>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4"/>
            <p:cNvSpPr/>
            <p:nvPr/>
          </p:nvSpPr>
          <p:spPr>
            <a:xfrm>
              <a:off x="1732236" y="3169067"/>
              <a:ext cx="130831" cy="125857"/>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4"/>
            <p:cNvSpPr/>
            <p:nvPr/>
          </p:nvSpPr>
          <p:spPr>
            <a:xfrm>
              <a:off x="1720198" y="2832865"/>
              <a:ext cx="129863" cy="129477"/>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D313F925-9A12-426B-977C-B6163ECEC62A}"/>
              </a:ext>
            </a:extLst>
          </p:cNvPr>
          <p:cNvSpPr txBox="1"/>
          <p:nvPr/>
        </p:nvSpPr>
        <p:spPr>
          <a:xfrm>
            <a:off x="703343" y="257175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pic>
        <p:nvPicPr>
          <p:cNvPr id="64" name="Picture 63">
            <a:extLst>
              <a:ext uri="{FF2B5EF4-FFF2-40B4-BE49-F238E27FC236}">
                <a16:creationId xmlns:a16="http://schemas.microsoft.com/office/drawing/2014/main" id="{F5FC49D4-B5A7-48F2-89C7-D6BB46CCB0AF}"/>
              </a:ext>
            </a:extLst>
          </p:cNvPr>
          <p:cNvPicPr>
            <a:picLocks noChangeAspect="1"/>
          </p:cNvPicPr>
          <p:nvPr/>
        </p:nvPicPr>
        <p:blipFill>
          <a:blip r:embed="rId3"/>
          <a:stretch>
            <a:fillRect/>
          </a:stretch>
        </p:blipFill>
        <p:spPr>
          <a:xfrm>
            <a:off x="2692637" y="74079"/>
            <a:ext cx="4445353" cy="2498965"/>
          </a:xfrm>
          <a:prstGeom prst="rect">
            <a:avLst/>
          </a:prstGeom>
        </p:spPr>
      </p:pic>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C3ECCE7-3054-4DE0-8622-B97909EBDAE1}"/>
                  </a:ext>
                </a:extLst>
              </p:cNvPr>
              <p:cNvSpPr txBox="1"/>
              <p:nvPr/>
            </p:nvSpPr>
            <p:spPr>
              <a:xfrm>
                <a:off x="1121054" y="2927095"/>
                <a:ext cx="7062523" cy="1703030"/>
              </a:xfrm>
              <a:prstGeom prst="rect">
                <a:avLst/>
              </a:prstGeom>
              <a:noFill/>
            </p:spPr>
            <p:txBody>
              <a:bodyPr wrap="square" rtlCol="0">
                <a:spAutoFit/>
              </a:bodyPr>
              <a:lstStyle/>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nhất</a:t>
                </a:r>
                <a:r>
                  <a:rPr lang="en-US" sz="1800" b="1" dirty="0"/>
                  <a:t> </a:t>
                </a:r>
                <a:r>
                  <a:rPr lang="en-US" sz="1800" b="1" dirty="0" err="1"/>
                  <a:t>là</a:t>
                </a:r>
                <a:r>
                  <a:rPr lang="en-US" sz="1800" b="1" dirty="0"/>
                  <a:t> </a:t>
                </a:r>
                <a:r>
                  <a:rPr lang="en-US" sz="1800" b="1" dirty="0" err="1"/>
                  <a:t>tên</a:t>
                </a:r>
                <a:r>
                  <a:rPr lang="en-US" sz="1800" b="1" dirty="0"/>
                  <a:t> </a:t>
                </a:r>
                <a:r>
                  <a:rPr lang="en-US" sz="1800" b="1" dirty="0" err="1"/>
                  <a:t>các</a:t>
                </a:r>
                <a:r>
                  <a:rPr lang="en-US" sz="1800" b="1" dirty="0"/>
                  <a:t> </a:t>
                </a:r>
                <a:r>
                  <a:rPr lang="en-US" sz="1800" b="1" dirty="0" err="1"/>
                  <a:t>hành</a:t>
                </a:r>
                <a:r>
                  <a:rPr lang="en-US" sz="1800" b="1" dirty="0"/>
                  <a:t> </a:t>
                </a:r>
                <a:r>
                  <a:rPr lang="en-US" sz="1800" b="1" dirty="0" err="1"/>
                  <a:t>tinh</a:t>
                </a:r>
                <a:r>
                  <a:rPr lang="en-US" sz="1800" b="1" dirty="0"/>
                  <a:t> </a:t>
                </a:r>
                <a:r>
                  <a:rPr lang="en-US" sz="1800" b="1" dirty="0" err="1"/>
                  <a:t>trong</a:t>
                </a:r>
                <a:r>
                  <a:rPr lang="en-US" sz="1800" b="1" dirty="0"/>
                  <a:t> </a:t>
                </a:r>
                <a:r>
                  <a:rPr lang="en-US" sz="1800" b="1" dirty="0" err="1"/>
                  <a:t>Hệ</a:t>
                </a:r>
                <a:r>
                  <a:rPr lang="en-US" sz="1800" b="1" dirty="0"/>
                  <a:t> </a:t>
                </a:r>
                <a:r>
                  <a:rPr lang="en-US" sz="1800" b="1" dirty="0" err="1"/>
                  <a:t>Mặt</a:t>
                </a:r>
                <a:r>
                  <a:rPr lang="en-US" sz="1800" b="1" dirty="0"/>
                  <a:t> </a:t>
                </a:r>
                <a:r>
                  <a:rPr lang="en-US" sz="1800" b="1" dirty="0" err="1"/>
                  <a:t>Trời</a:t>
                </a:r>
                <a:r>
                  <a:rPr lang="en-US" sz="1800" b="1" dirty="0"/>
                  <a:t> </a:t>
                </a:r>
                <a:r>
                  <a:rPr lang="en-US" sz="1800" b="1" dirty="0" err="1"/>
                  <a:t>nên</a:t>
                </a:r>
                <a:r>
                  <a:rPr lang="en-US" sz="1800" b="1" dirty="0"/>
                  <a:t> </a:t>
                </a:r>
                <a:r>
                  <a:rPr lang="en-US" sz="1800" b="1" dirty="0" err="1"/>
                  <a:t>không</a:t>
                </a:r>
                <a:r>
                  <a:rPr lang="en-US" sz="1800" b="1" dirty="0"/>
                  <a:t> </a:t>
                </a:r>
                <a:r>
                  <a:rPr lang="en-US" sz="1800" b="1" dirty="0" err="1"/>
                  <a:t>phải</a:t>
                </a:r>
                <a:r>
                  <a:rPr lang="en-US" sz="1800" b="1" dirty="0"/>
                  <a:t> </a:t>
                </a:r>
                <a:r>
                  <a:rPr lang="en-US" sz="1800" b="1" dirty="0" err="1"/>
                  <a:t>là</a:t>
                </a:r>
                <a:r>
                  <a:rPr lang="en-US" sz="1800" b="1" dirty="0"/>
                  <a:t> </a:t>
                </a:r>
                <a:r>
                  <a:rPr lang="en-US" sz="1800" b="1" dirty="0" err="1"/>
                  <a:t>số</a:t>
                </a:r>
                <a:r>
                  <a:rPr lang="en-US" sz="1800" b="1" dirty="0"/>
                  <a:t> </a:t>
                </a:r>
                <a:r>
                  <a:rPr lang="en-US" sz="1800" b="1" dirty="0" err="1"/>
                  <a:t>liệu</a:t>
                </a:r>
                <a:r>
                  <a:rPr lang="en-US" sz="1800" b="1" dirty="0"/>
                  <a:t>.</a:t>
                </a:r>
              </a:p>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hai</a:t>
                </a:r>
                <a:r>
                  <a:rPr lang="en-US" sz="1800" b="1" dirty="0"/>
                  <a:t> </a:t>
                </a:r>
                <a:r>
                  <a:rPr lang="en-US" sz="1800" b="1" dirty="0" err="1"/>
                  <a:t>là</a:t>
                </a:r>
                <a:r>
                  <a:rPr lang="en-US" sz="1800" b="1" dirty="0"/>
                  <a:t> </a:t>
                </a:r>
                <a:r>
                  <a:rPr lang="en-US" sz="1800" b="1" dirty="0" err="1"/>
                  <a:t>độ</a:t>
                </a:r>
                <a:r>
                  <a:rPr lang="en-US" sz="1800" b="1" dirty="0"/>
                  <a:t> </a:t>
                </a:r>
                <a:r>
                  <a:rPr lang="en-US" sz="1800" b="1" dirty="0" err="1"/>
                  <a:t>dài</a:t>
                </a:r>
                <a:r>
                  <a:rPr lang="en-US" sz="1800" b="1" dirty="0"/>
                  <a:t> </a:t>
                </a:r>
                <a:r>
                  <a:rPr lang="en-US" sz="1800" b="1" dirty="0" err="1"/>
                  <a:t>bán</a:t>
                </a:r>
                <a:r>
                  <a:rPr lang="en-US" sz="1800" b="1" dirty="0"/>
                  <a:t> </a:t>
                </a:r>
                <a:r>
                  <a:rPr lang="en-US" sz="1800" b="1" dirty="0" err="1"/>
                  <a:t>kính</a:t>
                </a:r>
                <a:r>
                  <a:rPr lang="en-US" sz="1800" b="1" dirty="0"/>
                  <a:t> (</a:t>
                </a:r>
                <a:r>
                  <a:rPr lang="en-US" sz="1800" b="1" dirty="0" err="1"/>
                  <a:t>theo</a:t>
                </a:r>
                <a:r>
                  <a:rPr lang="en-US" sz="1800" b="1" dirty="0"/>
                  <a:t> </a:t>
                </a:r>
                <a:r>
                  <a:rPr lang="en-US" sz="1800" b="1" dirty="0" err="1"/>
                  <a:t>đơn</a:t>
                </a:r>
                <a:r>
                  <a:rPr lang="en-US" sz="1800" b="1" dirty="0"/>
                  <a:t> </a:t>
                </a:r>
                <a:r>
                  <a:rPr lang="en-US" sz="1800" b="1" dirty="0" err="1"/>
                  <a:t>vị</a:t>
                </a:r>
                <a:r>
                  <a:rPr lang="en-US" sz="1800" b="1" dirty="0"/>
                  <a:t> ki-</a:t>
                </a:r>
                <a:r>
                  <a:rPr lang="en-US" sz="1800" b="1" dirty="0" err="1"/>
                  <a:t>lô</a:t>
                </a:r>
                <a:r>
                  <a:rPr lang="en-US" sz="1800" b="1" dirty="0"/>
                  <a:t>-</a:t>
                </a:r>
                <a:r>
                  <a:rPr lang="en-US" sz="1800" b="1" dirty="0" err="1"/>
                  <a:t>mét</a:t>
                </a:r>
                <a:r>
                  <a:rPr lang="en-US" sz="1800" b="1" dirty="0"/>
                  <a:t>) </a:t>
                </a:r>
                <a:r>
                  <a:rPr lang="en-US" sz="1800" b="1" dirty="0" err="1"/>
                  <a:t>của</a:t>
                </a:r>
                <a:r>
                  <a:rPr lang="en-US" sz="1800" b="1" dirty="0"/>
                  <a:t> </a:t>
                </a:r>
                <a:r>
                  <a:rPr lang="en-US" sz="1800" b="1" dirty="0" err="1"/>
                  <a:t>tám</a:t>
                </a:r>
                <a:r>
                  <a:rPr lang="en-US" sz="1800" b="1" dirty="0"/>
                  <a:t> </a:t>
                </a:r>
                <a:r>
                  <a:rPr lang="en-US" sz="1800" b="1" dirty="0" err="1"/>
                  <a:t>hành</a:t>
                </a:r>
                <a:r>
                  <a:rPr lang="en-US" sz="1800" b="1" dirty="0"/>
                  <a:t> </a:t>
                </a:r>
                <a:r>
                  <a:rPr lang="en-US" sz="1800" b="1" dirty="0" err="1"/>
                  <a:t>tinh</a:t>
                </a:r>
                <a:r>
                  <a:rPr lang="en-US" sz="1800" b="1" dirty="0"/>
                  <a:t>  </a:t>
                </a:r>
                <a14:m>
                  <m:oMath xmlns:m="http://schemas.openxmlformats.org/officeDocument/2006/math">
                    <m:r>
                      <a:rPr lang="en-US" sz="1800" b="1" i="1" smtClean="0">
                        <a:latin typeface="Cambria Math" panose="02040503050406030204" pitchFamily="18" charset="0"/>
                      </a:rPr>
                      <m:t>→</m:t>
                    </m:r>
                  </m:oMath>
                </a14:m>
                <a:r>
                  <a:rPr lang="en-US" sz="1800" b="1" dirty="0"/>
                  <a:t> số </a:t>
                </a:r>
                <a:r>
                  <a:rPr lang="en-US" sz="1800" b="1" dirty="0" err="1"/>
                  <a:t>liệu</a:t>
                </a:r>
                <a:endParaRPr lang="en-US" sz="1800" b="1" dirty="0"/>
              </a:p>
            </p:txBody>
          </p:sp>
        </mc:Choice>
        <mc:Fallback xmlns="">
          <p:sp>
            <p:nvSpPr>
              <p:cNvPr id="65" name="TextBox 64">
                <a:extLst>
                  <a:ext uri="{FF2B5EF4-FFF2-40B4-BE49-F238E27FC236}">
                    <a16:creationId xmlns:a16="http://schemas.microsoft.com/office/drawing/2014/main" id="{4C3ECCE7-3054-4DE0-8622-B97909EBDAE1}"/>
                  </a:ext>
                </a:extLst>
              </p:cNvPr>
              <p:cNvSpPr txBox="1">
                <a:spLocks noRot="1" noChangeAspect="1" noMove="1" noResize="1" noEditPoints="1" noAdjustHandles="1" noChangeArrowheads="1" noChangeShapeType="1" noTextEdit="1"/>
              </p:cNvSpPr>
              <p:nvPr/>
            </p:nvSpPr>
            <p:spPr>
              <a:xfrm>
                <a:off x="1121054" y="2927095"/>
                <a:ext cx="7062523" cy="1703030"/>
              </a:xfrm>
              <a:prstGeom prst="rect">
                <a:avLst/>
              </a:prstGeom>
              <a:blipFill>
                <a:blip r:embed="rId4"/>
                <a:stretch>
                  <a:fillRect l="-777" r="-691" b="-464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anim calcmode="lin" valueType="num">
                                      <p:cBhvr additive="base">
                                        <p:cTn id="13"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anim calcmode="lin" valueType="num">
                                      <p:cBhvr additive="base">
                                        <p:cTn id="19"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242935"/>
            <a:ext cx="9144000" cy="13383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a:cs typeface="Arial" panose="020B0604020202020204" pitchFamily="34" charset="0"/>
                <a:sym typeface="Arial"/>
              </a:rPr>
              <a:t> 2. </a:t>
            </a:r>
            <a:r>
              <a:rPr lang="vi-VN" sz="1800" dirty="0"/>
              <a:t>Khối lớp 7 của một trường trung học cơ sở có bốn lớp là &amp;A, 7B, 7C, 7D, mỗi lớp có 40 học sinh. Nhà trường cho học sinh khối lớp 7 đăng kí tham quan hai bảo tàng: Bảo tàng Lịch sử quốc gia và Bảng tàng Dân tộc học Việt Nam. Mỗi học sinh chỉ đăng kí tham quan đúng một bảo tàng.</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pic>
        <p:nvPicPr>
          <p:cNvPr id="2" name="Picture 1">
            <a:extLst>
              <a:ext uri="{FF2B5EF4-FFF2-40B4-BE49-F238E27FC236}">
                <a16:creationId xmlns:a16="http://schemas.microsoft.com/office/drawing/2014/main" id="{5F931B6B-0C65-4508-8E2B-56AE05B5FCD5}"/>
              </a:ext>
            </a:extLst>
          </p:cNvPr>
          <p:cNvPicPr>
            <a:picLocks noChangeAspect="1"/>
          </p:cNvPicPr>
          <p:nvPr/>
        </p:nvPicPr>
        <p:blipFill rotWithShape="1">
          <a:blip r:embed="rId2"/>
          <a:srcRect l="1015" t="6124" r="5969"/>
          <a:stretch/>
        </p:blipFill>
        <p:spPr>
          <a:xfrm>
            <a:off x="2921816" y="1920754"/>
            <a:ext cx="4316366" cy="2704114"/>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0" y="2111022"/>
            <a:ext cx="2833511"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1800" dirty="0"/>
              <a:t>Bạn Thảo lập biểu đồ cột kéo ở Hình 3 biểu diễn số lượng học sinh đăng kí tham quan bảo tàng trên của từng lớp. Bạn Thảo đã biểu diễn nhầm số liệu của một lớp trong biểu đồ cột kép ở Hình 3.</a:t>
            </a:r>
            <a:endParaRPr kumimoji="0" lang="vi-VN" sz="24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
        <p:nvSpPr>
          <p:cNvPr id="6" name="Rectangle 5">
            <a:extLst>
              <a:ext uri="{FF2B5EF4-FFF2-40B4-BE49-F238E27FC236}">
                <a16:creationId xmlns:a16="http://schemas.microsoft.com/office/drawing/2014/main" id="{D4DE1542-BED7-4764-9B7F-A6857DBC5EB7}"/>
              </a:ext>
            </a:extLst>
          </p:cNvPr>
          <p:cNvSpPr/>
          <p:nvPr/>
        </p:nvSpPr>
        <p:spPr>
          <a:xfrm>
            <a:off x="7326488" y="2111021"/>
            <a:ext cx="1467555"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800" dirty="0"/>
              <a:t>Theo </a:t>
            </a:r>
            <a:r>
              <a:rPr lang="en-US" sz="1800" dirty="0" err="1"/>
              <a:t>em</a:t>
            </a:r>
            <a:r>
              <a:rPr lang="en-US" sz="1800" dirty="0"/>
              <a:t>, </a:t>
            </a:r>
            <a:r>
              <a:rPr lang="en-US" sz="1800" dirty="0" err="1"/>
              <a:t>bạn</a:t>
            </a:r>
            <a:r>
              <a:rPr lang="en-US" sz="1800" dirty="0"/>
              <a:t> </a:t>
            </a:r>
            <a:r>
              <a:rPr lang="en-US" sz="1800" dirty="0" err="1"/>
              <a:t>Thảo</a:t>
            </a:r>
            <a:r>
              <a:rPr lang="en-US" sz="1800" dirty="0"/>
              <a:t> </a:t>
            </a:r>
            <a:r>
              <a:rPr lang="en-US" sz="1800" dirty="0" err="1"/>
              <a:t>đã</a:t>
            </a:r>
            <a:r>
              <a:rPr lang="en-US" sz="1800" dirty="0"/>
              <a:t> </a:t>
            </a:r>
            <a:r>
              <a:rPr lang="en-US" sz="1800" dirty="0" err="1"/>
              <a:t>biểu</a:t>
            </a:r>
            <a:r>
              <a:rPr lang="en-US" sz="1800" dirty="0"/>
              <a:t> </a:t>
            </a:r>
            <a:r>
              <a:rPr lang="en-US" sz="1800" dirty="0" err="1"/>
              <a:t>diễn</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lớp</a:t>
            </a:r>
            <a:r>
              <a:rPr lang="en-US" sz="1800" dirty="0"/>
              <a:t> </a:t>
            </a:r>
            <a:r>
              <a:rPr lang="en-US" sz="1800" dirty="0" err="1"/>
              <a:t>nào</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31744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54839"/>
              </a:xfrm>
              <a:prstGeom prst="rect">
                <a:avLst/>
              </a:prstGeom>
              <a:solidFill>
                <a:schemeClr val="bg1"/>
              </a:solidFill>
            </p:spPr>
            <p:txBody>
              <a:bodyPr wrap="square">
                <a:spAutoFit/>
              </a:bodyPr>
              <a:lstStyle/>
              <a:p>
                <a:pPr marL="285750" marR="0" indent="-285750" algn="just">
                  <a:lnSpc>
                    <a:spcPct val="150000"/>
                  </a:lnSpc>
                  <a:spcBef>
                    <a:spcPts val="0"/>
                  </a:spcBef>
                  <a:spcAft>
                    <a:spcPts val="600"/>
                  </a:spcAft>
                  <a:buFont typeface="Wingdings" panose="05000000000000000000" pitchFamily="2" charset="2"/>
                  <a:buChar char="q"/>
                </a:pP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Lịch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Quốc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gia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25.</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Dân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tộc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Việt</a:t>
                </a:r>
                <a:r>
                  <a:rPr lang="en-US" sz="1600" dirty="0">
                    <a:effectLst/>
                    <a:latin typeface="+mn-lt"/>
                    <a:ea typeface="Calibri" panose="020F0502020204030204" pitchFamily="34" charset="0"/>
                    <a:cs typeface="Times New Roman" panose="02020603050405020304" pitchFamily="18" charset="0"/>
                  </a:rPr>
                  <a:t> Nam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15.</a:t>
                </a:r>
              </a:p>
              <a:p>
                <a:pPr marL="0" marR="0" algn="just">
                  <a:lnSpc>
                    <a:spcPct val="150000"/>
                  </a:lnSpc>
                  <a:spcBef>
                    <a:spcPts val="0"/>
                  </a:spcBef>
                  <a:spcAft>
                    <a:spcPts val="600"/>
                  </a:spcAft>
                </a:pPr>
                <a:r>
                  <a:rPr lang="en-US" sz="1600" dirty="0" err="1">
                    <a:effectLst/>
                    <a:latin typeface="+mn-lt"/>
                    <a:ea typeface="Calibri" panose="020F0502020204030204" pitchFamily="34" charset="0"/>
                    <a:cs typeface="Times New Roman" panose="02020603050405020304" pitchFamily="18" charset="0"/>
                  </a:rPr>
                  <a:t>Tổng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của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25+15=40</m:t>
                    </m:r>
                  </m:oMath>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54839"/>
              </a:xfrm>
              <a:prstGeom prst="rect">
                <a:avLst/>
              </a:prstGeom>
              <a:blipFill>
                <a:blip r:embed="rId3"/>
                <a:stretch>
                  <a:fillRect l="-411" b="-3819"/>
                </a:stretch>
              </a:blipFill>
            </p:spPr>
            <p:txBody>
              <a:bodyPr/>
              <a:lstStyle/>
              <a:p>
                <a:r>
                  <a:rPr lang="en-US">
                    <a:noFill/>
                  </a:rPr>
                  <a:t> </a:t>
                </a:r>
              </a:p>
            </p:txBody>
          </p:sp>
        </mc:Fallback>
      </mc:AlternateContent>
    </p:spTree>
    <p:extLst>
      <p:ext uri="{BB962C8B-B14F-4D97-AF65-F5344CB8AC3E}">
        <p14:creationId xmlns:p14="http://schemas.microsoft.com/office/powerpoint/2010/main" val="14047077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49197"/>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q"/>
                </a:pPr>
                <a:r>
                  <a:rPr kumimoji="0" lang="en-US" sz="1800" b="0" i="0" u="none" strike="noStrike" kern="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sym typeface="Arial"/>
                  </a:rPr>
                  <a:t>Lớp</a:t>
                </a:r>
                <a:r>
                  <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 </a:t>
                </a:r>
                <a:r>
                  <a:rPr lang="en-US" sz="1800" dirty="0"/>
                  <a:t>7B:</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30</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10</a:t>
                </a:r>
              </a:p>
              <a:p>
                <a:pPr algn="just">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7B </a:t>
                </a:r>
                <a:r>
                  <a:rPr lang="en-US" sz="1800" dirty="0" err="1"/>
                  <a:t>là</a:t>
                </a:r>
                <a:r>
                  <a:rPr lang="en-US" sz="1800" dirty="0"/>
                  <a:t>: </a:t>
                </a:r>
                <a14:m>
                  <m:oMath xmlns:m="http://schemas.openxmlformats.org/officeDocument/2006/math">
                    <m:r>
                      <a:rPr lang="en-US" sz="1800">
                        <a:latin typeface="Cambria Math" panose="02040503050406030204" pitchFamily="18" charset="0"/>
                      </a:rPr>
                      <m:t>30+10=40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49197"/>
              </a:xfrm>
              <a:prstGeom prst="rect">
                <a:avLst/>
              </a:prstGeom>
              <a:blipFill>
                <a:blip r:embed="rId3"/>
                <a:stretch>
                  <a:fillRect l="-658" b="-2091"/>
                </a:stretch>
              </a:blipFill>
            </p:spPr>
            <p:txBody>
              <a:bodyPr/>
              <a:lstStyle/>
              <a:p>
                <a:r>
                  <a:rPr lang="en-US">
                    <a:noFill/>
                  </a:rPr>
                  <a:t> </a:t>
                </a:r>
              </a:p>
            </p:txBody>
          </p:sp>
        </mc:Fallback>
      </mc:AlternateContent>
    </p:spTree>
    <p:extLst>
      <p:ext uri="{BB962C8B-B14F-4D97-AF65-F5344CB8AC3E}">
        <p14:creationId xmlns:p14="http://schemas.microsoft.com/office/powerpoint/2010/main" val="127162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1" y="86454"/>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4" y="2884519"/>
                <a:ext cx="7413979" cy="1703030"/>
              </a:xfrm>
              <a:prstGeom prst="rect">
                <a:avLst/>
              </a:prstGeom>
              <a:solidFill>
                <a:schemeClr val="bg1"/>
              </a:solidFill>
            </p:spPr>
            <p:txBody>
              <a:bodyPr wrap="square">
                <a:spAutoFit/>
              </a:bodyPr>
              <a:lstStyle/>
              <a:p>
                <a:pPr>
                  <a:lnSpc>
                    <a:spcPct val="150000"/>
                  </a:lnSpc>
                </a:pPr>
                <a:r>
                  <a:rPr lang="en-US" sz="1800" dirty="0" err="1"/>
                  <a:t>Lớp</a:t>
                </a:r>
                <a:r>
                  <a:rPr lang="en-US" sz="1800" dirty="0"/>
                  <a:t> 7C:</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25</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20</a:t>
                </a:r>
              </a:p>
              <a:p>
                <a:pPr>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7C </a:t>
                </a:r>
                <a:r>
                  <a:rPr lang="en-US" sz="1800" dirty="0" err="1"/>
                  <a:t>là</a:t>
                </a:r>
                <a:r>
                  <a:rPr lang="en-US" sz="1800" dirty="0"/>
                  <a:t>: </a:t>
                </a:r>
                <a14:m>
                  <m:oMath xmlns:m="http://schemas.openxmlformats.org/officeDocument/2006/math">
                    <m:r>
                      <a:rPr lang="en-US" sz="1800">
                        <a:latin typeface="Cambria Math" panose="02040503050406030204" pitchFamily="18" charset="0"/>
                      </a:rPr>
                      <m:t>25+20=45&gt; 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4" y="2884519"/>
                <a:ext cx="7413979" cy="1703030"/>
              </a:xfrm>
              <a:prstGeom prst="rect">
                <a:avLst/>
              </a:prstGeom>
              <a:blipFill>
                <a:blip r:embed="rId3"/>
                <a:stretch>
                  <a:fillRect l="-658" b="-464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40C6D01-A859-4A36-83E4-42EB8B333433}"/>
              </a:ext>
            </a:extLst>
          </p:cNvPr>
          <p:cNvSpPr txBox="1"/>
          <p:nvPr/>
        </p:nvSpPr>
        <p:spPr>
          <a:xfrm>
            <a:off x="1000474" y="4681500"/>
            <a:ext cx="7413979" cy="369332"/>
          </a:xfrm>
          <a:prstGeom prst="rect">
            <a:avLst/>
          </a:prstGeom>
          <a:solidFill>
            <a:schemeClr val="accent3">
              <a:lumMod val="60000"/>
              <a:lumOff val="40000"/>
            </a:schemeClr>
          </a:solidFill>
        </p:spPr>
        <p:txBody>
          <a:bodyPr wrap="square">
            <a:spAutoFit/>
          </a:bodyPr>
          <a:lstStyle/>
          <a:p>
            <a:r>
              <a:rPr lang="en-US" sz="1800" b="1" dirty="0" err="1"/>
              <a:t>Vậy</a:t>
            </a:r>
            <a:r>
              <a:rPr lang="en-US" sz="1800" b="1" dirty="0"/>
              <a:t> </a:t>
            </a:r>
            <a:r>
              <a:rPr lang="en-US" sz="1800" b="1" dirty="0" err="1"/>
              <a:t>bạn</a:t>
            </a:r>
            <a:r>
              <a:rPr lang="en-US" sz="1800" b="1" dirty="0"/>
              <a:t> </a:t>
            </a:r>
            <a:r>
              <a:rPr lang="en-US" sz="1800" b="1" dirty="0" err="1"/>
              <a:t>Thảo</a:t>
            </a:r>
            <a:r>
              <a:rPr lang="en-US" sz="1800" b="1" dirty="0"/>
              <a:t> </a:t>
            </a:r>
            <a:r>
              <a:rPr lang="en-US" sz="1800" b="1" dirty="0" err="1"/>
              <a:t>đã</a:t>
            </a:r>
            <a:r>
              <a:rPr lang="en-US" sz="1800" b="1" dirty="0"/>
              <a:t> </a:t>
            </a:r>
            <a:r>
              <a:rPr lang="en-US" sz="1800" b="1" dirty="0" err="1"/>
              <a:t>nhập</a:t>
            </a:r>
            <a:r>
              <a:rPr lang="en-US" sz="1800" b="1" dirty="0"/>
              <a:t> </a:t>
            </a:r>
            <a:r>
              <a:rPr lang="en-US" sz="1800" b="1" dirty="0" err="1"/>
              <a:t>nhầm</a:t>
            </a:r>
            <a:r>
              <a:rPr lang="en-US" sz="1800" b="1" dirty="0"/>
              <a:t> </a:t>
            </a:r>
            <a:r>
              <a:rPr lang="en-US" sz="1800" b="1" dirty="0" err="1"/>
              <a:t>số</a:t>
            </a:r>
            <a:r>
              <a:rPr lang="en-US" sz="1800" b="1" dirty="0"/>
              <a:t> </a:t>
            </a:r>
            <a:r>
              <a:rPr lang="en-US" sz="1800" b="1" dirty="0" err="1"/>
              <a:t>liệu</a:t>
            </a:r>
            <a:r>
              <a:rPr lang="en-US" sz="1800" b="1" dirty="0"/>
              <a:t> </a:t>
            </a:r>
            <a:r>
              <a:rPr lang="en-US" sz="1800" b="1" dirty="0" err="1"/>
              <a:t>của</a:t>
            </a:r>
            <a:r>
              <a:rPr lang="en-US" sz="1800" b="1" dirty="0"/>
              <a:t> </a:t>
            </a:r>
            <a:r>
              <a:rPr lang="en-US" sz="1800" b="1" dirty="0" err="1"/>
              <a:t>lớp</a:t>
            </a:r>
            <a:r>
              <a:rPr lang="en-US" sz="1800" b="1" dirty="0"/>
              <a:t> 7C</a:t>
            </a:r>
          </a:p>
        </p:txBody>
      </p:sp>
    </p:spTree>
    <p:extLst>
      <p:ext uri="{BB962C8B-B14F-4D97-AF65-F5344CB8AC3E}">
        <p14:creationId xmlns:p14="http://schemas.microsoft.com/office/powerpoint/2010/main" val="10488481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additive="base">
                                        <p:cTn id="3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2599507" y="1496147"/>
            <a:ext cx="464177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599507" y="2371676"/>
            <a:ext cx="4641776"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2599507" y="3172950"/>
            <a:ext cx="4680770" cy="837614"/>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629244" y="1418428"/>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1621014" y="2329701"/>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629376" y="3312217"/>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2082244" y="592673"/>
            <a:ext cx="5545843"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NỘI DUNG</a:t>
            </a:r>
            <a:endParaRPr sz="3600" dirty="0">
              <a:latin typeface="+mn-lt"/>
            </a:endParaRPr>
          </a:p>
        </p:txBody>
      </p:sp>
      <p:sp>
        <p:nvSpPr>
          <p:cNvPr id="1672" name="Google Shape;1672;p41"/>
          <p:cNvSpPr txBox="1">
            <a:spLocks noGrp="1"/>
          </p:cNvSpPr>
          <p:nvPr>
            <p:ph type="subTitle" idx="2"/>
          </p:nvPr>
        </p:nvSpPr>
        <p:spPr>
          <a:xfrm>
            <a:off x="2782709" y="1523134"/>
            <a:ext cx="4272837"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THU THẬP VÀ PHÂN LOẠI DỮ LIỆU </a:t>
            </a:r>
            <a:endParaRPr dirty="0"/>
          </a:p>
        </p:txBody>
      </p:sp>
      <p:sp>
        <p:nvSpPr>
          <p:cNvPr id="1674" name="Google Shape;1674;p41"/>
          <p:cNvSpPr txBox="1">
            <a:spLocks noGrp="1"/>
          </p:cNvSpPr>
          <p:nvPr>
            <p:ph type="title" idx="3"/>
          </p:nvPr>
        </p:nvSpPr>
        <p:spPr>
          <a:xfrm>
            <a:off x="1629239" y="1460403"/>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01</a:t>
            </a:r>
            <a:endParaRPr sz="2400" dirty="0">
              <a:latin typeface="+mn-lt"/>
            </a:endParaRPr>
          </a:p>
        </p:txBody>
      </p:sp>
      <p:sp>
        <p:nvSpPr>
          <p:cNvPr id="1676" name="Google Shape;1676;p41"/>
          <p:cNvSpPr txBox="1">
            <a:spLocks noGrp="1"/>
          </p:cNvSpPr>
          <p:nvPr>
            <p:ph type="subTitle" idx="5"/>
          </p:nvPr>
        </p:nvSpPr>
        <p:spPr>
          <a:xfrm>
            <a:off x="3023566" y="2371676"/>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TÍNH HỢP LÍ CỦA DỮ LIỆU</a:t>
            </a:r>
            <a:endParaRPr dirty="0">
              <a:latin typeface="+mn-lt"/>
            </a:endParaRPr>
          </a:p>
        </p:txBody>
      </p:sp>
      <p:sp>
        <p:nvSpPr>
          <p:cNvPr id="1677" name="Google Shape;1677;p41"/>
          <p:cNvSpPr txBox="1">
            <a:spLocks noGrp="1"/>
          </p:cNvSpPr>
          <p:nvPr>
            <p:ph type="title" idx="6"/>
          </p:nvPr>
        </p:nvSpPr>
        <p:spPr>
          <a:xfrm>
            <a:off x="1628339" y="2371676"/>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latin typeface="+mn-lt"/>
              </a:rPr>
              <a:t>02</a:t>
            </a:r>
            <a:endParaRPr sz="2400">
              <a:latin typeface="+mn-lt"/>
            </a:endParaRPr>
          </a:p>
        </p:txBody>
      </p:sp>
      <p:sp>
        <p:nvSpPr>
          <p:cNvPr id="1679" name="Google Shape;1679;p41"/>
          <p:cNvSpPr txBox="1">
            <a:spLocks noGrp="1"/>
          </p:cNvSpPr>
          <p:nvPr>
            <p:ph type="subTitle" idx="8"/>
          </p:nvPr>
        </p:nvSpPr>
        <p:spPr>
          <a:xfrm>
            <a:off x="2905638" y="3172950"/>
            <a:ext cx="4149908" cy="84075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MÔ TẢ VÀ BIỂU DIỄN DỮ LIỆU TRÊN CÁC BẢNG, BIỂU ĐỒ.</a:t>
            </a:r>
            <a:endParaRPr dirty="0"/>
          </a:p>
        </p:txBody>
      </p:sp>
      <p:sp>
        <p:nvSpPr>
          <p:cNvPr id="1680" name="Google Shape;1680;p41"/>
          <p:cNvSpPr txBox="1">
            <a:spLocks noGrp="1"/>
          </p:cNvSpPr>
          <p:nvPr>
            <p:ph type="title" idx="9"/>
          </p:nvPr>
        </p:nvSpPr>
        <p:spPr>
          <a:xfrm>
            <a:off x="1628339" y="3354192"/>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03</a:t>
            </a:r>
            <a:endParaRPr sz="2400" dirty="0">
              <a:latin typeface="+mn-lt"/>
            </a:endParaRPr>
          </a:p>
        </p:txBody>
      </p:sp>
      <p:grpSp>
        <p:nvGrpSpPr>
          <p:cNvPr id="1684" name="Google Shape;1684;p41"/>
          <p:cNvGrpSpPr/>
          <p:nvPr/>
        </p:nvGrpSpPr>
        <p:grpSpPr>
          <a:xfrm rot="-2245773">
            <a:off x="901257" y="57042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4" grpId="0"/>
      <p:bldP spid="1676" grpId="0" build="p"/>
      <p:bldP spid="1677" grpId="0"/>
      <p:bldP spid="1679" grpId="0" build="p"/>
      <p:bldP spid="16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237066" y="242935"/>
            <a:ext cx="8906933" cy="1021421"/>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3. </a:t>
            </a:r>
            <a:r>
              <a:rPr lang="vi-VN" sz="1800" dirty="0">
                <a:latin typeface="Arial" panose="020B0604020202020204" pitchFamily="34" charset="0"/>
                <a:cs typeface="Arial" panose="020B0604020202020204" pitchFamily="34" charset="0"/>
              </a:rPr>
              <a:t>Biểu đồ cột kéo ở hình 4 biểu diễn dân số (ước tính) của Việt Nam và Thái Lan ở một số năm trong giai đoạn từ năm 1979 đến năm 2019.</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4FC5EB62-8BA2-4E13-9186-0F64326FB842}"/>
              </a:ext>
            </a:extLst>
          </p:cNvPr>
          <p:cNvSpPr/>
          <p:nvPr/>
        </p:nvSpPr>
        <p:spPr>
          <a:xfrm>
            <a:off x="237066" y="1264356"/>
            <a:ext cx="5565422"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1800" dirty="0"/>
              <a:t>a) </a:t>
            </a:r>
            <a:r>
              <a:rPr lang="en-US" sz="1800" dirty="0" err="1"/>
              <a:t>Hoàn</a:t>
            </a:r>
            <a:r>
              <a:rPr lang="en-US" sz="1800" dirty="0"/>
              <a:t> </a:t>
            </a:r>
            <a:r>
              <a:rPr lang="en-US" sz="1800" dirty="0" err="1"/>
              <a:t>thành</a:t>
            </a:r>
            <a:r>
              <a:rPr lang="en-US" sz="1800" dirty="0"/>
              <a:t> </a:t>
            </a:r>
            <a:r>
              <a:rPr lang="en-US" sz="1800" dirty="0" err="1"/>
              <a:t>số</a:t>
            </a:r>
            <a:r>
              <a:rPr lang="en-US" sz="1800" dirty="0"/>
              <a:t> </a:t>
            </a:r>
            <a:r>
              <a:rPr lang="en-US" sz="1800" dirty="0" err="1"/>
              <a:t>liệu</a:t>
            </a:r>
            <a:r>
              <a:rPr lang="en-US" sz="1800" dirty="0"/>
              <a:t> ở </a:t>
            </a:r>
            <a:r>
              <a:rPr lang="en-US" sz="1800" dirty="0" err="1"/>
              <a:t>bảng</a:t>
            </a:r>
            <a:r>
              <a:rPr lang="en-US" sz="1800" dirty="0"/>
              <a:t> </a:t>
            </a:r>
            <a:r>
              <a:rPr lang="en-US" sz="1800" dirty="0" err="1"/>
              <a:t>sau</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124236659"/>
              </p:ext>
            </p:extLst>
          </p:nvPr>
        </p:nvGraphicFramePr>
        <p:xfrm>
          <a:off x="1230489" y="1625600"/>
          <a:ext cx="7111999" cy="2851366"/>
        </p:xfrm>
        <a:graphic>
          <a:graphicData uri="http://schemas.openxmlformats.org/drawingml/2006/table">
            <a:tbl>
              <a:tblPr firstRow="1" firstCol="1" bandRow="1">
                <a:tableStyleId>{927730EF-A3B0-4A82-A240-625CBB8EAADA}</a:tableStyleId>
              </a:tblPr>
              <a:tblGrid>
                <a:gridCol w="2791634">
                  <a:extLst>
                    <a:ext uri="{9D8B030D-6E8A-4147-A177-3AD203B41FA5}">
                      <a16:colId xmlns:a16="http://schemas.microsoft.com/office/drawing/2014/main" val="1015349024"/>
                    </a:ext>
                  </a:extLst>
                </a:gridCol>
                <a:gridCol w="863757">
                  <a:extLst>
                    <a:ext uri="{9D8B030D-6E8A-4147-A177-3AD203B41FA5}">
                      <a16:colId xmlns:a16="http://schemas.microsoft.com/office/drawing/2014/main" val="4111330373"/>
                    </a:ext>
                  </a:extLst>
                </a:gridCol>
                <a:gridCol w="863757">
                  <a:extLst>
                    <a:ext uri="{9D8B030D-6E8A-4147-A177-3AD203B41FA5}">
                      <a16:colId xmlns:a16="http://schemas.microsoft.com/office/drawing/2014/main" val="532065800"/>
                    </a:ext>
                  </a:extLst>
                </a:gridCol>
                <a:gridCol w="864547">
                  <a:extLst>
                    <a:ext uri="{9D8B030D-6E8A-4147-A177-3AD203B41FA5}">
                      <a16:colId xmlns:a16="http://schemas.microsoft.com/office/drawing/2014/main" val="1118301475"/>
                    </a:ext>
                  </a:extLst>
                </a:gridCol>
                <a:gridCol w="863757">
                  <a:extLst>
                    <a:ext uri="{9D8B030D-6E8A-4147-A177-3AD203B41FA5}">
                      <a16:colId xmlns:a16="http://schemas.microsoft.com/office/drawing/2014/main" val="2880388694"/>
                    </a:ext>
                  </a:extLst>
                </a:gridCol>
                <a:gridCol w="864547">
                  <a:extLst>
                    <a:ext uri="{9D8B030D-6E8A-4147-A177-3AD203B41FA5}">
                      <a16:colId xmlns:a16="http://schemas.microsoft.com/office/drawing/2014/main" val="3411007747"/>
                    </a:ext>
                  </a:extLst>
                </a:gridCol>
              </a:tblGrid>
              <a:tr h="28794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94274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sp>
        <p:nvSpPr>
          <p:cNvPr id="9" name="Rectangle 8">
            <a:extLst>
              <a:ext uri="{FF2B5EF4-FFF2-40B4-BE49-F238E27FC236}">
                <a16:creationId xmlns:a16="http://schemas.microsoft.com/office/drawing/2014/main" id="{98EA490A-B6C1-4BC3-996D-F8D0E9AEE77B}"/>
              </a:ext>
            </a:extLst>
          </p:cNvPr>
          <p:cNvSpPr/>
          <p:nvPr/>
        </p:nvSpPr>
        <p:spPr>
          <a:xfrm>
            <a:off x="338665" y="4476966"/>
            <a:ext cx="8602135" cy="666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t>b)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trên</a:t>
            </a:r>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a:t>
            </a:r>
            <a:r>
              <a:rPr lang="en-US" sz="1800" dirty="0" err="1"/>
              <a:t>nào</a:t>
            </a:r>
            <a:r>
              <a:rPr lang="en-US" sz="1800" dirty="0"/>
              <a:t>?</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11157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069556283"/>
              </p:ext>
            </p:extLst>
          </p:nvPr>
        </p:nvGraphicFramePr>
        <p:xfrm>
          <a:off x="776691" y="1634688"/>
          <a:ext cx="7590618" cy="2746727"/>
        </p:xfrm>
        <a:graphic>
          <a:graphicData uri="http://schemas.openxmlformats.org/drawingml/2006/table">
            <a:tbl>
              <a:tblPr firstRow="1" firstCol="1" bandRow="1">
                <a:tableStyleId>{927730EF-A3B0-4A82-A240-625CBB8EAADA}</a:tableStyleId>
              </a:tblPr>
              <a:tblGrid>
                <a:gridCol w="2979504">
                  <a:extLst>
                    <a:ext uri="{9D8B030D-6E8A-4147-A177-3AD203B41FA5}">
                      <a16:colId xmlns:a16="http://schemas.microsoft.com/office/drawing/2014/main" val="1015349024"/>
                    </a:ext>
                  </a:extLst>
                </a:gridCol>
                <a:gridCol w="921886">
                  <a:extLst>
                    <a:ext uri="{9D8B030D-6E8A-4147-A177-3AD203B41FA5}">
                      <a16:colId xmlns:a16="http://schemas.microsoft.com/office/drawing/2014/main" val="4111330373"/>
                    </a:ext>
                  </a:extLst>
                </a:gridCol>
                <a:gridCol w="921886">
                  <a:extLst>
                    <a:ext uri="{9D8B030D-6E8A-4147-A177-3AD203B41FA5}">
                      <a16:colId xmlns:a16="http://schemas.microsoft.com/office/drawing/2014/main" val="532065800"/>
                    </a:ext>
                  </a:extLst>
                </a:gridCol>
                <a:gridCol w="922728">
                  <a:extLst>
                    <a:ext uri="{9D8B030D-6E8A-4147-A177-3AD203B41FA5}">
                      <a16:colId xmlns:a16="http://schemas.microsoft.com/office/drawing/2014/main" val="1118301475"/>
                    </a:ext>
                  </a:extLst>
                </a:gridCol>
                <a:gridCol w="921886">
                  <a:extLst>
                    <a:ext uri="{9D8B030D-6E8A-4147-A177-3AD203B41FA5}">
                      <a16:colId xmlns:a16="http://schemas.microsoft.com/office/drawing/2014/main" val="2880388694"/>
                    </a:ext>
                  </a:extLst>
                </a:gridCol>
                <a:gridCol w="922728">
                  <a:extLst>
                    <a:ext uri="{9D8B030D-6E8A-4147-A177-3AD203B41FA5}">
                      <a16:colId xmlns:a16="http://schemas.microsoft.com/office/drawing/2014/main" val="3411007747"/>
                    </a:ext>
                  </a:extLst>
                </a:gridCol>
              </a:tblGrid>
              <a:tr h="37062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792035">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792035">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79203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pic>
        <p:nvPicPr>
          <p:cNvPr id="2" name="Picture 1">
            <a:extLst>
              <a:ext uri="{FF2B5EF4-FFF2-40B4-BE49-F238E27FC236}">
                <a16:creationId xmlns:a16="http://schemas.microsoft.com/office/drawing/2014/main" id="{C4D4B867-99BD-4F7C-B70B-CAD7A7A9C5A4}"/>
              </a:ext>
            </a:extLst>
          </p:cNvPr>
          <p:cNvPicPr>
            <a:picLocks noChangeAspect="1"/>
          </p:cNvPicPr>
          <p:nvPr/>
        </p:nvPicPr>
        <p:blipFill>
          <a:blip r:embed="rId2"/>
          <a:stretch>
            <a:fillRect/>
          </a:stretch>
        </p:blipFill>
        <p:spPr>
          <a:xfrm>
            <a:off x="3410663" y="46698"/>
            <a:ext cx="2878652" cy="1622272"/>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632949" y="1037890"/>
            <a:ext cx="2890658"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Hoàn</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thành</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số</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liệu</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4" name="TextBox 3">
            <a:extLst>
              <a:ext uri="{FF2B5EF4-FFF2-40B4-BE49-F238E27FC236}">
                <a16:creationId xmlns:a16="http://schemas.microsoft.com/office/drawing/2014/main" id="{5F70F627-936B-4404-ACED-4FBC68B3F21C}"/>
              </a:ext>
            </a:extLst>
          </p:cNvPr>
          <p:cNvSpPr txBox="1"/>
          <p:nvPr/>
        </p:nvSpPr>
        <p:spPr>
          <a:xfrm>
            <a:off x="3872089" y="2310008"/>
            <a:ext cx="575734" cy="369332"/>
          </a:xfrm>
          <a:prstGeom prst="rect">
            <a:avLst/>
          </a:prstGeom>
          <a:solidFill>
            <a:schemeClr val="bg1"/>
          </a:solidFill>
        </p:spPr>
        <p:txBody>
          <a:bodyPr wrap="square" rtlCol="0">
            <a:spAutoFit/>
          </a:bodyPr>
          <a:lstStyle/>
          <a:p>
            <a:pPr algn="ctr"/>
            <a:r>
              <a:rPr lang="en-US" sz="1800" dirty="0"/>
              <a:t>53</a:t>
            </a:r>
          </a:p>
        </p:txBody>
      </p:sp>
      <p:sp>
        <p:nvSpPr>
          <p:cNvPr id="10" name="TextBox 9">
            <a:extLst>
              <a:ext uri="{FF2B5EF4-FFF2-40B4-BE49-F238E27FC236}">
                <a16:creationId xmlns:a16="http://schemas.microsoft.com/office/drawing/2014/main" id="{C68487B1-2299-479D-9D97-29421751E456}"/>
              </a:ext>
            </a:extLst>
          </p:cNvPr>
          <p:cNvSpPr txBox="1"/>
          <p:nvPr/>
        </p:nvSpPr>
        <p:spPr>
          <a:xfrm>
            <a:off x="4807870" y="2310008"/>
            <a:ext cx="575734" cy="369332"/>
          </a:xfrm>
          <a:prstGeom prst="rect">
            <a:avLst/>
          </a:prstGeom>
          <a:solidFill>
            <a:schemeClr val="bg1"/>
          </a:solidFill>
        </p:spPr>
        <p:txBody>
          <a:bodyPr wrap="square" rtlCol="0">
            <a:spAutoFit/>
          </a:bodyPr>
          <a:lstStyle/>
          <a:p>
            <a:pPr algn="ctr"/>
            <a:r>
              <a:rPr lang="en-US" sz="1800" dirty="0"/>
              <a:t>67</a:t>
            </a:r>
          </a:p>
        </p:txBody>
      </p:sp>
      <p:sp>
        <p:nvSpPr>
          <p:cNvPr id="11" name="TextBox 10">
            <a:extLst>
              <a:ext uri="{FF2B5EF4-FFF2-40B4-BE49-F238E27FC236}">
                <a16:creationId xmlns:a16="http://schemas.microsoft.com/office/drawing/2014/main" id="{E789418D-8D04-4757-9E9E-BCF7F2872AFD}"/>
              </a:ext>
            </a:extLst>
          </p:cNvPr>
          <p:cNvSpPr txBox="1"/>
          <p:nvPr/>
        </p:nvSpPr>
        <p:spPr>
          <a:xfrm>
            <a:off x="5633156" y="2310008"/>
            <a:ext cx="575734" cy="369332"/>
          </a:xfrm>
          <a:prstGeom prst="rect">
            <a:avLst/>
          </a:prstGeom>
          <a:solidFill>
            <a:schemeClr val="bg1"/>
          </a:solidFill>
        </p:spPr>
        <p:txBody>
          <a:bodyPr wrap="square" rtlCol="0">
            <a:spAutoFit/>
          </a:bodyPr>
          <a:lstStyle/>
          <a:p>
            <a:pPr algn="ctr"/>
            <a:r>
              <a:rPr lang="en-US" sz="1800" dirty="0"/>
              <a:t>79</a:t>
            </a:r>
          </a:p>
        </p:txBody>
      </p:sp>
      <p:sp>
        <p:nvSpPr>
          <p:cNvPr id="12" name="TextBox 11">
            <a:extLst>
              <a:ext uri="{FF2B5EF4-FFF2-40B4-BE49-F238E27FC236}">
                <a16:creationId xmlns:a16="http://schemas.microsoft.com/office/drawing/2014/main" id="{051749C0-6A9A-42FC-ADBB-A7DCBBED2C7F}"/>
              </a:ext>
            </a:extLst>
          </p:cNvPr>
          <p:cNvSpPr txBox="1"/>
          <p:nvPr/>
        </p:nvSpPr>
        <p:spPr>
          <a:xfrm>
            <a:off x="6695955" y="2310008"/>
            <a:ext cx="575734" cy="369332"/>
          </a:xfrm>
          <a:prstGeom prst="rect">
            <a:avLst/>
          </a:prstGeom>
          <a:solidFill>
            <a:schemeClr val="bg1"/>
          </a:solidFill>
        </p:spPr>
        <p:txBody>
          <a:bodyPr wrap="square" rtlCol="0">
            <a:spAutoFit/>
          </a:bodyPr>
          <a:lstStyle/>
          <a:p>
            <a:pPr algn="ctr"/>
            <a:r>
              <a:rPr lang="en-US" sz="1800" dirty="0"/>
              <a:t>87</a:t>
            </a:r>
          </a:p>
        </p:txBody>
      </p:sp>
      <p:sp>
        <p:nvSpPr>
          <p:cNvPr id="13" name="TextBox 12">
            <a:extLst>
              <a:ext uri="{FF2B5EF4-FFF2-40B4-BE49-F238E27FC236}">
                <a16:creationId xmlns:a16="http://schemas.microsoft.com/office/drawing/2014/main" id="{FEDD9935-5AD5-4699-ADB3-B4E4CCAA411F}"/>
              </a:ext>
            </a:extLst>
          </p:cNvPr>
          <p:cNvSpPr txBox="1"/>
          <p:nvPr/>
        </p:nvSpPr>
        <p:spPr>
          <a:xfrm>
            <a:off x="7604867" y="2306035"/>
            <a:ext cx="575734" cy="369332"/>
          </a:xfrm>
          <a:prstGeom prst="rect">
            <a:avLst/>
          </a:prstGeom>
          <a:solidFill>
            <a:schemeClr val="bg1"/>
          </a:solidFill>
        </p:spPr>
        <p:txBody>
          <a:bodyPr wrap="square" rtlCol="0">
            <a:spAutoFit/>
          </a:bodyPr>
          <a:lstStyle/>
          <a:p>
            <a:pPr algn="ctr"/>
            <a:r>
              <a:rPr lang="en-US" sz="1800" dirty="0"/>
              <a:t>96</a:t>
            </a:r>
          </a:p>
        </p:txBody>
      </p:sp>
      <p:sp>
        <p:nvSpPr>
          <p:cNvPr id="14" name="TextBox 13">
            <a:extLst>
              <a:ext uri="{FF2B5EF4-FFF2-40B4-BE49-F238E27FC236}">
                <a16:creationId xmlns:a16="http://schemas.microsoft.com/office/drawing/2014/main" id="{29AA11D5-C854-40D2-97B6-4E445EFB50A4}"/>
              </a:ext>
            </a:extLst>
          </p:cNvPr>
          <p:cNvSpPr txBox="1"/>
          <p:nvPr/>
        </p:nvSpPr>
        <p:spPr>
          <a:xfrm>
            <a:off x="3819709" y="3133322"/>
            <a:ext cx="575734" cy="369332"/>
          </a:xfrm>
          <a:prstGeom prst="rect">
            <a:avLst/>
          </a:prstGeom>
          <a:solidFill>
            <a:schemeClr val="bg1"/>
          </a:solidFill>
        </p:spPr>
        <p:txBody>
          <a:bodyPr wrap="square" rtlCol="0">
            <a:spAutoFit/>
          </a:bodyPr>
          <a:lstStyle/>
          <a:p>
            <a:pPr algn="ctr"/>
            <a:r>
              <a:rPr lang="en-US" sz="1800" dirty="0"/>
              <a:t>46</a:t>
            </a:r>
          </a:p>
        </p:txBody>
      </p:sp>
      <p:sp>
        <p:nvSpPr>
          <p:cNvPr id="15" name="TextBox 14">
            <a:extLst>
              <a:ext uri="{FF2B5EF4-FFF2-40B4-BE49-F238E27FC236}">
                <a16:creationId xmlns:a16="http://schemas.microsoft.com/office/drawing/2014/main" id="{42784AFC-FCFA-425E-8D60-FA7A7C971B20}"/>
              </a:ext>
            </a:extLst>
          </p:cNvPr>
          <p:cNvSpPr txBox="1"/>
          <p:nvPr/>
        </p:nvSpPr>
        <p:spPr>
          <a:xfrm>
            <a:off x="4696178" y="3109970"/>
            <a:ext cx="575734" cy="369332"/>
          </a:xfrm>
          <a:prstGeom prst="rect">
            <a:avLst/>
          </a:prstGeom>
          <a:solidFill>
            <a:schemeClr val="bg1"/>
          </a:solidFill>
        </p:spPr>
        <p:txBody>
          <a:bodyPr wrap="square" rtlCol="0">
            <a:spAutoFit/>
          </a:bodyPr>
          <a:lstStyle/>
          <a:p>
            <a:pPr algn="ctr"/>
            <a:r>
              <a:rPr lang="en-US" sz="1800" dirty="0"/>
              <a:t>56</a:t>
            </a:r>
          </a:p>
        </p:txBody>
      </p:sp>
      <p:sp>
        <p:nvSpPr>
          <p:cNvPr id="16" name="TextBox 15">
            <a:extLst>
              <a:ext uri="{FF2B5EF4-FFF2-40B4-BE49-F238E27FC236}">
                <a16:creationId xmlns:a16="http://schemas.microsoft.com/office/drawing/2014/main" id="{1B5974F4-4026-452D-A590-D7C705FE9745}"/>
              </a:ext>
            </a:extLst>
          </p:cNvPr>
          <p:cNvSpPr txBox="1"/>
          <p:nvPr/>
        </p:nvSpPr>
        <p:spPr>
          <a:xfrm>
            <a:off x="5633156" y="3108421"/>
            <a:ext cx="575734" cy="369332"/>
          </a:xfrm>
          <a:prstGeom prst="rect">
            <a:avLst/>
          </a:prstGeom>
          <a:solidFill>
            <a:schemeClr val="bg1"/>
          </a:solidFill>
        </p:spPr>
        <p:txBody>
          <a:bodyPr wrap="square" rtlCol="0">
            <a:spAutoFit/>
          </a:bodyPr>
          <a:lstStyle/>
          <a:p>
            <a:pPr algn="ctr"/>
            <a:r>
              <a:rPr lang="en-US" sz="1800" dirty="0"/>
              <a:t>62</a:t>
            </a:r>
          </a:p>
        </p:txBody>
      </p:sp>
      <p:sp>
        <p:nvSpPr>
          <p:cNvPr id="17" name="TextBox 16">
            <a:extLst>
              <a:ext uri="{FF2B5EF4-FFF2-40B4-BE49-F238E27FC236}">
                <a16:creationId xmlns:a16="http://schemas.microsoft.com/office/drawing/2014/main" id="{DDC5E2B6-372D-4BA7-96EE-4FFF308BE6BB}"/>
              </a:ext>
            </a:extLst>
          </p:cNvPr>
          <p:cNvSpPr txBox="1"/>
          <p:nvPr/>
        </p:nvSpPr>
        <p:spPr>
          <a:xfrm>
            <a:off x="6664316" y="3067092"/>
            <a:ext cx="575734" cy="369332"/>
          </a:xfrm>
          <a:prstGeom prst="rect">
            <a:avLst/>
          </a:prstGeom>
          <a:solidFill>
            <a:schemeClr val="bg1"/>
          </a:solidFill>
        </p:spPr>
        <p:txBody>
          <a:bodyPr wrap="square" rtlCol="0">
            <a:spAutoFit/>
          </a:bodyPr>
          <a:lstStyle/>
          <a:p>
            <a:pPr algn="ctr"/>
            <a:r>
              <a:rPr lang="en-US" sz="1800" dirty="0"/>
              <a:t>67</a:t>
            </a:r>
          </a:p>
        </p:txBody>
      </p:sp>
      <p:sp>
        <p:nvSpPr>
          <p:cNvPr id="18" name="TextBox 17">
            <a:extLst>
              <a:ext uri="{FF2B5EF4-FFF2-40B4-BE49-F238E27FC236}">
                <a16:creationId xmlns:a16="http://schemas.microsoft.com/office/drawing/2014/main" id="{C60C7BCC-DAED-42D7-AD94-E1866A05EEDD}"/>
              </a:ext>
            </a:extLst>
          </p:cNvPr>
          <p:cNvSpPr txBox="1"/>
          <p:nvPr/>
        </p:nvSpPr>
        <p:spPr>
          <a:xfrm>
            <a:off x="7654076" y="3051207"/>
            <a:ext cx="575734" cy="369332"/>
          </a:xfrm>
          <a:prstGeom prst="rect">
            <a:avLst/>
          </a:prstGeom>
          <a:solidFill>
            <a:schemeClr val="bg1"/>
          </a:solidFill>
        </p:spPr>
        <p:txBody>
          <a:bodyPr wrap="square" rtlCol="0">
            <a:spAutoFit/>
          </a:bodyPr>
          <a:lstStyle/>
          <a:p>
            <a:pPr algn="ctr"/>
            <a:r>
              <a:rPr lang="en-US" sz="1800" dirty="0"/>
              <a:t>70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CD22C6B-5E0B-4E20-AD89-FBA91440C71D}"/>
                  </a:ext>
                </a:extLst>
              </p:cNvPr>
              <p:cNvSpPr txBox="1"/>
              <p:nvPr/>
            </p:nvSpPr>
            <p:spPr>
              <a:xfrm>
                <a:off x="3773581" y="3808642"/>
                <a:ext cx="824088" cy="369332"/>
              </a:xfrm>
              <a:prstGeom prst="rect">
                <a:avLst/>
              </a:prstGeom>
              <a:solidFill>
                <a:schemeClr val="bg1"/>
              </a:solidFill>
            </p:spPr>
            <p:txBody>
              <a:bodyPr wrap="square" rtlCol="0">
                <a:spAutoFit/>
              </a:bodyPr>
              <a:lstStyle/>
              <a:p>
                <a:pPr algn="ct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1,15</a:t>
                </a:r>
              </a:p>
            </p:txBody>
          </p:sp>
        </mc:Choice>
        <mc:Fallback xmlns="">
          <p:sp>
            <p:nvSpPr>
              <p:cNvPr id="19" name="TextBox 18">
                <a:extLst>
                  <a:ext uri="{FF2B5EF4-FFF2-40B4-BE49-F238E27FC236}">
                    <a16:creationId xmlns:a16="http://schemas.microsoft.com/office/drawing/2014/main" id="{0CD22C6B-5E0B-4E20-AD89-FBA91440C71D}"/>
                  </a:ext>
                </a:extLst>
              </p:cNvPr>
              <p:cNvSpPr txBox="1">
                <a:spLocks noRot="1" noChangeAspect="1" noMove="1" noResize="1" noEditPoints="1" noAdjustHandles="1" noChangeArrowheads="1" noChangeShapeType="1" noTextEdit="1"/>
              </p:cNvSpPr>
              <p:nvPr/>
            </p:nvSpPr>
            <p:spPr>
              <a:xfrm>
                <a:off x="3773581" y="3808642"/>
                <a:ext cx="824088" cy="369332"/>
              </a:xfrm>
              <a:prstGeom prst="rect">
                <a:avLst/>
              </a:prstGeom>
              <a:blipFill>
                <a:blip r:embed="rId3"/>
                <a:stretch>
                  <a:fillRect t="-10000" r="-51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59708B8-9ECD-4B0E-B99F-B270B0C6058F}"/>
                  </a:ext>
                </a:extLst>
              </p:cNvPr>
              <p:cNvSpPr txBox="1"/>
              <p:nvPr/>
            </p:nvSpPr>
            <p:spPr>
              <a:xfrm>
                <a:off x="4721356" y="3773986"/>
                <a:ext cx="698730"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a:t>
                </a:r>
              </a:p>
            </p:txBody>
          </p:sp>
        </mc:Choice>
        <mc:Fallback xmlns="">
          <p:sp>
            <p:nvSpPr>
              <p:cNvPr id="20" name="TextBox 19">
                <a:extLst>
                  <a:ext uri="{FF2B5EF4-FFF2-40B4-BE49-F238E27FC236}">
                    <a16:creationId xmlns:a16="http://schemas.microsoft.com/office/drawing/2014/main" id="{D59708B8-9ECD-4B0E-B99F-B270B0C6058F}"/>
                  </a:ext>
                </a:extLst>
              </p:cNvPr>
              <p:cNvSpPr txBox="1">
                <a:spLocks noRot="1" noChangeAspect="1" noMove="1" noResize="1" noEditPoints="1" noAdjustHandles="1" noChangeArrowheads="1" noChangeShapeType="1" noTextEdit="1"/>
              </p:cNvSpPr>
              <p:nvPr/>
            </p:nvSpPr>
            <p:spPr>
              <a:xfrm>
                <a:off x="4721356" y="3773986"/>
                <a:ext cx="698730" cy="369332"/>
              </a:xfrm>
              <a:prstGeom prst="rect">
                <a:avLst/>
              </a:prstGeom>
              <a:blipFill>
                <a:blip r:embed="rId4"/>
                <a:stretch>
                  <a:fillRect t="-8197" r="-526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E12F81C-8B72-45F3-98A7-0859B78395C5}"/>
                  </a:ext>
                </a:extLst>
              </p:cNvPr>
              <p:cNvSpPr txBox="1"/>
              <p:nvPr/>
            </p:nvSpPr>
            <p:spPr>
              <a:xfrm>
                <a:off x="5646822" y="3773986"/>
                <a:ext cx="822417"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1,27</a:t>
                </a:r>
              </a:p>
            </p:txBody>
          </p:sp>
        </mc:Choice>
        <mc:Fallback xmlns="">
          <p:sp>
            <p:nvSpPr>
              <p:cNvPr id="21" name="TextBox 20">
                <a:extLst>
                  <a:ext uri="{FF2B5EF4-FFF2-40B4-BE49-F238E27FC236}">
                    <a16:creationId xmlns:a16="http://schemas.microsoft.com/office/drawing/2014/main" id="{AE12F81C-8B72-45F3-98A7-0859B78395C5}"/>
                  </a:ext>
                </a:extLst>
              </p:cNvPr>
              <p:cNvSpPr txBox="1">
                <a:spLocks noRot="1" noChangeAspect="1" noMove="1" noResize="1" noEditPoints="1" noAdjustHandles="1" noChangeArrowheads="1" noChangeShapeType="1" noTextEdit="1"/>
              </p:cNvSpPr>
              <p:nvPr/>
            </p:nvSpPr>
            <p:spPr>
              <a:xfrm>
                <a:off x="5646822" y="3773986"/>
                <a:ext cx="822417" cy="369332"/>
              </a:xfrm>
              <a:prstGeom prst="rect">
                <a:avLst/>
              </a:prstGeom>
              <a:blipFill>
                <a:blip r:embed="rId5"/>
                <a:stretch>
                  <a:fillRect t="-8197" r="-5185"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CFBC3E7-D275-4B94-906F-2EF66226A220}"/>
                  </a:ext>
                </a:extLst>
              </p:cNvPr>
              <p:cNvSpPr txBox="1"/>
              <p:nvPr/>
            </p:nvSpPr>
            <p:spPr>
              <a:xfrm>
                <a:off x="6550916" y="3815628"/>
                <a:ext cx="865811"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1,29</a:t>
                </a:r>
              </a:p>
            </p:txBody>
          </p:sp>
        </mc:Choice>
        <mc:Fallback xmlns="">
          <p:sp>
            <p:nvSpPr>
              <p:cNvPr id="22" name="TextBox 21">
                <a:extLst>
                  <a:ext uri="{FF2B5EF4-FFF2-40B4-BE49-F238E27FC236}">
                    <a16:creationId xmlns:a16="http://schemas.microsoft.com/office/drawing/2014/main" id="{ECFBC3E7-D275-4B94-906F-2EF66226A220}"/>
                  </a:ext>
                </a:extLst>
              </p:cNvPr>
              <p:cNvSpPr txBox="1">
                <a:spLocks noRot="1" noChangeAspect="1" noMove="1" noResize="1" noEditPoints="1" noAdjustHandles="1" noChangeArrowheads="1" noChangeShapeType="1" noTextEdit="1"/>
              </p:cNvSpPr>
              <p:nvPr/>
            </p:nvSpPr>
            <p:spPr>
              <a:xfrm>
                <a:off x="6550916" y="3815628"/>
                <a:ext cx="865811" cy="369332"/>
              </a:xfrm>
              <a:prstGeom prst="rect">
                <a:avLst/>
              </a:prstGeom>
              <a:blipFill>
                <a:blip r:embed="rId6"/>
                <a:stretch>
                  <a:fillRect t="-9836" r="-211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58BEF87-5EE2-42D0-83B3-CAC4F58DBF89}"/>
                  </a:ext>
                </a:extLst>
              </p:cNvPr>
              <p:cNvSpPr txBox="1"/>
              <p:nvPr/>
            </p:nvSpPr>
            <p:spPr>
              <a:xfrm>
                <a:off x="7455595" y="3816730"/>
                <a:ext cx="903822"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 </m:t>
                    </m:r>
                  </m:oMath>
                </a14:m>
                <a:r>
                  <a:rPr lang="en-US" sz="1800" dirty="0"/>
                  <a:t>1,37</a:t>
                </a:r>
              </a:p>
            </p:txBody>
          </p:sp>
        </mc:Choice>
        <mc:Fallback xmlns="">
          <p:sp>
            <p:nvSpPr>
              <p:cNvPr id="23" name="TextBox 22">
                <a:extLst>
                  <a:ext uri="{FF2B5EF4-FFF2-40B4-BE49-F238E27FC236}">
                    <a16:creationId xmlns:a16="http://schemas.microsoft.com/office/drawing/2014/main" id="{558BEF87-5EE2-42D0-83B3-CAC4F58DBF89}"/>
                  </a:ext>
                </a:extLst>
              </p:cNvPr>
              <p:cNvSpPr txBox="1">
                <a:spLocks noRot="1" noChangeAspect="1" noMove="1" noResize="1" noEditPoints="1" noAdjustHandles="1" noChangeArrowheads="1" noChangeShapeType="1" noTextEdit="1"/>
              </p:cNvSpPr>
              <p:nvPr/>
            </p:nvSpPr>
            <p:spPr>
              <a:xfrm>
                <a:off x="7455595" y="3816730"/>
                <a:ext cx="903822" cy="369332"/>
              </a:xfrm>
              <a:prstGeom prst="rect">
                <a:avLst/>
              </a:prstGeom>
              <a:blipFill>
                <a:blip r:embed="rId7"/>
                <a:stretch>
                  <a:fillRect t="-8197" r="-337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7436675-61FD-40C7-901F-7ADF5D4D8FB7}"/>
                  </a:ext>
                </a:extLst>
              </p:cNvPr>
              <p:cNvSpPr/>
              <p:nvPr/>
            </p:nvSpPr>
            <p:spPr>
              <a:xfrm>
                <a:off x="254753" y="4560789"/>
                <a:ext cx="8861779"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solidFill>
                      <a:srgbClr val="FFFFFF"/>
                    </a:solidFill>
                  </a:rPr>
                  <a:t>b</a:t>
                </a:r>
                <a:r>
                  <a:rPr kumimoji="0" lang="en-US" sz="1800" b="0" i="0" u="none" strike="noStrike" kern="0" cap="none" spc="0" normalizeH="0" baseline="0" noProof="0" dirty="0">
                    <a:ln>
                      <a:noFill/>
                    </a:ln>
                    <a:solidFill>
                      <a:srgbClr val="FFFFFF"/>
                    </a:solidFill>
                    <a:effectLst/>
                    <a:uLnTx/>
                    <a:uFillTx/>
                    <a:sym typeface="Arial"/>
                  </a:rPr>
                  <a:t>) </a:t>
                </a:r>
                <a:r>
                  <a:rPr lang="en-US" sz="1800" dirty="0" err="1"/>
                  <a:t>Từ</a:t>
                </a:r>
                <a:r>
                  <a:rPr lang="en-US" sz="1800" dirty="0"/>
                  <a:t> </a:t>
                </a:r>
                <a:r>
                  <a:rPr lang="en-US" sz="1800" dirty="0" err="1"/>
                  <a:t>bảng</a:t>
                </a:r>
                <a:r>
                  <a:rPr lang="en-US" sz="1800" dirty="0"/>
                  <a:t> ta </a:t>
                </a:r>
                <a:r>
                  <a:rPr lang="en-US" sz="1800" dirty="0" err="1"/>
                  <a:t>có</a:t>
                </a:r>
                <a:r>
                  <a:rPr lang="en-US" sz="1800" dirty="0"/>
                  <a:t>: 1,15 &lt; 1,2 &lt; 1,27 &lt; 1,29 &lt; 1,37  </a:t>
                </a:r>
                <a14:m>
                  <m:oMath xmlns:m="http://schemas.openxmlformats.org/officeDocument/2006/math">
                    <m:r>
                      <a:rPr lang="en-US" sz="1800" b="0" i="1" smtClean="0">
                        <a:latin typeface="Cambria Math" panose="02040503050406030204" pitchFamily="18" charset="0"/>
                      </a:rPr>
                      <m:t>⇒</m:t>
                    </m:r>
                  </m:oMath>
                </a14:m>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2019.</a:t>
                </a:r>
                <a:endParaRPr kumimoji="0" lang="vi-VN" sz="1800" b="0" i="0" u="none" strike="noStrike" kern="0" cap="none" spc="0" normalizeH="0" baseline="0" noProof="0" dirty="0">
                  <a:ln>
                    <a:noFill/>
                  </a:ln>
                  <a:solidFill>
                    <a:srgbClr val="FFFFFF"/>
                  </a:solidFill>
                  <a:effectLst/>
                  <a:uLnTx/>
                  <a:uFillTx/>
                  <a:sym typeface="Arial"/>
                </a:endParaRPr>
              </a:p>
            </p:txBody>
          </p:sp>
        </mc:Choice>
        <mc:Fallback xmlns="">
          <p:sp>
            <p:nvSpPr>
              <p:cNvPr id="24" name="Rectangle 23">
                <a:extLst>
                  <a:ext uri="{FF2B5EF4-FFF2-40B4-BE49-F238E27FC236}">
                    <a16:creationId xmlns:a16="http://schemas.microsoft.com/office/drawing/2014/main" id="{A7436675-61FD-40C7-901F-7ADF5D4D8FB7}"/>
                  </a:ext>
                </a:extLst>
              </p:cNvPr>
              <p:cNvSpPr>
                <a:spLocks noRot="1" noChangeAspect="1" noMove="1" noResize="1" noEditPoints="1" noAdjustHandles="1" noChangeArrowheads="1" noChangeShapeType="1" noTextEdit="1"/>
              </p:cNvSpPr>
              <p:nvPr/>
            </p:nvSpPr>
            <p:spPr>
              <a:xfrm>
                <a:off x="254753" y="4560789"/>
                <a:ext cx="8861779" cy="361244"/>
              </a:xfrm>
              <a:prstGeom prst="rect">
                <a:avLst/>
              </a:prstGeom>
              <a:blipFill>
                <a:blip r:embed="rId8"/>
                <a:stretch>
                  <a:fillRect l="-619" t="-52542" r="-619" b="-8474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83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500" fill="hold"/>
                                        <p:tgtEl>
                                          <p:spTgt spid="23"/>
                                        </p:tgtEl>
                                        <p:attrNameLst>
                                          <p:attrName>ppt_x</p:attrName>
                                        </p:attrNameLst>
                                      </p:cBhvr>
                                      <p:tavLst>
                                        <p:tav tm="0">
                                          <p:val>
                                            <p:strVal val="#ppt_x"/>
                                          </p:val>
                                        </p:tav>
                                        <p:tav tm="100000">
                                          <p:val>
                                            <p:strVal val="#ppt_x"/>
                                          </p:val>
                                        </p:tav>
                                      </p:tavLst>
                                    </p:anim>
                                    <p:anim calcmode="lin" valueType="num">
                                      <p:cBhvr additive="base">
                                        <p:cTn id="10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68"/>
          <p:cNvSpPr/>
          <p:nvPr/>
        </p:nvSpPr>
        <p:spPr>
          <a:xfrm>
            <a:off x="1763397" y="2925328"/>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59" name="Google Shape;2659;p68"/>
          <p:cNvSpPr/>
          <p:nvPr/>
        </p:nvSpPr>
        <p:spPr>
          <a:xfrm>
            <a:off x="1763397" y="1962028"/>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60" name="Google Shape;2660;p68"/>
          <p:cNvSpPr txBox="1">
            <a:spLocks noGrp="1"/>
          </p:cNvSpPr>
          <p:nvPr>
            <p:ph type="title"/>
          </p:nvPr>
        </p:nvSpPr>
        <p:spPr>
          <a:xfrm>
            <a:off x="1763397" y="1927712"/>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2661" name="Google Shape;2661;p68"/>
          <p:cNvSpPr txBox="1">
            <a:spLocks noGrp="1"/>
          </p:cNvSpPr>
          <p:nvPr>
            <p:ph type="title" idx="6"/>
          </p:nvPr>
        </p:nvSpPr>
        <p:spPr>
          <a:xfrm>
            <a:off x="2643297" y="1116909"/>
            <a:ext cx="4470400" cy="466153"/>
          </a:xfrm>
          <a:prstGeom prst="rect">
            <a:avLst/>
          </a:prstGeom>
          <a:solidFill>
            <a:schemeClr val="bg1"/>
          </a:solidFill>
        </p:spPr>
        <p:txBody>
          <a:bodyPr spcFirstLastPara="1" wrap="square" lIns="0" tIns="0" rIns="0" bIns="0" anchor="b" anchorCtr="0">
            <a:noAutofit/>
          </a:bodyPr>
          <a:lstStyle/>
          <a:p>
            <a:pPr marL="0" lvl="0" indent="0" algn="ctr" rtl="0">
              <a:spcBef>
                <a:spcPts val="0"/>
              </a:spcBef>
              <a:spcAft>
                <a:spcPts val="0"/>
              </a:spcAft>
              <a:buNone/>
            </a:pPr>
            <a:r>
              <a:rPr lang="en-US" sz="2800" dirty="0">
                <a:solidFill>
                  <a:srgbClr val="002060"/>
                </a:solidFill>
                <a:latin typeface="Arial" panose="020B0604020202020204" pitchFamily="34" charset="0"/>
                <a:cs typeface="Arial" panose="020B0604020202020204" pitchFamily="34" charset="0"/>
              </a:rPr>
              <a:t>HƯỚNG DẪN VỀ NHÀ</a:t>
            </a:r>
            <a:endParaRPr sz="2800" dirty="0">
              <a:solidFill>
                <a:srgbClr val="002060"/>
              </a:solidFill>
              <a:latin typeface="Arial" panose="020B0604020202020204" pitchFamily="34" charset="0"/>
              <a:cs typeface="Arial" panose="020B0604020202020204" pitchFamily="34" charset="0"/>
            </a:endParaRPr>
          </a:p>
        </p:txBody>
      </p:sp>
      <p:sp>
        <p:nvSpPr>
          <p:cNvPr id="2662" name="Google Shape;2662;p68"/>
          <p:cNvSpPr txBox="1">
            <a:spLocks noGrp="1"/>
          </p:cNvSpPr>
          <p:nvPr>
            <p:ph type="subTitle" idx="1"/>
          </p:nvPr>
        </p:nvSpPr>
        <p:spPr>
          <a:xfrm>
            <a:off x="2837896" y="1928762"/>
            <a:ext cx="5233253"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pt-BR" sz="1800" dirty="0">
                <a:effectLst/>
                <a:latin typeface="Arial" panose="020B0604020202020204" pitchFamily="34" charset="0"/>
                <a:ea typeface="Calibri" panose="020F0502020204030204" pitchFamily="34" charset="0"/>
                <a:cs typeface="Arial" panose="020B0604020202020204" pitchFamily="34" charset="0"/>
              </a:rPr>
              <a:t>Ghi nhớ kiến thức trong bài, ôn tập cách đọc, mô tả và biểu diễn dữ liệu trên các bảng, biểu đồ cột. </a:t>
            </a:r>
            <a:endParaRPr dirty="0">
              <a:latin typeface="Arial" panose="020B0604020202020204" pitchFamily="34" charset="0"/>
              <a:cs typeface="Arial" panose="020B0604020202020204" pitchFamily="34" charset="0"/>
            </a:endParaRPr>
          </a:p>
        </p:txBody>
      </p:sp>
      <p:sp>
        <p:nvSpPr>
          <p:cNvPr id="2663" name="Google Shape;2663;p68"/>
          <p:cNvSpPr txBox="1">
            <a:spLocks noGrp="1"/>
          </p:cNvSpPr>
          <p:nvPr>
            <p:ph type="subTitle" idx="2"/>
          </p:nvPr>
        </p:nvSpPr>
        <p:spPr>
          <a:xfrm>
            <a:off x="2837896" y="2849487"/>
            <a:ext cx="5764233" cy="877800"/>
          </a:xfrm>
          <a:prstGeom prst="rect">
            <a:avLst/>
          </a:prstGeom>
        </p:spPr>
        <p:txBody>
          <a:bodyPr spcFirstLastPara="1" wrap="square" lIns="0" tIns="0" rIns="0" bIns="0" anchor="ctr" anchorCtr="0">
            <a:noAutofit/>
          </a:bodyPr>
          <a:lstStyle/>
          <a:p>
            <a:pPr marL="91440" lvl="0" indent="0" algn="l" rtl="0">
              <a:lnSpc>
                <a:spcPct val="150000"/>
              </a:lnSpc>
              <a:spcBef>
                <a:spcPts val="0"/>
              </a:spcBef>
              <a:spcAft>
                <a:spcPts val="0"/>
              </a:spcAft>
              <a:buNone/>
            </a:pPr>
            <a:r>
              <a:rPr lang="en-US" sz="1800" dirty="0" err="1">
                <a:effectLst/>
                <a:latin typeface="Arial" panose="020B0604020202020204" pitchFamily="34" charset="0"/>
                <a:ea typeface="Calibri" panose="020F0502020204030204" pitchFamily="34" charset="0"/>
                <a:cs typeface="Arial" panose="020B0604020202020204" pitchFamily="34" charset="0"/>
              </a:rPr>
              <a:t>Chuẩn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bài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mới</a:t>
            </a:r>
            <a:r>
              <a:rPr lang="en-US" sz="1800" dirty="0">
                <a:effectLst/>
                <a:latin typeface="Arial" panose="020B0604020202020204" pitchFamily="34" charset="0"/>
                <a:ea typeface="Calibri" panose="020F0502020204030204" pitchFamily="34" charset="0"/>
                <a:cs typeface="Arial" panose="020B0604020202020204" pitchFamily="34" charset="0"/>
              </a:rPr>
              <a:t> “ </a:t>
            </a:r>
            <a:r>
              <a:rPr lang="en-US" sz="1800" b="1" dirty="0" err="1">
                <a:effectLst/>
                <a:latin typeface="Arial" panose="020B0604020202020204" pitchFamily="34" charset="0"/>
                <a:ea typeface="Calibri" panose="020F0502020204030204" pitchFamily="34" charset="0"/>
                <a:cs typeface="Arial" panose="020B0604020202020204" pitchFamily="34" charset="0"/>
              </a:rPr>
              <a:t>Bài</a:t>
            </a:r>
            <a:r>
              <a:rPr lang="en-US" sz="1800" b="1" dirty="0">
                <a:effectLst/>
                <a:latin typeface="Arial" panose="020B0604020202020204" pitchFamily="34" charset="0"/>
                <a:ea typeface="Calibri" panose="020F0502020204030204" pitchFamily="34" charset="0"/>
                <a:cs typeface="Arial" panose="020B0604020202020204" pitchFamily="34" charset="0"/>
              </a:rPr>
              <a:t> 2. </a:t>
            </a:r>
            <a:r>
              <a:rPr lang="en-US" sz="1800" b="1" dirty="0" err="1">
                <a:effectLst/>
                <a:latin typeface="Arial" panose="020B0604020202020204" pitchFamily="34" charset="0"/>
                <a:ea typeface="Calibri" panose="020F0502020204030204" pitchFamily="34" charset="0"/>
                <a:cs typeface="Arial" panose="020B0604020202020204" pitchFamily="34" charset="0"/>
              </a:rPr>
              <a:t>Phân</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tích</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và</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xử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dữ</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liệu</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dirty="0">
              <a:solidFill>
                <a:schemeClr val="dk1"/>
              </a:solidFill>
              <a:latin typeface="Arial" panose="020B0604020202020204" pitchFamily="34" charset="0"/>
              <a:cs typeface="Arial" panose="020B0604020202020204" pitchFamily="34" charset="0"/>
            </a:endParaRPr>
          </a:p>
        </p:txBody>
      </p:sp>
      <p:sp>
        <p:nvSpPr>
          <p:cNvPr id="2664" name="Google Shape;2664;p68"/>
          <p:cNvSpPr txBox="1">
            <a:spLocks noGrp="1"/>
          </p:cNvSpPr>
          <p:nvPr>
            <p:ph type="title" idx="3"/>
          </p:nvPr>
        </p:nvSpPr>
        <p:spPr>
          <a:xfrm>
            <a:off x="1763397" y="284843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grpSp>
        <p:nvGrpSpPr>
          <p:cNvPr id="2667" name="Google Shape;2667;p68"/>
          <p:cNvGrpSpPr/>
          <p:nvPr/>
        </p:nvGrpSpPr>
        <p:grpSpPr>
          <a:xfrm>
            <a:off x="7450517" y="1173159"/>
            <a:ext cx="658826" cy="734220"/>
            <a:chOff x="6980946" y="1573326"/>
            <a:chExt cx="509769" cy="568062"/>
          </a:xfrm>
        </p:grpSpPr>
        <p:sp>
          <p:nvSpPr>
            <p:cNvPr id="2668" name="Google Shape;2668;p68"/>
            <p:cNvSpPr/>
            <p:nvPr/>
          </p:nvSpPr>
          <p:spPr>
            <a:xfrm rot="1784181">
              <a:off x="7077471" y="1620712"/>
              <a:ext cx="316719" cy="473291"/>
            </a:xfrm>
            <a:custGeom>
              <a:avLst/>
              <a:gdLst/>
              <a:ahLst/>
              <a:cxnLst/>
              <a:rect l="l" t="t" r="r" b="b"/>
              <a:pathLst>
                <a:path w="12669" h="18932" extrusionOk="0">
                  <a:moveTo>
                    <a:pt x="5902" y="538"/>
                  </a:moveTo>
                  <a:cubicBezTo>
                    <a:pt x="6018" y="538"/>
                    <a:pt x="6134" y="545"/>
                    <a:pt x="6251" y="561"/>
                  </a:cubicBezTo>
                  <a:cubicBezTo>
                    <a:pt x="7609" y="692"/>
                    <a:pt x="8871" y="1109"/>
                    <a:pt x="9883" y="2061"/>
                  </a:cubicBezTo>
                  <a:cubicBezTo>
                    <a:pt x="10419" y="2561"/>
                    <a:pt x="10776" y="3192"/>
                    <a:pt x="11073" y="3859"/>
                  </a:cubicBezTo>
                  <a:cubicBezTo>
                    <a:pt x="11597" y="5062"/>
                    <a:pt x="11490" y="6252"/>
                    <a:pt x="11062" y="7443"/>
                  </a:cubicBezTo>
                  <a:cubicBezTo>
                    <a:pt x="10776" y="8241"/>
                    <a:pt x="10300" y="8907"/>
                    <a:pt x="9573" y="9348"/>
                  </a:cubicBezTo>
                  <a:cubicBezTo>
                    <a:pt x="9538" y="9372"/>
                    <a:pt x="9514" y="9407"/>
                    <a:pt x="9478" y="9431"/>
                  </a:cubicBezTo>
                  <a:cubicBezTo>
                    <a:pt x="10228" y="10205"/>
                    <a:pt x="10871" y="10991"/>
                    <a:pt x="11133" y="12003"/>
                  </a:cubicBezTo>
                  <a:cubicBezTo>
                    <a:pt x="11490" y="13325"/>
                    <a:pt x="11228" y="14551"/>
                    <a:pt x="10407" y="15658"/>
                  </a:cubicBezTo>
                  <a:cubicBezTo>
                    <a:pt x="9454" y="16956"/>
                    <a:pt x="8121" y="17563"/>
                    <a:pt x="6573" y="17825"/>
                  </a:cubicBezTo>
                  <a:cubicBezTo>
                    <a:pt x="6199" y="17881"/>
                    <a:pt x="5826" y="17909"/>
                    <a:pt x="5455" y="17909"/>
                  </a:cubicBezTo>
                  <a:cubicBezTo>
                    <a:pt x="4799" y="17909"/>
                    <a:pt x="4148" y="17821"/>
                    <a:pt x="3501" y="17646"/>
                  </a:cubicBezTo>
                  <a:cubicBezTo>
                    <a:pt x="2727" y="17432"/>
                    <a:pt x="2025" y="17075"/>
                    <a:pt x="1406" y="16551"/>
                  </a:cubicBezTo>
                  <a:cubicBezTo>
                    <a:pt x="1048" y="16277"/>
                    <a:pt x="798" y="15920"/>
                    <a:pt x="775" y="15444"/>
                  </a:cubicBezTo>
                  <a:cubicBezTo>
                    <a:pt x="763" y="15170"/>
                    <a:pt x="917" y="14968"/>
                    <a:pt x="1036" y="14741"/>
                  </a:cubicBezTo>
                  <a:cubicBezTo>
                    <a:pt x="1346" y="14170"/>
                    <a:pt x="1703" y="13622"/>
                    <a:pt x="2179" y="13158"/>
                  </a:cubicBezTo>
                  <a:cubicBezTo>
                    <a:pt x="2334" y="13019"/>
                    <a:pt x="2472" y="12931"/>
                    <a:pt x="2639" y="12931"/>
                  </a:cubicBezTo>
                  <a:cubicBezTo>
                    <a:pt x="2717" y="12931"/>
                    <a:pt x="2800" y="12950"/>
                    <a:pt x="2894" y="12991"/>
                  </a:cubicBezTo>
                  <a:cubicBezTo>
                    <a:pt x="3215" y="13134"/>
                    <a:pt x="3513" y="13348"/>
                    <a:pt x="3870" y="13455"/>
                  </a:cubicBezTo>
                  <a:cubicBezTo>
                    <a:pt x="4344" y="13588"/>
                    <a:pt x="4814" y="13667"/>
                    <a:pt x="5283" y="13667"/>
                  </a:cubicBezTo>
                  <a:cubicBezTo>
                    <a:pt x="5614" y="13667"/>
                    <a:pt x="5945" y="13628"/>
                    <a:pt x="6275" y="13539"/>
                  </a:cubicBezTo>
                  <a:cubicBezTo>
                    <a:pt x="6335" y="13515"/>
                    <a:pt x="6394" y="13503"/>
                    <a:pt x="6454" y="13479"/>
                  </a:cubicBezTo>
                  <a:cubicBezTo>
                    <a:pt x="7109" y="13253"/>
                    <a:pt x="7525" y="12682"/>
                    <a:pt x="7478" y="12051"/>
                  </a:cubicBezTo>
                  <a:cubicBezTo>
                    <a:pt x="7430" y="11312"/>
                    <a:pt x="6882" y="10681"/>
                    <a:pt x="6216" y="10574"/>
                  </a:cubicBezTo>
                  <a:cubicBezTo>
                    <a:pt x="5870" y="10515"/>
                    <a:pt x="5513" y="10538"/>
                    <a:pt x="5168" y="10527"/>
                  </a:cubicBezTo>
                  <a:cubicBezTo>
                    <a:pt x="4918" y="10527"/>
                    <a:pt x="4680" y="10527"/>
                    <a:pt x="4465" y="10336"/>
                  </a:cubicBezTo>
                  <a:cubicBezTo>
                    <a:pt x="4370" y="10241"/>
                    <a:pt x="4287" y="10122"/>
                    <a:pt x="4263" y="9991"/>
                  </a:cubicBezTo>
                  <a:cubicBezTo>
                    <a:pt x="4263" y="9979"/>
                    <a:pt x="4251" y="9967"/>
                    <a:pt x="4251" y="9931"/>
                  </a:cubicBezTo>
                  <a:cubicBezTo>
                    <a:pt x="4156" y="9431"/>
                    <a:pt x="4156" y="8919"/>
                    <a:pt x="4311" y="8419"/>
                  </a:cubicBezTo>
                  <a:cubicBezTo>
                    <a:pt x="4394" y="8121"/>
                    <a:pt x="4561" y="7943"/>
                    <a:pt x="4882" y="7860"/>
                  </a:cubicBezTo>
                  <a:cubicBezTo>
                    <a:pt x="5299" y="7776"/>
                    <a:pt x="5739" y="7764"/>
                    <a:pt x="6168" y="7717"/>
                  </a:cubicBezTo>
                  <a:cubicBezTo>
                    <a:pt x="6573" y="7669"/>
                    <a:pt x="6942" y="7538"/>
                    <a:pt x="7252" y="7300"/>
                  </a:cubicBezTo>
                  <a:cubicBezTo>
                    <a:pt x="7823" y="6871"/>
                    <a:pt x="7918" y="6455"/>
                    <a:pt x="7775" y="5645"/>
                  </a:cubicBezTo>
                  <a:cubicBezTo>
                    <a:pt x="7553" y="4498"/>
                    <a:pt x="6555" y="4019"/>
                    <a:pt x="5657" y="4019"/>
                  </a:cubicBezTo>
                  <a:cubicBezTo>
                    <a:pt x="5399" y="4019"/>
                    <a:pt x="5150" y="4059"/>
                    <a:pt x="4930" y="4133"/>
                  </a:cubicBezTo>
                  <a:cubicBezTo>
                    <a:pt x="4465" y="4276"/>
                    <a:pt x="4037" y="4514"/>
                    <a:pt x="3620" y="4752"/>
                  </a:cubicBezTo>
                  <a:cubicBezTo>
                    <a:pt x="3358" y="4919"/>
                    <a:pt x="3084" y="5085"/>
                    <a:pt x="2775" y="5121"/>
                  </a:cubicBezTo>
                  <a:cubicBezTo>
                    <a:pt x="2738" y="5127"/>
                    <a:pt x="2702" y="5130"/>
                    <a:pt x="2667" y="5130"/>
                  </a:cubicBezTo>
                  <a:cubicBezTo>
                    <a:pt x="2488" y="5130"/>
                    <a:pt x="2339" y="5052"/>
                    <a:pt x="2239" y="4883"/>
                  </a:cubicBezTo>
                  <a:cubicBezTo>
                    <a:pt x="1882" y="4288"/>
                    <a:pt x="1668" y="3657"/>
                    <a:pt x="1644" y="2954"/>
                  </a:cubicBezTo>
                  <a:cubicBezTo>
                    <a:pt x="1620" y="2526"/>
                    <a:pt x="1810" y="2192"/>
                    <a:pt x="2144" y="1954"/>
                  </a:cubicBezTo>
                  <a:cubicBezTo>
                    <a:pt x="2846" y="1454"/>
                    <a:pt x="3656" y="1133"/>
                    <a:pt x="4454" y="835"/>
                  </a:cubicBezTo>
                  <a:cubicBezTo>
                    <a:pt x="4927" y="671"/>
                    <a:pt x="5407" y="538"/>
                    <a:pt x="5902" y="538"/>
                  </a:cubicBezTo>
                  <a:close/>
                  <a:moveTo>
                    <a:pt x="6055" y="0"/>
                  </a:moveTo>
                  <a:cubicBezTo>
                    <a:pt x="5688" y="0"/>
                    <a:pt x="5317" y="35"/>
                    <a:pt x="4942" y="109"/>
                  </a:cubicBezTo>
                  <a:cubicBezTo>
                    <a:pt x="4144" y="263"/>
                    <a:pt x="3442" y="644"/>
                    <a:pt x="2727" y="1013"/>
                  </a:cubicBezTo>
                  <a:cubicBezTo>
                    <a:pt x="2322" y="1228"/>
                    <a:pt x="1989" y="1478"/>
                    <a:pt x="1668" y="1811"/>
                  </a:cubicBezTo>
                  <a:cubicBezTo>
                    <a:pt x="1310" y="2168"/>
                    <a:pt x="1048" y="2597"/>
                    <a:pt x="1096" y="3121"/>
                  </a:cubicBezTo>
                  <a:cubicBezTo>
                    <a:pt x="1156" y="3907"/>
                    <a:pt x="1394" y="4645"/>
                    <a:pt x="1882" y="5276"/>
                  </a:cubicBezTo>
                  <a:cubicBezTo>
                    <a:pt x="2151" y="5622"/>
                    <a:pt x="2482" y="5867"/>
                    <a:pt x="2901" y="5867"/>
                  </a:cubicBezTo>
                  <a:cubicBezTo>
                    <a:pt x="3001" y="5867"/>
                    <a:pt x="3105" y="5853"/>
                    <a:pt x="3215" y="5824"/>
                  </a:cubicBezTo>
                  <a:cubicBezTo>
                    <a:pt x="3442" y="5764"/>
                    <a:pt x="3656" y="5693"/>
                    <a:pt x="3858" y="5585"/>
                  </a:cubicBezTo>
                  <a:cubicBezTo>
                    <a:pt x="4275" y="5383"/>
                    <a:pt x="4656" y="5121"/>
                    <a:pt x="5108" y="4990"/>
                  </a:cubicBezTo>
                  <a:cubicBezTo>
                    <a:pt x="5325" y="4928"/>
                    <a:pt x="5537" y="4894"/>
                    <a:pt x="5743" y="4894"/>
                  </a:cubicBezTo>
                  <a:cubicBezTo>
                    <a:pt x="6092" y="4894"/>
                    <a:pt x="6425" y="4992"/>
                    <a:pt x="6740" y="5216"/>
                  </a:cubicBezTo>
                  <a:cubicBezTo>
                    <a:pt x="6954" y="5359"/>
                    <a:pt x="7085" y="5597"/>
                    <a:pt x="7228" y="5824"/>
                  </a:cubicBezTo>
                  <a:cubicBezTo>
                    <a:pt x="7490" y="6252"/>
                    <a:pt x="7406" y="6669"/>
                    <a:pt x="7002" y="6967"/>
                  </a:cubicBezTo>
                  <a:cubicBezTo>
                    <a:pt x="6847" y="7074"/>
                    <a:pt x="6668" y="7133"/>
                    <a:pt x="6490" y="7193"/>
                  </a:cubicBezTo>
                  <a:cubicBezTo>
                    <a:pt x="6049" y="7324"/>
                    <a:pt x="5573" y="7300"/>
                    <a:pt x="5108" y="7371"/>
                  </a:cubicBezTo>
                  <a:cubicBezTo>
                    <a:pt x="4382" y="7490"/>
                    <a:pt x="3977" y="7883"/>
                    <a:pt x="3858" y="8610"/>
                  </a:cubicBezTo>
                  <a:cubicBezTo>
                    <a:pt x="3775" y="9098"/>
                    <a:pt x="3811" y="9586"/>
                    <a:pt x="3918" y="10086"/>
                  </a:cubicBezTo>
                  <a:cubicBezTo>
                    <a:pt x="3954" y="10217"/>
                    <a:pt x="3977" y="10336"/>
                    <a:pt x="4013" y="10467"/>
                  </a:cubicBezTo>
                  <a:cubicBezTo>
                    <a:pt x="4096" y="10777"/>
                    <a:pt x="4287" y="10979"/>
                    <a:pt x="4608" y="11062"/>
                  </a:cubicBezTo>
                  <a:cubicBezTo>
                    <a:pt x="4906" y="11158"/>
                    <a:pt x="5216" y="11181"/>
                    <a:pt x="5525" y="11193"/>
                  </a:cubicBezTo>
                  <a:cubicBezTo>
                    <a:pt x="6287" y="11241"/>
                    <a:pt x="6775" y="11670"/>
                    <a:pt x="6847" y="12372"/>
                  </a:cubicBezTo>
                  <a:cubicBezTo>
                    <a:pt x="6894" y="12765"/>
                    <a:pt x="6775" y="12955"/>
                    <a:pt x="6418" y="13086"/>
                  </a:cubicBezTo>
                  <a:cubicBezTo>
                    <a:pt x="6359" y="13110"/>
                    <a:pt x="6287" y="13134"/>
                    <a:pt x="6228" y="13146"/>
                  </a:cubicBezTo>
                  <a:cubicBezTo>
                    <a:pt x="6192" y="13146"/>
                    <a:pt x="6180" y="13158"/>
                    <a:pt x="6156" y="13158"/>
                  </a:cubicBezTo>
                  <a:cubicBezTo>
                    <a:pt x="5917" y="13199"/>
                    <a:pt x="5680" y="13218"/>
                    <a:pt x="5443" y="13218"/>
                  </a:cubicBezTo>
                  <a:cubicBezTo>
                    <a:pt x="5068" y="13218"/>
                    <a:pt x="4695" y="13171"/>
                    <a:pt x="4323" y="13098"/>
                  </a:cubicBezTo>
                  <a:cubicBezTo>
                    <a:pt x="3858" y="13015"/>
                    <a:pt x="3453" y="12789"/>
                    <a:pt x="3061" y="12563"/>
                  </a:cubicBezTo>
                  <a:cubicBezTo>
                    <a:pt x="2906" y="12479"/>
                    <a:pt x="2739" y="12420"/>
                    <a:pt x="2560" y="12420"/>
                  </a:cubicBezTo>
                  <a:cubicBezTo>
                    <a:pt x="2203" y="12420"/>
                    <a:pt x="1929" y="12598"/>
                    <a:pt x="1703" y="12848"/>
                  </a:cubicBezTo>
                  <a:cubicBezTo>
                    <a:pt x="1120" y="13491"/>
                    <a:pt x="655" y="14182"/>
                    <a:pt x="358" y="15003"/>
                  </a:cubicBezTo>
                  <a:cubicBezTo>
                    <a:pt x="1" y="15956"/>
                    <a:pt x="453" y="17111"/>
                    <a:pt x="1334" y="17599"/>
                  </a:cubicBezTo>
                  <a:cubicBezTo>
                    <a:pt x="1596" y="17742"/>
                    <a:pt x="1882" y="17873"/>
                    <a:pt x="2168" y="18016"/>
                  </a:cubicBezTo>
                  <a:cubicBezTo>
                    <a:pt x="3156" y="18456"/>
                    <a:pt x="4215" y="18742"/>
                    <a:pt x="5299" y="18885"/>
                  </a:cubicBezTo>
                  <a:cubicBezTo>
                    <a:pt x="5529" y="18916"/>
                    <a:pt x="5758" y="18931"/>
                    <a:pt x="5986" y="18931"/>
                  </a:cubicBezTo>
                  <a:cubicBezTo>
                    <a:pt x="6783" y="18931"/>
                    <a:pt x="7564" y="18751"/>
                    <a:pt x="8323" y="18492"/>
                  </a:cubicBezTo>
                  <a:cubicBezTo>
                    <a:pt x="8966" y="18266"/>
                    <a:pt x="9561" y="17932"/>
                    <a:pt x="10085" y="17480"/>
                  </a:cubicBezTo>
                  <a:cubicBezTo>
                    <a:pt x="10514" y="17087"/>
                    <a:pt x="10859" y="16623"/>
                    <a:pt x="11181" y="16146"/>
                  </a:cubicBezTo>
                  <a:cubicBezTo>
                    <a:pt x="11883" y="15110"/>
                    <a:pt x="12074" y="13932"/>
                    <a:pt x="11955" y="12729"/>
                  </a:cubicBezTo>
                  <a:cubicBezTo>
                    <a:pt x="11835" y="11550"/>
                    <a:pt x="11407" y="10515"/>
                    <a:pt x="10478" y="9693"/>
                  </a:cubicBezTo>
                  <a:cubicBezTo>
                    <a:pt x="10740" y="9431"/>
                    <a:pt x="11002" y="9193"/>
                    <a:pt x="11216" y="8907"/>
                  </a:cubicBezTo>
                  <a:cubicBezTo>
                    <a:pt x="11609" y="8360"/>
                    <a:pt x="11931" y="7764"/>
                    <a:pt x="12133" y="7121"/>
                  </a:cubicBezTo>
                  <a:cubicBezTo>
                    <a:pt x="12669" y="5454"/>
                    <a:pt x="12431" y="3907"/>
                    <a:pt x="11359" y="2502"/>
                  </a:cubicBezTo>
                  <a:cubicBezTo>
                    <a:pt x="10573" y="1478"/>
                    <a:pt x="9514" y="835"/>
                    <a:pt x="8311" y="406"/>
                  </a:cubicBezTo>
                  <a:cubicBezTo>
                    <a:pt x="7564" y="149"/>
                    <a:pt x="6817" y="0"/>
                    <a:pt x="6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8"/>
            <p:cNvSpPr/>
            <p:nvPr/>
          </p:nvSpPr>
          <p:spPr>
            <a:xfrm rot="1784181">
              <a:off x="7100396" y="1640174"/>
              <a:ext cx="270870" cy="434367"/>
            </a:xfrm>
            <a:custGeom>
              <a:avLst/>
              <a:gdLst/>
              <a:ahLst/>
              <a:cxnLst/>
              <a:rect l="l" t="t" r="r" b="b"/>
              <a:pathLst>
                <a:path w="10835" h="17375" extrusionOk="0">
                  <a:moveTo>
                    <a:pt x="5162" y="0"/>
                  </a:moveTo>
                  <a:cubicBezTo>
                    <a:pt x="4659" y="0"/>
                    <a:pt x="4171" y="128"/>
                    <a:pt x="3691" y="304"/>
                  </a:cubicBezTo>
                  <a:cubicBezTo>
                    <a:pt x="2894" y="602"/>
                    <a:pt x="2084" y="912"/>
                    <a:pt x="1381" y="1424"/>
                  </a:cubicBezTo>
                  <a:cubicBezTo>
                    <a:pt x="1048" y="1662"/>
                    <a:pt x="858" y="1983"/>
                    <a:pt x="881" y="2412"/>
                  </a:cubicBezTo>
                  <a:cubicBezTo>
                    <a:pt x="905" y="3114"/>
                    <a:pt x="1119" y="3757"/>
                    <a:pt x="1477" y="4352"/>
                  </a:cubicBezTo>
                  <a:cubicBezTo>
                    <a:pt x="1581" y="4520"/>
                    <a:pt x="1740" y="4595"/>
                    <a:pt x="1931" y="4595"/>
                  </a:cubicBezTo>
                  <a:cubicBezTo>
                    <a:pt x="1957" y="4595"/>
                    <a:pt x="1985" y="4594"/>
                    <a:pt x="2012" y="4591"/>
                  </a:cubicBezTo>
                  <a:cubicBezTo>
                    <a:pt x="2322" y="4543"/>
                    <a:pt x="2596" y="4376"/>
                    <a:pt x="2858" y="4221"/>
                  </a:cubicBezTo>
                  <a:cubicBezTo>
                    <a:pt x="3275" y="3983"/>
                    <a:pt x="3703" y="3745"/>
                    <a:pt x="4167" y="3590"/>
                  </a:cubicBezTo>
                  <a:cubicBezTo>
                    <a:pt x="4383" y="3520"/>
                    <a:pt x="4627" y="3483"/>
                    <a:pt x="4879" y="3483"/>
                  </a:cubicBezTo>
                  <a:cubicBezTo>
                    <a:pt x="5781" y="3483"/>
                    <a:pt x="6790" y="3960"/>
                    <a:pt x="7013" y="5114"/>
                  </a:cubicBezTo>
                  <a:cubicBezTo>
                    <a:pt x="7156" y="5912"/>
                    <a:pt x="7061" y="6329"/>
                    <a:pt x="6489" y="6758"/>
                  </a:cubicBezTo>
                  <a:cubicBezTo>
                    <a:pt x="6180" y="6996"/>
                    <a:pt x="5811" y="7139"/>
                    <a:pt x="5406" y="7174"/>
                  </a:cubicBezTo>
                  <a:cubicBezTo>
                    <a:pt x="4977" y="7222"/>
                    <a:pt x="4537" y="7234"/>
                    <a:pt x="4120" y="7329"/>
                  </a:cubicBezTo>
                  <a:cubicBezTo>
                    <a:pt x="3798" y="7400"/>
                    <a:pt x="3632" y="7579"/>
                    <a:pt x="3548" y="7877"/>
                  </a:cubicBezTo>
                  <a:cubicBezTo>
                    <a:pt x="3394" y="8389"/>
                    <a:pt x="3394" y="8889"/>
                    <a:pt x="3489" y="9401"/>
                  </a:cubicBezTo>
                  <a:cubicBezTo>
                    <a:pt x="3489" y="9425"/>
                    <a:pt x="3501" y="9436"/>
                    <a:pt x="3501" y="9448"/>
                  </a:cubicBezTo>
                  <a:cubicBezTo>
                    <a:pt x="3525" y="9591"/>
                    <a:pt x="3608" y="9710"/>
                    <a:pt x="3703" y="9794"/>
                  </a:cubicBezTo>
                  <a:cubicBezTo>
                    <a:pt x="3917" y="9996"/>
                    <a:pt x="4156" y="9996"/>
                    <a:pt x="4406" y="9996"/>
                  </a:cubicBezTo>
                  <a:cubicBezTo>
                    <a:pt x="4463" y="9998"/>
                    <a:pt x="4521" y="9999"/>
                    <a:pt x="4579" y="9999"/>
                  </a:cubicBezTo>
                  <a:cubicBezTo>
                    <a:pt x="4695" y="9999"/>
                    <a:pt x="4812" y="9996"/>
                    <a:pt x="4929" y="9996"/>
                  </a:cubicBezTo>
                  <a:cubicBezTo>
                    <a:pt x="5105" y="9996"/>
                    <a:pt x="5281" y="10002"/>
                    <a:pt x="5453" y="10032"/>
                  </a:cubicBezTo>
                  <a:cubicBezTo>
                    <a:pt x="6120" y="10139"/>
                    <a:pt x="6668" y="10782"/>
                    <a:pt x="6715" y="11508"/>
                  </a:cubicBezTo>
                  <a:cubicBezTo>
                    <a:pt x="6763" y="12151"/>
                    <a:pt x="6346" y="12711"/>
                    <a:pt x="5691" y="12937"/>
                  </a:cubicBezTo>
                  <a:cubicBezTo>
                    <a:pt x="5632" y="12973"/>
                    <a:pt x="5572" y="12984"/>
                    <a:pt x="5513" y="12996"/>
                  </a:cubicBezTo>
                  <a:cubicBezTo>
                    <a:pt x="5176" y="13092"/>
                    <a:pt x="4838" y="13134"/>
                    <a:pt x="4500" y="13134"/>
                  </a:cubicBezTo>
                  <a:cubicBezTo>
                    <a:pt x="4038" y="13134"/>
                    <a:pt x="3575" y="13055"/>
                    <a:pt x="3108" y="12925"/>
                  </a:cubicBezTo>
                  <a:cubicBezTo>
                    <a:pt x="2751" y="12818"/>
                    <a:pt x="2453" y="12592"/>
                    <a:pt x="2132" y="12461"/>
                  </a:cubicBezTo>
                  <a:cubicBezTo>
                    <a:pt x="2034" y="12418"/>
                    <a:pt x="1949" y="12398"/>
                    <a:pt x="1869" y="12398"/>
                  </a:cubicBezTo>
                  <a:cubicBezTo>
                    <a:pt x="1706" y="12398"/>
                    <a:pt x="1570" y="12483"/>
                    <a:pt x="1417" y="12627"/>
                  </a:cubicBezTo>
                  <a:cubicBezTo>
                    <a:pt x="941" y="13092"/>
                    <a:pt x="584" y="13639"/>
                    <a:pt x="274" y="14199"/>
                  </a:cubicBezTo>
                  <a:cubicBezTo>
                    <a:pt x="155" y="14425"/>
                    <a:pt x="0" y="14639"/>
                    <a:pt x="12" y="14901"/>
                  </a:cubicBezTo>
                  <a:cubicBezTo>
                    <a:pt x="36" y="15378"/>
                    <a:pt x="286" y="15735"/>
                    <a:pt x="643" y="16021"/>
                  </a:cubicBezTo>
                  <a:cubicBezTo>
                    <a:pt x="1262" y="16544"/>
                    <a:pt x="1965" y="16902"/>
                    <a:pt x="2739" y="17104"/>
                  </a:cubicBezTo>
                  <a:cubicBezTo>
                    <a:pt x="3378" y="17285"/>
                    <a:pt x="4022" y="17375"/>
                    <a:pt x="4671" y="17375"/>
                  </a:cubicBezTo>
                  <a:cubicBezTo>
                    <a:pt x="5049" y="17375"/>
                    <a:pt x="5429" y="17344"/>
                    <a:pt x="5811" y="17283"/>
                  </a:cubicBezTo>
                  <a:cubicBezTo>
                    <a:pt x="7358" y="17033"/>
                    <a:pt x="8692" y="16425"/>
                    <a:pt x="9644" y="15128"/>
                  </a:cubicBezTo>
                  <a:cubicBezTo>
                    <a:pt x="10466" y="14008"/>
                    <a:pt x="10728" y="12782"/>
                    <a:pt x="10371" y="11460"/>
                  </a:cubicBezTo>
                  <a:cubicBezTo>
                    <a:pt x="10109" y="10448"/>
                    <a:pt x="9466" y="9663"/>
                    <a:pt x="8716" y="8889"/>
                  </a:cubicBezTo>
                  <a:cubicBezTo>
                    <a:pt x="8751" y="8877"/>
                    <a:pt x="8775" y="8829"/>
                    <a:pt x="8811" y="8817"/>
                  </a:cubicBezTo>
                  <a:cubicBezTo>
                    <a:pt x="9537" y="8365"/>
                    <a:pt x="10013" y="7698"/>
                    <a:pt x="10299" y="6912"/>
                  </a:cubicBezTo>
                  <a:cubicBezTo>
                    <a:pt x="10728" y="5722"/>
                    <a:pt x="10835" y="4531"/>
                    <a:pt x="10311" y="3329"/>
                  </a:cubicBezTo>
                  <a:cubicBezTo>
                    <a:pt x="10013" y="2650"/>
                    <a:pt x="9656" y="2031"/>
                    <a:pt x="9120" y="1519"/>
                  </a:cubicBezTo>
                  <a:cubicBezTo>
                    <a:pt x="8108" y="566"/>
                    <a:pt x="6846" y="150"/>
                    <a:pt x="5489" y="19"/>
                  </a:cubicBezTo>
                  <a:cubicBezTo>
                    <a:pt x="5379" y="6"/>
                    <a:pt x="5270" y="0"/>
                    <a:pt x="5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0" name="Google Shape;2670;p68"/>
          <p:cNvGrpSpPr/>
          <p:nvPr/>
        </p:nvGrpSpPr>
        <p:grpSpPr>
          <a:xfrm>
            <a:off x="5850801" y="3952537"/>
            <a:ext cx="513964" cy="446420"/>
            <a:chOff x="7305617" y="2737847"/>
            <a:chExt cx="513964" cy="446420"/>
          </a:xfrm>
        </p:grpSpPr>
        <p:sp>
          <p:nvSpPr>
            <p:cNvPr id="2671" name="Google Shape;2671;p68"/>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8"/>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8"/>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8"/>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5" name="Google Shape;2675;p68"/>
          <p:cNvGrpSpPr/>
          <p:nvPr/>
        </p:nvGrpSpPr>
        <p:grpSpPr>
          <a:xfrm>
            <a:off x="827506" y="963047"/>
            <a:ext cx="626217" cy="689029"/>
            <a:chOff x="7289600" y="950423"/>
            <a:chExt cx="468200" cy="515162"/>
          </a:xfrm>
        </p:grpSpPr>
        <p:sp>
          <p:nvSpPr>
            <p:cNvPr id="2676" name="Google Shape;2676;p68"/>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8"/>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9"/>
                                        </p:tgtEl>
                                        <p:attrNameLst>
                                          <p:attrName>style.visibility</p:attrName>
                                        </p:attrNameLst>
                                      </p:cBhvr>
                                      <p:to>
                                        <p:strVal val="visible"/>
                                      </p:to>
                                    </p:set>
                                    <p:anim calcmode="lin" valueType="num">
                                      <p:cBhvr additive="base">
                                        <p:cTn id="7" dur="500" fill="hold"/>
                                        <p:tgtEl>
                                          <p:spTgt spid="2659"/>
                                        </p:tgtEl>
                                        <p:attrNameLst>
                                          <p:attrName>ppt_x</p:attrName>
                                        </p:attrNameLst>
                                      </p:cBhvr>
                                      <p:tavLst>
                                        <p:tav tm="0">
                                          <p:val>
                                            <p:strVal val="#ppt_x"/>
                                          </p:val>
                                        </p:tav>
                                        <p:tav tm="100000">
                                          <p:val>
                                            <p:strVal val="#ppt_x"/>
                                          </p:val>
                                        </p:tav>
                                      </p:tavLst>
                                    </p:anim>
                                    <p:anim calcmode="lin" valueType="num">
                                      <p:cBhvr additive="base">
                                        <p:cTn id="8" dur="500" fill="hold"/>
                                        <p:tgtEl>
                                          <p:spTgt spid="2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0"/>
                                        </p:tgtEl>
                                        <p:attrNameLst>
                                          <p:attrName>style.visibility</p:attrName>
                                        </p:attrNameLst>
                                      </p:cBhvr>
                                      <p:to>
                                        <p:strVal val="visible"/>
                                      </p:to>
                                    </p:set>
                                    <p:anim calcmode="lin" valueType="num">
                                      <p:cBhvr additive="base">
                                        <p:cTn id="11" dur="500" fill="hold"/>
                                        <p:tgtEl>
                                          <p:spTgt spid="2660"/>
                                        </p:tgtEl>
                                        <p:attrNameLst>
                                          <p:attrName>ppt_x</p:attrName>
                                        </p:attrNameLst>
                                      </p:cBhvr>
                                      <p:tavLst>
                                        <p:tav tm="0">
                                          <p:val>
                                            <p:strVal val="#ppt_x"/>
                                          </p:val>
                                        </p:tav>
                                        <p:tav tm="100000">
                                          <p:val>
                                            <p:strVal val="#ppt_x"/>
                                          </p:val>
                                        </p:tav>
                                      </p:tavLst>
                                    </p:anim>
                                    <p:anim calcmode="lin" valueType="num">
                                      <p:cBhvr additive="base">
                                        <p:cTn id="12" dur="500" fill="hold"/>
                                        <p:tgtEl>
                                          <p:spTgt spid="26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
                                            <p:txEl>
                                              <p:pRg st="0" end="0"/>
                                            </p:txEl>
                                          </p:spTgt>
                                        </p:tgtEl>
                                        <p:attrNameLst>
                                          <p:attrName>style.visibility</p:attrName>
                                        </p:attrNameLst>
                                      </p:cBhvr>
                                      <p:to>
                                        <p:strVal val="visible"/>
                                      </p:to>
                                    </p:set>
                                    <p:anim calcmode="lin" valueType="num">
                                      <p:cBhvr additive="base">
                                        <p:cTn id="15" dur="500" fill="hold"/>
                                        <p:tgtEl>
                                          <p:spTgt spid="266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58"/>
                                        </p:tgtEl>
                                        <p:attrNameLst>
                                          <p:attrName>style.visibility</p:attrName>
                                        </p:attrNameLst>
                                      </p:cBhvr>
                                      <p:to>
                                        <p:strVal val="visible"/>
                                      </p:to>
                                    </p:set>
                                    <p:anim calcmode="lin" valueType="num">
                                      <p:cBhvr additive="base">
                                        <p:cTn id="21" dur="500" fill="hold"/>
                                        <p:tgtEl>
                                          <p:spTgt spid="2658"/>
                                        </p:tgtEl>
                                        <p:attrNameLst>
                                          <p:attrName>ppt_x</p:attrName>
                                        </p:attrNameLst>
                                      </p:cBhvr>
                                      <p:tavLst>
                                        <p:tav tm="0">
                                          <p:val>
                                            <p:strVal val="#ppt_x"/>
                                          </p:val>
                                        </p:tav>
                                        <p:tav tm="100000">
                                          <p:val>
                                            <p:strVal val="#ppt_x"/>
                                          </p:val>
                                        </p:tav>
                                      </p:tavLst>
                                    </p:anim>
                                    <p:anim calcmode="lin" valueType="num">
                                      <p:cBhvr additive="base">
                                        <p:cTn id="22" dur="500" fill="hold"/>
                                        <p:tgtEl>
                                          <p:spTgt spid="26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4"/>
                                        </p:tgtEl>
                                        <p:attrNameLst>
                                          <p:attrName>style.visibility</p:attrName>
                                        </p:attrNameLst>
                                      </p:cBhvr>
                                      <p:to>
                                        <p:strVal val="visible"/>
                                      </p:to>
                                    </p:set>
                                    <p:anim calcmode="lin" valueType="num">
                                      <p:cBhvr additive="base">
                                        <p:cTn id="25" dur="500" fill="hold"/>
                                        <p:tgtEl>
                                          <p:spTgt spid="2664"/>
                                        </p:tgtEl>
                                        <p:attrNameLst>
                                          <p:attrName>ppt_x</p:attrName>
                                        </p:attrNameLst>
                                      </p:cBhvr>
                                      <p:tavLst>
                                        <p:tav tm="0">
                                          <p:val>
                                            <p:strVal val="#ppt_x"/>
                                          </p:val>
                                        </p:tav>
                                        <p:tav tm="100000">
                                          <p:val>
                                            <p:strVal val="#ppt_x"/>
                                          </p:val>
                                        </p:tav>
                                      </p:tavLst>
                                    </p:anim>
                                    <p:anim calcmode="lin" valueType="num">
                                      <p:cBhvr additive="base">
                                        <p:cTn id="26" dur="500" fill="hold"/>
                                        <p:tgtEl>
                                          <p:spTgt spid="26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
                                            <p:txEl>
                                              <p:pRg st="0" end="0"/>
                                            </p:txEl>
                                          </p:spTgt>
                                        </p:tgtEl>
                                        <p:attrNameLst>
                                          <p:attrName>style.visibility</p:attrName>
                                        </p:attrNameLst>
                                      </p:cBhvr>
                                      <p:to>
                                        <p:strVal val="visible"/>
                                      </p:to>
                                    </p:set>
                                    <p:anim calcmode="lin" valueType="num">
                                      <p:cBhvr additive="base">
                                        <p:cTn id="29" dur="500" fill="hold"/>
                                        <p:tgtEl>
                                          <p:spTgt spid="26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P spid="2659" grpId="0" animBg="1"/>
      <p:bldP spid="2660" grpId="0"/>
      <p:bldP spid="2662" grpId="0" build="p"/>
      <p:bldP spid="2663" grpId="0" build="p"/>
      <p:bldP spid="26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grpSp>
        <p:nvGrpSpPr>
          <p:cNvPr id="2272" name="Google Shape;2272;p57"/>
          <p:cNvGrpSpPr/>
          <p:nvPr/>
        </p:nvGrpSpPr>
        <p:grpSpPr>
          <a:xfrm>
            <a:off x="6690824" y="1968892"/>
            <a:ext cx="822181" cy="963825"/>
            <a:chOff x="1362549" y="3263217"/>
            <a:chExt cx="822181" cy="963825"/>
          </a:xfrm>
        </p:grpSpPr>
        <p:sp>
          <p:nvSpPr>
            <p:cNvPr id="2273" name="Google Shape;2273;p57"/>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5" name="Google Shape;2275;p57"/>
            <p:cNvGrpSpPr/>
            <p:nvPr/>
          </p:nvGrpSpPr>
          <p:grpSpPr>
            <a:xfrm>
              <a:off x="1362549" y="3263229"/>
              <a:ext cx="822177" cy="963813"/>
              <a:chOff x="1362549" y="3263229"/>
              <a:chExt cx="822177" cy="963813"/>
            </a:xfrm>
          </p:grpSpPr>
          <p:sp>
            <p:nvSpPr>
              <p:cNvPr id="2276" name="Google Shape;2276;p57"/>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0" name="Google Shape;2280;p57"/>
          <p:cNvGrpSpPr/>
          <p:nvPr/>
        </p:nvGrpSpPr>
        <p:grpSpPr>
          <a:xfrm>
            <a:off x="2077319" y="2310377"/>
            <a:ext cx="501393" cy="471161"/>
            <a:chOff x="6276222" y="5478184"/>
            <a:chExt cx="335402" cy="315179"/>
          </a:xfrm>
        </p:grpSpPr>
        <p:sp>
          <p:nvSpPr>
            <p:cNvPr id="2281" name="Google Shape;2281;p57"/>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3" name="Google Shape;2283;p57"/>
          <p:cNvSpPr/>
          <p:nvPr/>
        </p:nvSpPr>
        <p:spPr>
          <a:xfrm>
            <a:off x="3121593" y="744000"/>
            <a:ext cx="2899613" cy="2037541"/>
          </a:xfrm>
          <a:custGeom>
            <a:avLst/>
            <a:gdLst/>
            <a:ahLst/>
            <a:cxnLst/>
            <a:rect l="l" t="t" r="r" b="b"/>
            <a:pathLst>
              <a:path w="184777" h="129821" extrusionOk="0">
                <a:moveTo>
                  <a:pt x="6262" y="1"/>
                </a:moveTo>
                <a:cubicBezTo>
                  <a:pt x="2828" y="1"/>
                  <a:pt x="1" y="2797"/>
                  <a:pt x="1" y="6262"/>
                </a:cubicBezTo>
                <a:lnTo>
                  <a:pt x="1" y="102312"/>
                </a:lnTo>
                <a:cubicBezTo>
                  <a:pt x="1" y="105777"/>
                  <a:pt x="2828" y="108574"/>
                  <a:pt x="6262" y="108574"/>
                </a:cubicBezTo>
                <a:lnTo>
                  <a:pt x="74957" y="108574"/>
                </a:lnTo>
                <a:lnTo>
                  <a:pt x="74288" y="111613"/>
                </a:lnTo>
                <a:lnTo>
                  <a:pt x="71613" y="123315"/>
                </a:lnTo>
                <a:lnTo>
                  <a:pt x="59394" y="123315"/>
                </a:lnTo>
                <a:cubicBezTo>
                  <a:pt x="58026" y="123315"/>
                  <a:pt x="56871" y="124440"/>
                  <a:pt x="56871" y="125838"/>
                </a:cubicBezTo>
                <a:lnTo>
                  <a:pt x="56871" y="125899"/>
                </a:lnTo>
                <a:lnTo>
                  <a:pt x="56871" y="127328"/>
                </a:lnTo>
                <a:cubicBezTo>
                  <a:pt x="56871" y="128695"/>
                  <a:pt x="57966" y="129820"/>
                  <a:pt x="59394" y="129820"/>
                </a:cubicBezTo>
                <a:lnTo>
                  <a:pt x="129152" y="129820"/>
                </a:lnTo>
                <a:cubicBezTo>
                  <a:pt x="130520" y="129820"/>
                  <a:pt x="131645" y="128726"/>
                  <a:pt x="131645" y="127328"/>
                </a:cubicBezTo>
                <a:lnTo>
                  <a:pt x="131645" y="125899"/>
                </a:lnTo>
                <a:lnTo>
                  <a:pt x="131645" y="125838"/>
                </a:lnTo>
                <a:cubicBezTo>
                  <a:pt x="131645" y="124471"/>
                  <a:pt x="130550" y="123315"/>
                  <a:pt x="129152" y="123315"/>
                </a:cubicBezTo>
                <a:lnTo>
                  <a:pt x="116903" y="123315"/>
                </a:lnTo>
                <a:lnTo>
                  <a:pt x="114258" y="111613"/>
                </a:lnTo>
                <a:lnTo>
                  <a:pt x="113559" y="108574"/>
                </a:lnTo>
                <a:lnTo>
                  <a:pt x="178484" y="108574"/>
                </a:lnTo>
                <a:cubicBezTo>
                  <a:pt x="181950" y="108574"/>
                  <a:pt x="184776" y="105777"/>
                  <a:pt x="184776" y="102312"/>
                </a:cubicBezTo>
                <a:lnTo>
                  <a:pt x="184776" y="6262"/>
                </a:lnTo>
                <a:cubicBezTo>
                  <a:pt x="184655" y="2797"/>
                  <a:pt x="181858" y="1"/>
                  <a:pt x="178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4" name="Google Shape;2284;p57"/>
          <p:cNvPicPr preferRelativeResize="0"/>
          <p:nvPr/>
        </p:nvPicPr>
        <p:blipFill>
          <a:blip r:embed="rId3">
            <a:alphaModFix/>
          </a:blip>
          <a:stretch>
            <a:fillRect/>
          </a:stretch>
        </p:blipFill>
        <p:spPr>
          <a:xfrm>
            <a:off x="3233625" y="835000"/>
            <a:ext cx="2682600" cy="1506300"/>
          </a:xfrm>
          <a:prstGeom prst="roundRect">
            <a:avLst>
              <a:gd name="adj" fmla="val 5338"/>
            </a:avLst>
          </a:prstGeom>
          <a:noFill/>
          <a:ln>
            <a:noFill/>
          </a:ln>
        </p:spPr>
      </p:pic>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39" name="Google Shape;1739;p43"/>
          <p:cNvSpPr/>
          <p:nvPr/>
        </p:nvSpPr>
        <p:spPr>
          <a:xfrm>
            <a:off x="1532868" y="1976493"/>
            <a:ext cx="914400" cy="914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45"/>
          <p:cNvSpPr/>
          <p:nvPr/>
        </p:nvSpPr>
        <p:spPr>
          <a:xfrm>
            <a:off x="989755" y="1367983"/>
            <a:ext cx="7040356" cy="2845922"/>
          </a:xfrm>
          <a:custGeom>
            <a:avLst/>
            <a:gdLst>
              <a:gd name="connsiteX0" fmla="*/ 0 w 7040356"/>
              <a:gd name="connsiteY0" fmla="*/ 0 h 2845922"/>
              <a:gd name="connsiteX1" fmla="*/ 6566026 w 7040356"/>
              <a:gd name="connsiteY1" fmla="*/ 0 h 2845922"/>
              <a:gd name="connsiteX2" fmla="*/ 7040356 w 7040356"/>
              <a:gd name="connsiteY2" fmla="*/ 474330 h 2845922"/>
              <a:gd name="connsiteX3" fmla="*/ 7040356 w 7040356"/>
              <a:gd name="connsiteY3" fmla="*/ 2845922 h 2845922"/>
              <a:gd name="connsiteX4" fmla="*/ 0 w 7040356"/>
              <a:gd name="connsiteY4" fmla="*/ 2845922 h 2845922"/>
              <a:gd name="connsiteX5" fmla="*/ 0 w 7040356"/>
              <a:gd name="connsiteY5" fmla="*/ 0 h 28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356" h="2845922" fill="none" extrusionOk="0">
                <a:moveTo>
                  <a:pt x="0" y="0"/>
                </a:moveTo>
                <a:cubicBezTo>
                  <a:pt x="1511363" y="-148046"/>
                  <a:pt x="4669430" y="-121663"/>
                  <a:pt x="6566026" y="0"/>
                </a:cubicBezTo>
                <a:cubicBezTo>
                  <a:pt x="6844495" y="29097"/>
                  <a:pt x="7031017" y="204638"/>
                  <a:pt x="7040356" y="474330"/>
                </a:cubicBezTo>
                <a:cubicBezTo>
                  <a:pt x="7142809" y="940018"/>
                  <a:pt x="6980015" y="1754629"/>
                  <a:pt x="7040356" y="2845922"/>
                </a:cubicBezTo>
                <a:cubicBezTo>
                  <a:pt x="4383642" y="2962360"/>
                  <a:pt x="2246272" y="2849875"/>
                  <a:pt x="0" y="2845922"/>
                </a:cubicBezTo>
                <a:cubicBezTo>
                  <a:pt x="-73063" y="2406717"/>
                  <a:pt x="-58698" y="1185161"/>
                  <a:pt x="0" y="0"/>
                </a:cubicBezTo>
                <a:close/>
              </a:path>
              <a:path w="7040356" h="2845922" stroke="0" extrusionOk="0">
                <a:moveTo>
                  <a:pt x="0" y="0"/>
                </a:moveTo>
                <a:cubicBezTo>
                  <a:pt x="2605023" y="-98820"/>
                  <a:pt x="4202696" y="156787"/>
                  <a:pt x="6566026" y="0"/>
                </a:cubicBezTo>
                <a:cubicBezTo>
                  <a:pt x="6810117" y="-30032"/>
                  <a:pt x="7024347" y="203490"/>
                  <a:pt x="7040356" y="474330"/>
                </a:cubicBezTo>
                <a:cubicBezTo>
                  <a:pt x="7207348" y="765233"/>
                  <a:pt x="7035263" y="2253711"/>
                  <a:pt x="7040356" y="2845922"/>
                </a:cubicBezTo>
                <a:cubicBezTo>
                  <a:pt x="4929602" y="2892574"/>
                  <a:pt x="2952407" y="2788856"/>
                  <a:pt x="0" y="2845922"/>
                </a:cubicBezTo>
                <a:cubicBezTo>
                  <a:pt x="17774" y="1577460"/>
                  <a:pt x="111423" y="697095"/>
                  <a:pt x="0" y="0"/>
                </a:cubicBezTo>
                <a:close/>
              </a:path>
            </a:pathLst>
          </a:custGeom>
          <a:solidFill>
            <a:srgbClr val="4D3B60"/>
          </a:solidFill>
          <a:ln w="9525" cap="flat" cmpd="sng">
            <a:solidFill>
              <a:schemeClr val="dk2"/>
            </a:solidFill>
            <a:prstDash val="lgDash"/>
            <a:round/>
            <a:headEnd type="none" w="sm" len="sm"/>
            <a:tailEnd type="none" w="sm" len="sm"/>
            <a:extLst>
              <a:ext uri="{C807C97D-BFC1-408E-A445-0C87EB9F89A2}">
                <ask:lineSketchStyleProps xmlns="" xmlns:ask="http://schemas.microsoft.com/office/drawing/2018/sketchyshapes" sd="2977310624">
                  <a:prstGeom prst="round1Rect">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txBox="1">
            <a:spLocks noGrp="1"/>
          </p:cNvSpPr>
          <p:nvPr>
            <p:ph type="title"/>
          </p:nvPr>
        </p:nvSpPr>
        <p:spPr>
          <a:xfrm>
            <a:off x="693546" y="647735"/>
            <a:ext cx="1954266"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u="sng" dirty="0">
                <a:solidFill>
                  <a:srgbClr val="002060"/>
                </a:solidFill>
                <a:latin typeface="+mn-lt"/>
              </a:rPr>
              <a:t>Nhận xét:</a:t>
            </a:r>
            <a:endParaRPr sz="2800" b="1" u="sng" dirty="0">
              <a:solidFill>
                <a:srgbClr val="002060"/>
              </a:solidFill>
              <a:latin typeface="+mn-lt"/>
              <a:ea typeface="Racing Sans One"/>
              <a:cs typeface="Racing Sans One"/>
              <a:sym typeface="Racing Sans One"/>
            </a:endParaRPr>
          </a:p>
        </p:txBody>
      </p:sp>
      <p:sp>
        <p:nvSpPr>
          <p:cNvPr id="1795" name="Google Shape;1795;p45"/>
          <p:cNvSpPr txBox="1">
            <a:spLocks noGrp="1"/>
          </p:cNvSpPr>
          <p:nvPr>
            <p:ph type="subTitle" idx="2"/>
          </p:nvPr>
        </p:nvSpPr>
        <p:spPr>
          <a:xfrm>
            <a:off x="1253518" y="1516165"/>
            <a:ext cx="6534327" cy="2410515"/>
          </a:xfrm>
          <a:prstGeom prst="rect">
            <a:avLst/>
          </a:prstGeom>
        </p:spPr>
        <p:txBody>
          <a:bodyPr spcFirstLastPara="1" wrap="square" lIns="0" tIns="0" rIns="0" bIns="0" anchor="b" anchorCtr="0">
            <a:noAutofit/>
          </a:bodyPr>
          <a:lstStyle/>
          <a:p>
            <a:pPr marL="0" lvl="0" indent="0" algn="just" rtl="0">
              <a:lnSpc>
                <a:spcPct val="150000"/>
              </a:lnSpc>
              <a:spcBef>
                <a:spcPts val="0"/>
              </a:spcBef>
              <a:spcAft>
                <a:spcPts val="0"/>
              </a:spcAft>
              <a:buNone/>
            </a:pPr>
            <a:r>
              <a:rPr lang="en" sz="2400" dirty="0">
                <a:latin typeface="+mn-lt"/>
              </a:rPr>
              <a:t>Trong các dữ liệu thống kê thu thập được, có những dữ liệu thống kê là số (số liệu) nhưng cũng có những dữ liệu thống kê không phải là số.</a:t>
            </a:r>
            <a:endParaRPr sz="2400" dirty="0">
              <a:latin typeface="+mn-lt"/>
            </a:endParaRPr>
          </a:p>
        </p:txBody>
      </p:sp>
      <p:grpSp>
        <p:nvGrpSpPr>
          <p:cNvPr id="1819" name="Google Shape;1819;p45"/>
          <p:cNvGrpSpPr/>
          <p:nvPr/>
        </p:nvGrpSpPr>
        <p:grpSpPr>
          <a:xfrm>
            <a:off x="345723" y="2096937"/>
            <a:ext cx="626210" cy="689021"/>
            <a:chOff x="1433394" y="1348384"/>
            <a:chExt cx="626210" cy="689021"/>
          </a:xfrm>
        </p:grpSpPr>
        <p:sp>
          <p:nvSpPr>
            <p:cNvPr id="1820" name="Google Shape;1820;p45"/>
            <p:cNvSpPr/>
            <p:nvPr/>
          </p:nvSpPr>
          <p:spPr>
            <a:xfrm>
              <a:off x="1451216" y="1365199"/>
              <a:ext cx="590554" cy="655369"/>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5"/>
          <p:cNvGrpSpPr/>
          <p:nvPr/>
        </p:nvGrpSpPr>
        <p:grpSpPr>
          <a:xfrm>
            <a:off x="4310330" y="4362088"/>
            <a:ext cx="534121" cy="515153"/>
            <a:chOff x="4193452" y="1851362"/>
            <a:chExt cx="534121" cy="515153"/>
          </a:xfrm>
        </p:grpSpPr>
        <p:sp>
          <p:nvSpPr>
            <p:cNvPr id="1823" name="Google Shape;1823;p45"/>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5"/>
          <p:cNvGrpSpPr/>
          <p:nvPr/>
        </p:nvGrpSpPr>
        <p:grpSpPr>
          <a:xfrm>
            <a:off x="8012276" y="0"/>
            <a:ext cx="626217" cy="689029"/>
            <a:chOff x="7283856" y="1102834"/>
            <a:chExt cx="626217" cy="689029"/>
          </a:xfrm>
        </p:grpSpPr>
        <p:sp>
          <p:nvSpPr>
            <p:cNvPr id="1828" name="Google Shape;1828;p45"/>
            <p:cNvSpPr/>
            <p:nvPr/>
          </p:nvSpPr>
          <p:spPr>
            <a:xfrm>
              <a:off x="7301691" y="111964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7283856" y="1102834"/>
              <a:ext cx="626217" cy="689029"/>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92"/>
                                        </p:tgtEl>
                                        <p:attrNameLst>
                                          <p:attrName>style.visibility</p:attrName>
                                        </p:attrNameLst>
                                      </p:cBhvr>
                                      <p:to>
                                        <p:strVal val="visible"/>
                                      </p:to>
                                    </p:set>
                                    <p:anim calcmode="lin" valueType="num">
                                      <p:cBhvr>
                                        <p:cTn id="13" dur="500" fill="hold"/>
                                        <p:tgtEl>
                                          <p:spTgt spid="1792"/>
                                        </p:tgtEl>
                                        <p:attrNameLst>
                                          <p:attrName>ppt_w</p:attrName>
                                        </p:attrNameLst>
                                      </p:cBhvr>
                                      <p:tavLst>
                                        <p:tav tm="0">
                                          <p:val>
                                            <p:fltVal val="0"/>
                                          </p:val>
                                        </p:tav>
                                        <p:tav tm="100000">
                                          <p:val>
                                            <p:strVal val="#ppt_w"/>
                                          </p:val>
                                        </p:tav>
                                      </p:tavLst>
                                    </p:anim>
                                    <p:anim calcmode="lin" valueType="num">
                                      <p:cBhvr>
                                        <p:cTn id="14" dur="500" fill="hold"/>
                                        <p:tgtEl>
                                          <p:spTgt spid="1792"/>
                                        </p:tgtEl>
                                        <p:attrNameLst>
                                          <p:attrName>ppt_h</p:attrName>
                                        </p:attrNameLst>
                                      </p:cBhvr>
                                      <p:tavLst>
                                        <p:tav tm="0">
                                          <p:val>
                                            <p:fltVal val="0"/>
                                          </p:val>
                                        </p:tav>
                                        <p:tav tm="100000">
                                          <p:val>
                                            <p:strVal val="#ppt_h"/>
                                          </p:val>
                                        </p:tav>
                                      </p:tavLst>
                                    </p:anim>
                                    <p:animEffect transition="in" filter="fade">
                                      <p:cBhvr>
                                        <p:cTn id="15" dur="500"/>
                                        <p:tgtEl>
                                          <p:spTgt spid="179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795">
                                            <p:txEl>
                                              <p:pRg st="0" end="0"/>
                                            </p:txEl>
                                          </p:spTgt>
                                        </p:tgtEl>
                                        <p:attrNameLst>
                                          <p:attrName>style.visibility</p:attrName>
                                        </p:attrNameLst>
                                      </p:cBhvr>
                                      <p:to>
                                        <p:strVal val="visible"/>
                                      </p:to>
                                    </p:set>
                                    <p:anim calcmode="lin" valueType="num">
                                      <p:cBhvr>
                                        <p:cTn id="19" dur="500" fill="hold"/>
                                        <p:tgtEl>
                                          <p:spTgt spid="179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9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 grpId="0" animBg="1"/>
      <p:bldP spid="1793" grpId="0"/>
      <p:bldP spid="1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2927</Words>
  <Application>Microsoft Office PowerPoint</Application>
  <PresentationFormat>On-screen Show (16:9)</PresentationFormat>
  <Paragraphs>401</Paragraphs>
  <Slides>43</Slides>
  <Notes>23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43</vt:i4>
      </vt:variant>
    </vt:vector>
  </HeadingPairs>
  <TitlesOfParts>
    <vt:vector size="59" baseType="lpstr">
      <vt:lpstr>Calibri Light</vt:lpstr>
      <vt:lpstr>Open Sans</vt:lpstr>
      <vt:lpstr>Times New Roman</vt:lpstr>
      <vt:lpstr>Annie Use Your Telescope</vt:lpstr>
      <vt:lpstr>Wingdings</vt:lpstr>
      <vt:lpstr>Calibri</vt:lpstr>
      <vt:lpstr>Anaheim</vt:lpstr>
      <vt:lpstr>Racing Sans One</vt:lpstr>
      <vt:lpstr>RocknRoll One</vt:lpstr>
      <vt:lpstr>Cambria Math</vt:lpstr>
      <vt:lpstr>Arial</vt:lpstr>
      <vt:lpstr>Exo</vt:lpstr>
      <vt:lpstr>Poppins Medium</vt:lpstr>
      <vt:lpstr>Lato</vt:lpstr>
      <vt:lpstr>Math Subject for Middle School - 7th Grade: Ratio, Proportion and Percent by Slidesgo</vt:lpstr>
      <vt:lpstr>1_Office Theme</vt:lpstr>
      <vt:lpstr>CHÀO MỪNG CÁC EM  ĐẾN VỚI BUỔI HỌC HÔM NAY!  </vt:lpstr>
      <vt:lpstr>KHỞI ĐỘNG</vt:lpstr>
      <vt:lpstr>BÀI 1:  THU THẬP, PHÂN LOẠI VÀ BIỂU DIỄN DỮ LIỆU  (3 TIẾT)</vt:lpstr>
      <vt:lpstr>NỘI DUNG</vt:lpstr>
      <vt:lpstr>THU THẬP, PHÂN LOẠI VÀ BIỂU DIỄN DỮ LIỆU</vt:lpstr>
      <vt:lpstr>PowerPoint Presentation</vt:lpstr>
      <vt:lpstr>Nhận xét:</vt:lpstr>
      <vt:lpstr>Ví dụ 1</vt:lpstr>
      <vt:lpstr>Ví dụ 1</vt:lpstr>
      <vt:lpstr>TÍNH HỢP LÍ CỦA DỮ LIỆU</vt:lpstr>
      <vt:lpstr>PowerPoint Presentation</vt:lpstr>
      <vt:lpstr>Ví dụ 2</vt:lpstr>
      <vt:lpstr>Ví dụ 2</vt:lpstr>
      <vt:lpstr>Ví dụ 3</vt:lpstr>
      <vt:lpstr>Ví dụ 3</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dc:creator>ANH MR</dc:creator>
  <cp:lastModifiedBy>ASUS</cp:lastModifiedBy>
  <cp:revision>62</cp:revision>
  <dcterms:modified xsi:type="dcterms:W3CDTF">2023-05-17T16:06:01Z</dcterms:modified>
</cp:coreProperties>
</file>