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15"/>
  </p:notesMasterIdLst>
  <p:sldIdLst>
    <p:sldId id="256" r:id="rId2"/>
    <p:sldId id="258" r:id="rId3"/>
    <p:sldId id="264" r:id="rId4"/>
    <p:sldId id="257" r:id="rId5"/>
    <p:sldId id="345" r:id="rId6"/>
    <p:sldId id="347" r:id="rId7"/>
    <p:sldId id="270" r:id="rId8"/>
    <p:sldId id="262" r:id="rId9"/>
    <p:sldId id="289" r:id="rId10"/>
    <p:sldId id="346" r:id="rId11"/>
    <p:sldId id="299" r:id="rId12"/>
    <p:sldId id="350" r:id="rId13"/>
    <p:sldId id="294"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Cambria" panose="02040503050406030204" pitchFamily="18" charset="0"/>
      <p:regular r:id="rId20"/>
      <p:bold r:id="rId21"/>
      <p:italic r:id="rId22"/>
      <p:boldItalic r:id="rId23"/>
    </p:embeddedFont>
    <p:embeddedFont>
      <p:font typeface="Caveat" pitchFamily="2" charset="0"/>
      <p:regular r:id="rId24"/>
      <p:bold r:id="rId25"/>
    </p:embeddedFont>
    <p:embeddedFont>
      <p:font typeface="Dosis" pitchFamily="2" charset="77"/>
      <p:regular r:id="rId26"/>
      <p:bold r:id="rId27"/>
    </p:embeddedFont>
    <p:embeddedFont>
      <p:font typeface="Josefin Slab" pitchFamily="2" charset="77"/>
      <p:regular r:id="rId28"/>
      <p:bold r:id="rId29"/>
      <p:italic r:id="rId30"/>
      <p:boldItalic r:id="rId31"/>
    </p:embeddedFont>
    <p:embeddedFont>
      <p:font typeface="Roboto Condensed Light" panose="02000000000000000000" pitchFamily="2" charset="0"/>
      <p:regular r:id="rId32"/>
      <p:italic r:id="rId33"/>
    </p:embeddedFont>
    <p:embeddedFont>
      <p:font typeface="Yanone Kaffeesatz" pitchFamily="2" charset="77"/>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539F265-5F93-4E69-9D31-41232663531E}">
  <a:tblStyle styleId="{7539F265-5F93-4E69-9D31-41232663531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9"/>
  </p:normalViewPr>
  <p:slideViewPr>
    <p:cSldViewPr snapToGrid="0">
      <p:cViewPr>
        <p:scale>
          <a:sx n="123" d="100"/>
          <a:sy n="123" d="100"/>
        </p:scale>
        <p:origin x="1320" y="7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tableStyles" Target="tableStyles.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3"/>
        <p:cNvGrpSpPr/>
        <p:nvPr/>
      </p:nvGrpSpPr>
      <p:grpSpPr>
        <a:xfrm>
          <a:off x="0" y="0"/>
          <a:ext cx="0" cy="0"/>
          <a:chOff x="0" y="0"/>
          <a:chExt cx="0" cy="0"/>
        </a:xfrm>
      </p:grpSpPr>
      <p:sp>
        <p:nvSpPr>
          <p:cNvPr id="2384" name="Google Shape;2384;gcc5cecac64_1_6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5" name="Google Shape;2385;gcc5cecac64_1_6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gcc5cecac64_1_6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3" name="Google Shape;2413;gcc5cecac64_1_6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3030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6"/>
        <p:cNvGrpSpPr/>
        <p:nvPr/>
      </p:nvGrpSpPr>
      <p:grpSpPr>
        <a:xfrm>
          <a:off x="0" y="0"/>
          <a:ext cx="0" cy="0"/>
          <a:chOff x="0" y="0"/>
          <a:chExt cx="0" cy="0"/>
        </a:xfrm>
      </p:grpSpPr>
      <p:sp>
        <p:nvSpPr>
          <p:cNvPr id="3707" name="Google Shape;3707;gd810f8f53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8" name="Google Shape;3708;gd810f8f53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0"/>
        <p:cNvGrpSpPr/>
        <p:nvPr/>
      </p:nvGrpSpPr>
      <p:grpSpPr>
        <a:xfrm>
          <a:off x="0" y="0"/>
          <a:ext cx="0" cy="0"/>
          <a:chOff x="0" y="0"/>
          <a:chExt cx="0" cy="0"/>
        </a:xfrm>
      </p:grpSpPr>
      <p:sp>
        <p:nvSpPr>
          <p:cNvPr id="2541" name="Google Shape;2541;gd810f8f532_0_1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2" name="Google Shape;2542;gd810f8f532_0_1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328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9"/>
        <p:cNvGrpSpPr/>
        <p:nvPr/>
      </p:nvGrpSpPr>
      <p:grpSpPr>
        <a:xfrm>
          <a:off x="0" y="0"/>
          <a:ext cx="0" cy="0"/>
          <a:chOff x="0" y="0"/>
          <a:chExt cx="0" cy="0"/>
        </a:xfrm>
      </p:grpSpPr>
      <p:sp>
        <p:nvSpPr>
          <p:cNvPr id="3600" name="Google Shape;3600;gcc5cecac64_1_7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1" name="Google Shape;3601;gcc5cecac64_1_7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7"/>
        <p:cNvGrpSpPr/>
        <p:nvPr/>
      </p:nvGrpSpPr>
      <p:grpSpPr>
        <a:xfrm>
          <a:off x="0" y="0"/>
          <a:ext cx="0" cy="0"/>
          <a:chOff x="0" y="0"/>
          <a:chExt cx="0" cy="0"/>
        </a:xfrm>
      </p:grpSpPr>
      <p:sp>
        <p:nvSpPr>
          <p:cNvPr id="2418" name="Google Shape;2418;gcc5cecac64_1_67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9" name="Google Shape;2419;gcc5cecac64_1_6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5"/>
        <p:cNvGrpSpPr/>
        <p:nvPr/>
      </p:nvGrpSpPr>
      <p:grpSpPr>
        <a:xfrm>
          <a:off x="0" y="0"/>
          <a:ext cx="0" cy="0"/>
          <a:chOff x="0" y="0"/>
          <a:chExt cx="0" cy="0"/>
        </a:xfrm>
      </p:grpSpPr>
      <p:sp>
        <p:nvSpPr>
          <p:cNvPr id="2586" name="Google Shape;2586;gcc5cecac64_1_6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7" name="Google Shape;2587;gcc5cecac64_1_6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gcc5cecac64_1_6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3" name="Google Shape;2413;gcc5cecac64_1_6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gcc5cecac64_1_6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3" name="Google Shape;2413;gcc5cecac64_1_6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2513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gcc5cecac64_1_6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3" name="Google Shape;2413;gcc5cecac64_1_6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23899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5"/>
        <p:cNvGrpSpPr/>
        <p:nvPr/>
      </p:nvGrpSpPr>
      <p:grpSpPr>
        <a:xfrm>
          <a:off x="0" y="0"/>
          <a:ext cx="0" cy="0"/>
          <a:chOff x="0" y="0"/>
          <a:chExt cx="0" cy="0"/>
        </a:xfrm>
      </p:grpSpPr>
      <p:sp>
        <p:nvSpPr>
          <p:cNvPr id="2676" name="Google Shape;2676;gd810f8f5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7" name="Google Shape;2677;gd810f8f5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7"/>
        <p:cNvGrpSpPr/>
        <p:nvPr/>
      </p:nvGrpSpPr>
      <p:grpSpPr>
        <a:xfrm>
          <a:off x="0" y="0"/>
          <a:ext cx="0" cy="0"/>
          <a:chOff x="0" y="0"/>
          <a:chExt cx="0" cy="0"/>
        </a:xfrm>
      </p:grpSpPr>
      <p:sp>
        <p:nvSpPr>
          <p:cNvPr id="2558" name="Google Shape;2558;gcc5cecac64_1_6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9" name="Google Shape;2559;gcc5cecac64_1_6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8"/>
        <p:cNvGrpSpPr/>
        <p:nvPr/>
      </p:nvGrpSpPr>
      <p:grpSpPr>
        <a:xfrm>
          <a:off x="0" y="0"/>
          <a:ext cx="0" cy="0"/>
          <a:chOff x="0" y="0"/>
          <a:chExt cx="0" cy="0"/>
        </a:xfrm>
      </p:grpSpPr>
      <p:sp>
        <p:nvSpPr>
          <p:cNvPr id="3399" name="Google Shape;3399;gd810f8f53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0" name="Google Shape;3400;gd810f8f53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75869" y="210666"/>
            <a:ext cx="9146040" cy="4643684"/>
            <a:chOff x="175869" y="210666"/>
            <a:chExt cx="9146040" cy="4643684"/>
          </a:xfrm>
        </p:grpSpPr>
        <p:grpSp>
          <p:nvGrpSpPr>
            <p:cNvPr id="10" name="Google Shape;10;p2"/>
            <p:cNvGrpSpPr/>
            <p:nvPr/>
          </p:nvGrpSpPr>
          <p:grpSpPr>
            <a:xfrm>
              <a:off x="175869" y="246738"/>
              <a:ext cx="1074695" cy="585533"/>
              <a:chOff x="3248069" y="0"/>
              <a:chExt cx="1074695" cy="585533"/>
            </a:xfrm>
          </p:grpSpPr>
          <p:sp>
            <p:nvSpPr>
              <p:cNvPr id="11" name="Google Shape;11;p2"/>
              <p:cNvSpPr/>
              <p:nvPr/>
            </p:nvSpPr>
            <p:spPr>
              <a:xfrm>
                <a:off x="4280845" y="28533"/>
                <a:ext cx="41919" cy="33919"/>
              </a:xfrm>
              <a:custGeom>
                <a:avLst/>
                <a:gdLst/>
                <a:ahLst/>
                <a:cxnLst/>
                <a:rect l="l" t="t" r="r" b="b"/>
                <a:pathLst>
                  <a:path w="786" h="636" extrusionOk="0">
                    <a:moveTo>
                      <a:pt x="385" y="1"/>
                    </a:moveTo>
                    <a:cubicBezTo>
                      <a:pt x="0" y="1"/>
                      <a:pt x="0" y="636"/>
                      <a:pt x="385" y="636"/>
                    </a:cubicBezTo>
                    <a:cubicBezTo>
                      <a:pt x="786" y="636"/>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009064" y="0"/>
                <a:ext cx="41919" cy="33066"/>
              </a:xfrm>
              <a:custGeom>
                <a:avLst/>
                <a:gdLst/>
                <a:ahLst/>
                <a:cxnLst/>
                <a:rect l="l" t="t" r="r" b="b"/>
                <a:pathLst>
                  <a:path w="786" h="620" extrusionOk="0">
                    <a:moveTo>
                      <a:pt x="385" y="1"/>
                    </a:moveTo>
                    <a:cubicBezTo>
                      <a:pt x="0" y="1"/>
                      <a:pt x="0"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436065" y="296739"/>
                <a:ext cx="42826" cy="33919"/>
              </a:xfrm>
              <a:custGeom>
                <a:avLst/>
                <a:gdLst/>
                <a:ahLst/>
                <a:cxnLst/>
                <a:rect l="l" t="t" r="r" b="b"/>
                <a:pathLst>
                  <a:path w="803" h="636" extrusionOk="0">
                    <a:moveTo>
                      <a:pt x="402" y="1"/>
                    </a:moveTo>
                    <a:cubicBezTo>
                      <a:pt x="1" y="1"/>
                      <a:pt x="1" y="636"/>
                      <a:pt x="402" y="636"/>
                    </a:cubicBezTo>
                    <a:cubicBezTo>
                      <a:pt x="803" y="636"/>
                      <a:pt x="803" y="1"/>
                      <a:pt x="4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48069" y="531134"/>
                <a:ext cx="41919" cy="33013"/>
              </a:xfrm>
              <a:custGeom>
                <a:avLst/>
                <a:gdLst/>
                <a:ahLst/>
                <a:cxnLst/>
                <a:rect l="l" t="t" r="r" b="b"/>
                <a:pathLst>
                  <a:path w="786" h="619" extrusionOk="0">
                    <a:moveTo>
                      <a:pt x="401" y="0"/>
                    </a:moveTo>
                    <a:cubicBezTo>
                      <a:pt x="0" y="0"/>
                      <a:pt x="0" y="618"/>
                      <a:pt x="401" y="618"/>
                    </a:cubicBezTo>
                    <a:cubicBezTo>
                      <a:pt x="785" y="618"/>
                      <a:pt x="785"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712325" y="552520"/>
                <a:ext cx="41919" cy="33013"/>
              </a:xfrm>
              <a:custGeom>
                <a:avLst/>
                <a:gdLst/>
                <a:ahLst/>
                <a:cxnLst/>
                <a:rect l="l" t="t" r="r" b="b"/>
                <a:pathLst>
                  <a:path w="786" h="619" extrusionOk="0">
                    <a:moveTo>
                      <a:pt x="401" y="0"/>
                    </a:moveTo>
                    <a:cubicBezTo>
                      <a:pt x="0" y="0"/>
                      <a:pt x="0" y="618"/>
                      <a:pt x="401" y="618"/>
                    </a:cubicBezTo>
                    <a:cubicBezTo>
                      <a:pt x="786" y="618"/>
                      <a:pt x="786"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8156734" y="210666"/>
              <a:ext cx="548094" cy="657691"/>
              <a:chOff x="5543534" y="826966"/>
              <a:chExt cx="548094" cy="657691"/>
            </a:xfrm>
          </p:grpSpPr>
          <p:sp>
            <p:nvSpPr>
              <p:cNvPr id="17" name="Google Shape;17;p2"/>
              <p:cNvSpPr/>
              <p:nvPr/>
            </p:nvSpPr>
            <p:spPr>
              <a:xfrm>
                <a:off x="5806408" y="1087173"/>
                <a:ext cx="43733" cy="33013"/>
              </a:xfrm>
              <a:custGeom>
                <a:avLst/>
                <a:gdLst/>
                <a:ahLst/>
                <a:cxnLst/>
                <a:rect l="l" t="t" r="r" b="b"/>
                <a:pathLst>
                  <a:path w="820" h="619" extrusionOk="0">
                    <a:moveTo>
                      <a:pt x="418" y="0"/>
                    </a:moveTo>
                    <a:cubicBezTo>
                      <a:pt x="0" y="0"/>
                      <a:pt x="0" y="619"/>
                      <a:pt x="418" y="619"/>
                    </a:cubicBezTo>
                    <a:cubicBezTo>
                      <a:pt x="819" y="619"/>
                      <a:pt x="819" y="0"/>
                      <a:pt x="4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543534" y="826966"/>
                <a:ext cx="42826" cy="33919"/>
              </a:xfrm>
              <a:custGeom>
                <a:avLst/>
                <a:gdLst/>
                <a:ahLst/>
                <a:cxnLst/>
                <a:rect l="l" t="t" r="r" b="b"/>
                <a:pathLst>
                  <a:path w="803" h="636" extrusionOk="0">
                    <a:moveTo>
                      <a:pt x="401" y="0"/>
                    </a:moveTo>
                    <a:cubicBezTo>
                      <a:pt x="0" y="0"/>
                      <a:pt x="0" y="635"/>
                      <a:pt x="401" y="635"/>
                    </a:cubicBezTo>
                    <a:cubicBezTo>
                      <a:pt x="802" y="635"/>
                      <a:pt x="80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049656" y="957950"/>
                <a:ext cx="41973" cy="33013"/>
              </a:xfrm>
              <a:custGeom>
                <a:avLst/>
                <a:gdLst/>
                <a:ahLst/>
                <a:cxnLst/>
                <a:rect l="l" t="t" r="r" b="b"/>
                <a:pathLst>
                  <a:path w="787" h="619" extrusionOk="0">
                    <a:moveTo>
                      <a:pt x="385" y="1"/>
                    </a:moveTo>
                    <a:cubicBezTo>
                      <a:pt x="1" y="1"/>
                      <a:pt x="1"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007790" y="1178958"/>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936485" y="1450738"/>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8196377" y="4456837"/>
              <a:ext cx="468789" cy="285167"/>
              <a:chOff x="5515002" y="3682949"/>
              <a:chExt cx="468789" cy="285167"/>
            </a:xfrm>
          </p:grpSpPr>
          <p:sp>
            <p:nvSpPr>
              <p:cNvPr id="23" name="Google Shape;23;p2"/>
              <p:cNvSpPr/>
              <p:nvPr/>
            </p:nvSpPr>
            <p:spPr>
              <a:xfrm>
                <a:off x="5539054" y="3682949"/>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515002" y="3876331"/>
                <a:ext cx="41973" cy="33013"/>
              </a:xfrm>
              <a:custGeom>
                <a:avLst/>
                <a:gdLst/>
                <a:ahLst/>
                <a:cxnLst/>
                <a:rect l="l" t="t" r="r" b="b"/>
                <a:pathLst>
                  <a:path w="787" h="619" extrusionOk="0">
                    <a:moveTo>
                      <a:pt x="385" y="0"/>
                    </a:moveTo>
                    <a:cubicBezTo>
                      <a:pt x="1" y="0"/>
                      <a:pt x="1" y="618"/>
                      <a:pt x="385" y="618"/>
                    </a:cubicBezTo>
                    <a:cubicBezTo>
                      <a:pt x="786" y="618"/>
                      <a:pt x="786"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940058" y="3935103"/>
                <a:ext cx="43733" cy="33013"/>
              </a:xfrm>
              <a:custGeom>
                <a:avLst/>
                <a:gdLst/>
                <a:ahLst/>
                <a:cxnLst/>
                <a:rect l="l" t="t" r="r" b="b"/>
                <a:pathLst>
                  <a:path w="820" h="619" extrusionOk="0">
                    <a:moveTo>
                      <a:pt x="418" y="1"/>
                    </a:moveTo>
                    <a:cubicBezTo>
                      <a:pt x="1" y="1"/>
                      <a:pt x="1" y="619"/>
                      <a:pt x="418" y="619"/>
                    </a:cubicBezTo>
                    <a:cubicBezTo>
                      <a:pt x="819" y="619"/>
                      <a:pt x="819" y="1"/>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234214" y="4599423"/>
              <a:ext cx="958004" cy="254927"/>
              <a:chOff x="3109939" y="4888573"/>
              <a:chExt cx="958004" cy="254927"/>
            </a:xfrm>
          </p:grpSpPr>
          <p:sp>
            <p:nvSpPr>
              <p:cNvPr id="27" name="Google Shape;27;p2"/>
              <p:cNvSpPr/>
              <p:nvPr/>
            </p:nvSpPr>
            <p:spPr>
              <a:xfrm>
                <a:off x="3109939" y="4888573"/>
                <a:ext cx="41919" cy="33066"/>
              </a:xfrm>
              <a:custGeom>
                <a:avLst/>
                <a:gdLst/>
                <a:ahLst/>
                <a:cxnLst/>
                <a:rect l="l" t="t" r="r" b="b"/>
                <a:pathLst>
                  <a:path w="786" h="620" extrusionOk="0">
                    <a:moveTo>
                      <a:pt x="401" y="1"/>
                    </a:moveTo>
                    <a:cubicBezTo>
                      <a:pt x="0" y="1"/>
                      <a:pt x="0" y="619"/>
                      <a:pt x="401" y="619"/>
                    </a:cubicBezTo>
                    <a:cubicBezTo>
                      <a:pt x="786" y="619"/>
                      <a:pt x="786" y="1"/>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61499" y="4934065"/>
                <a:ext cx="42826" cy="33866"/>
              </a:xfrm>
              <a:custGeom>
                <a:avLst/>
                <a:gdLst/>
                <a:ahLst/>
                <a:cxnLst/>
                <a:rect l="l" t="t" r="r" b="b"/>
                <a:pathLst>
                  <a:path w="803" h="635" extrusionOk="0">
                    <a:moveTo>
                      <a:pt x="419" y="0"/>
                    </a:moveTo>
                    <a:cubicBezTo>
                      <a:pt x="1" y="0"/>
                      <a:pt x="1" y="635"/>
                      <a:pt x="419" y="635"/>
                    </a:cubicBezTo>
                    <a:cubicBezTo>
                      <a:pt x="803" y="635"/>
                      <a:pt x="803" y="0"/>
                      <a:pt x="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929760" y="5110488"/>
                <a:ext cx="41919" cy="33013"/>
              </a:xfrm>
              <a:custGeom>
                <a:avLst/>
                <a:gdLst/>
                <a:ahLst/>
                <a:cxnLst/>
                <a:rect l="l" t="t" r="r" b="b"/>
                <a:pathLst>
                  <a:path w="786" h="619" extrusionOk="0">
                    <a:moveTo>
                      <a:pt x="401" y="0"/>
                    </a:moveTo>
                    <a:cubicBezTo>
                      <a:pt x="0" y="0"/>
                      <a:pt x="0" y="619"/>
                      <a:pt x="401" y="619"/>
                    </a:cubicBezTo>
                    <a:cubicBezTo>
                      <a:pt x="785" y="619"/>
                      <a:pt x="785"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025117" y="4896626"/>
                <a:ext cx="42826" cy="33013"/>
              </a:xfrm>
              <a:custGeom>
                <a:avLst/>
                <a:gdLst/>
                <a:ahLst/>
                <a:cxnLst/>
                <a:rect l="l" t="t" r="r" b="b"/>
                <a:pathLst>
                  <a:path w="803" h="619" extrusionOk="0">
                    <a:moveTo>
                      <a:pt x="401" y="0"/>
                    </a:moveTo>
                    <a:cubicBezTo>
                      <a:pt x="0" y="0"/>
                      <a:pt x="0" y="618"/>
                      <a:pt x="401" y="618"/>
                    </a:cubicBezTo>
                    <a:cubicBezTo>
                      <a:pt x="802" y="618"/>
                      <a:pt x="80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rot="1029121">
              <a:off x="8056857" y="1507018"/>
              <a:ext cx="1071146" cy="1476564"/>
              <a:chOff x="2106550" y="2542337"/>
              <a:chExt cx="1071175" cy="1476604"/>
            </a:xfrm>
          </p:grpSpPr>
          <p:sp>
            <p:nvSpPr>
              <p:cNvPr id="32" name="Google Shape;32;p2"/>
              <p:cNvSpPr/>
              <p:nvPr/>
            </p:nvSpPr>
            <p:spPr>
              <a:xfrm>
                <a:off x="3133992" y="3985022"/>
                <a:ext cx="43733" cy="33919"/>
              </a:xfrm>
              <a:custGeom>
                <a:avLst/>
                <a:gdLst/>
                <a:ahLst/>
                <a:cxnLst/>
                <a:rect l="l" t="t" r="r" b="b"/>
                <a:pathLst>
                  <a:path w="820" h="636" extrusionOk="0">
                    <a:moveTo>
                      <a:pt x="418" y="0"/>
                    </a:moveTo>
                    <a:cubicBezTo>
                      <a:pt x="0" y="0"/>
                      <a:pt x="0" y="635"/>
                      <a:pt x="418" y="635"/>
                    </a:cubicBezTo>
                    <a:cubicBezTo>
                      <a:pt x="819" y="635"/>
                      <a:pt x="819" y="0"/>
                      <a:pt x="4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721415" y="3403116"/>
                <a:ext cx="41919" cy="33919"/>
              </a:xfrm>
              <a:custGeom>
                <a:avLst/>
                <a:gdLst/>
                <a:ahLst/>
                <a:cxnLst/>
                <a:rect l="l" t="t" r="r" b="b"/>
                <a:pathLst>
                  <a:path w="786" h="636" extrusionOk="0">
                    <a:moveTo>
                      <a:pt x="385" y="1"/>
                    </a:moveTo>
                    <a:cubicBezTo>
                      <a:pt x="0" y="1"/>
                      <a:pt x="0" y="636"/>
                      <a:pt x="385" y="636"/>
                    </a:cubicBezTo>
                    <a:cubicBezTo>
                      <a:pt x="786" y="636"/>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07025" y="2584203"/>
                <a:ext cx="41973" cy="33013"/>
              </a:xfrm>
              <a:custGeom>
                <a:avLst/>
                <a:gdLst/>
                <a:ahLst/>
                <a:cxnLst/>
                <a:rect l="l" t="t" r="r" b="b"/>
                <a:pathLst>
                  <a:path w="787" h="619" extrusionOk="0">
                    <a:moveTo>
                      <a:pt x="385" y="1"/>
                    </a:moveTo>
                    <a:cubicBezTo>
                      <a:pt x="1" y="1"/>
                      <a:pt x="1"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106550" y="2542337"/>
                <a:ext cx="41919" cy="33919"/>
              </a:xfrm>
              <a:custGeom>
                <a:avLst/>
                <a:gdLst/>
                <a:ahLst/>
                <a:cxnLst/>
                <a:rect l="l" t="t" r="r" b="b"/>
                <a:pathLst>
                  <a:path w="786" h="636" extrusionOk="0">
                    <a:moveTo>
                      <a:pt x="385" y="0"/>
                    </a:moveTo>
                    <a:cubicBezTo>
                      <a:pt x="0" y="0"/>
                      <a:pt x="0" y="635"/>
                      <a:pt x="385" y="635"/>
                    </a:cubicBezTo>
                    <a:cubicBezTo>
                      <a:pt x="786" y="635"/>
                      <a:pt x="786"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 name="Google Shape;36;p2"/>
          <p:cNvGrpSpPr/>
          <p:nvPr/>
        </p:nvGrpSpPr>
        <p:grpSpPr>
          <a:xfrm>
            <a:off x="-344108" y="4233333"/>
            <a:ext cx="1352856" cy="1051443"/>
            <a:chOff x="2465850" y="4099987"/>
            <a:chExt cx="879849" cy="683821"/>
          </a:xfrm>
        </p:grpSpPr>
        <p:sp>
          <p:nvSpPr>
            <p:cNvPr id="37" name="Google Shape;37;p2"/>
            <p:cNvSpPr/>
            <p:nvPr/>
          </p:nvSpPr>
          <p:spPr>
            <a:xfrm>
              <a:off x="2465850" y="4099987"/>
              <a:ext cx="879849" cy="683821"/>
            </a:xfrm>
            <a:custGeom>
              <a:avLst/>
              <a:gdLst/>
              <a:ahLst/>
              <a:cxnLst/>
              <a:rect l="l" t="t" r="r" b="b"/>
              <a:pathLst>
                <a:path w="26652" h="20714" extrusionOk="0">
                  <a:moveTo>
                    <a:pt x="4811" y="0"/>
                  </a:moveTo>
                  <a:cubicBezTo>
                    <a:pt x="4021" y="0"/>
                    <a:pt x="3301" y="301"/>
                    <a:pt x="2741" y="1056"/>
                  </a:cubicBezTo>
                  <a:cubicBezTo>
                    <a:pt x="1" y="4782"/>
                    <a:pt x="7603" y="9209"/>
                    <a:pt x="7603" y="9209"/>
                  </a:cubicBezTo>
                  <a:cubicBezTo>
                    <a:pt x="7603" y="9209"/>
                    <a:pt x="3309" y="9560"/>
                    <a:pt x="5080" y="12484"/>
                  </a:cubicBezTo>
                  <a:cubicBezTo>
                    <a:pt x="6153" y="14255"/>
                    <a:pt x="8322" y="14604"/>
                    <a:pt x="9866" y="14604"/>
                  </a:cubicBezTo>
                  <a:cubicBezTo>
                    <a:pt x="10872" y="14604"/>
                    <a:pt x="11613" y="14456"/>
                    <a:pt x="11613" y="14456"/>
                  </a:cubicBezTo>
                  <a:lnTo>
                    <a:pt x="11613" y="14456"/>
                  </a:lnTo>
                  <a:cubicBezTo>
                    <a:pt x="11613" y="14456"/>
                    <a:pt x="7069" y="19101"/>
                    <a:pt x="12332" y="20437"/>
                  </a:cubicBezTo>
                  <a:cubicBezTo>
                    <a:pt x="13087" y="20631"/>
                    <a:pt x="13854" y="20713"/>
                    <a:pt x="14614" y="20713"/>
                  </a:cubicBezTo>
                  <a:cubicBezTo>
                    <a:pt x="19115" y="20713"/>
                    <a:pt x="23360" y="17814"/>
                    <a:pt x="23360" y="17814"/>
                  </a:cubicBezTo>
                  <a:cubicBezTo>
                    <a:pt x="23360" y="17814"/>
                    <a:pt x="26651" y="6904"/>
                    <a:pt x="22791" y="4046"/>
                  </a:cubicBezTo>
                  <a:cubicBezTo>
                    <a:pt x="22379" y="3742"/>
                    <a:pt x="21981" y="3615"/>
                    <a:pt x="21602" y="3615"/>
                  </a:cubicBezTo>
                  <a:cubicBezTo>
                    <a:pt x="19586" y="3615"/>
                    <a:pt x="18130" y="7238"/>
                    <a:pt x="18130" y="7238"/>
                  </a:cubicBezTo>
                  <a:cubicBezTo>
                    <a:pt x="18130" y="7238"/>
                    <a:pt x="17472" y="111"/>
                    <a:pt x="14346" y="111"/>
                  </a:cubicBezTo>
                  <a:cubicBezTo>
                    <a:pt x="14283" y="111"/>
                    <a:pt x="14219" y="114"/>
                    <a:pt x="14153" y="120"/>
                  </a:cubicBezTo>
                  <a:cubicBezTo>
                    <a:pt x="10845" y="421"/>
                    <a:pt x="12031" y="4548"/>
                    <a:pt x="12031" y="4548"/>
                  </a:cubicBezTo>
                  <a:cubicBezTo>
                    <a:pt x="12031" y="4548"/>
                    <a:pt x="7886" y="0"/>
                    <a:pt x="4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662767" y="4217246"/>
              <a:ext cx="503639" cy="411270"/>
            </a:xfrm>
            <a:custGeom>
              <a:avLst/>
              <a:gdLst/>
              <a:ahLst/>
              <a:cxnLst/>
              <a:rect l="l" t="t" r="r" b="b"/>
              <a:pathLst>
                <a:path w="15256" h="12458" extrusionOk="0">
                  <a:moveTo>
                    <a:pt x="450" y="0"/>
                  </a:moveTo>
                  <a:cubicBezTo>
                    <a:pt x="324" y="0"/>
                    <a:pt x="199" y="59"/>
                    <a:pt x="118" y="160"/>
                  </a:cubicBezTo>
                  <a:cubicBezTo>
                    <a:pt x="1" y="344"/>
                    <a:pt x="34" y="595"/>
                    <a:pt x="201" y="728"/>
                  </a:cubicBezTo>
                  <a:cubicBezTo>
                    <a:pt x="285" y="795"/>
                    <a:pt x="8355" y="6911"/>
                    <a:pt x="14554" y="12357"/>
                  </a:cubicBezTo>
                  <a:cubicBezTo>
                    <a:pt x="14638" y="12424"/>
                    <a:pt x="14738" y="12458"/>
                    <a:pt x="14821" y="12458"/>
                  </a:cubicBezTo>
                  <a:cubicBezTo>
                    <a:pt x="14922" y="12458"/>
                    <a:pt x="15039" y="12424"/>
                    <a:pt x="15122" y="12324"/>
                  </a:cubicBezTo>
                  <a:cubicBezTo>
                    <a:pt x="15256" y="12157"/>
                    <a:pt x="15239" y="11906"/>
                    <a:pt x="15072" y="11756"/>
                  </a:cubicBezTo>
                  <a:cubicBezTo>
                    <a:pt x="8856" y="6276"/>
                    <a:pt x="770" y="144"/>
                    <a:pt x="686" y="77"/>
                  </a:cubicBezTo>
                  <a:cubicBezTo>
                    <a:pt x="614" y="24"/>
                    <a:pt x="532" y="0"/>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768142" y="4235469"/>
              <a:ext cx="228942" cy="249079"/>
            </a:xfrm>
            <a:custGeom>
              <a:avLst/>
              <a:gdLst/>
              <a:ahLst/>
              <a:cxnLst/>
              <a:rect l="l" t="t" r="r" b="b"/>
              <a:pathLst>
                <a:path w="6935" h="7545" extrusionOk="0">
                  <a:moveTo>
                    <a:pt x="5571" y="0"/>
                  </a:moveTo>
                  <a:cubicBezTo>
                    <a:pt x="5546" y="0"/>
                    <a:pt x="5522" y="3"/>
                    <a:pt x="5497" y="9"/>
                  </a:cubicBezTo>
                  <a:cubicBezTo>
                    <a:pt x="5280" y="43"/>
                    <a:pt x="5130" y="260"/>
                    <a:pt x="5163" y="460"/>
                  </a:cubicBezTo>
                  <a:lnTo>
                    <a:pt x="6015" y="6760"/>
                  </a:lnTo>
                  <a:lnTo>
                    <a:pt x="401" y="6709"/>
                  </a:lnTo>
                  <a:cubicBezTo>
                    <a:pt x="184" y="6709"/>
                    <a:pt x="0" y="6876"/>
                    <a:pt x="0" y="7110"/>
                  </a:cubicBezTo>
                  <a:cubicBezTo>
                    <a:pt x="0" y="7311"/>
                    <a:pt x="167" y="7495"/>
                    <a:pt x="401" y="7495"/>
                  </a:cubicBezTo>
                  <a:lnTo>
                    <a:pt x="6934" y="7545"/>
                  </a:lnTo>
                  <a:lnTo>
                    <a:pt x="5949" y="343"/>
                  </a:lnTo>
                  <a:cubicBezTo>
                    <a:pt x="5919" y="153"/>
                    <a:pt x="5748" y="0"/>
                    <a:pt x="5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97220" y="4351969"/>
              <a:ext cx="285756" cy="317382"/>
            </a:xfrm>
            <a:custGeom>
              <a:avLst/>
              <a:gdLst/>
              <a:ahLst/>
              <a:cxnLst/>
              <a:rect l="l" t="t" r="r" b="b"/>
              <a:pathLst>
                <a:path w="8656" h="9614" extrusionOk="0">
                  <a:moveTo>
                    <a:pt x="8242" y="1"/>
                  </a:moveTo>
                  <a:cubicBezTo>
                    <a:pt x="8058" y="1"/>
                    <a:pt x="7865" y="128"/>
                    <a:pt x="7820" y="323"/>
                  </a:cubicBezTo>
                  <a:lnTo>
                    <a:pt x="6383" y="6823"/>
                  </a:lnTo>
                  <a:lnTo>
                    <a:pt x="301" y="8845"/>
                  </a:lnTo>
                  <a:cubicBezTo>
                    <a:pt x="100" y="8911"/>
                    <a:pt x="0" y="9129"/>
                    <a:pt x="50" y="9346"/>
                  </a:cubicBezTo>
                  <a:cubicBezTo>
                    <a:pt x="100" y="9513"/>
                    <a:pt x="267" y="9613"/>
                    <a:pt x="435" y="9613"/>
                  </a:cubicBezTo>
                  <a:cubicBezTo>
                    <a:pt x="468" y="9613"/>
                    <a:pt x="518" y="9613"/>
                    <a:pt x="551" y="9596"/>
                  </a:cubicBezTo>
                  <a:lnTo>
                    <a:pt x="7068" y="7424"/>
                  </a:lnTo>
                  <a:lnTo>
                    <a:pt x="8622" y="490"/>
                  </a:lnTo>
                  <a:cubicBezTo>
                    <a:pt x="8655" y="273"/>
                    <a:pt x="8521" y="56"/>
                    <a:pt x="8304" y="6"/>
                  </a:cubicBezTo>
                  <a:cubicBezTo>
                    <a:pt x="8284" y="2"/>
                    <a:pt x="8263" y="1"/>
                    <a:pt x="8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rot="-6428437">
            <a:off x="7532365" y="-367456"/>
            <a:ext cx="2245496" cy="1425020"/>
            <a:chOff x="3765122" y="4327850"/>
            <a:chExt cx="1278075" cy="811083"/>
          </a:xfrm>
        </p:grpSpPr>
        <p:sp>
          <p:nvSpPr>
            <p:cNvPr id="42" name="Google Shape;42;p2"/>
            <p:cNvSpPr/>
            <p:nvPr/>
          </p:nvSpPr>
          <p:spPr>
            <a:xfrm>
              <a:off x="3765122" y="4454881"/>
              <a:ext cx="879816" cy="684052"/>
            </a:xfrm>
            <a:custGeom>
              <a:avLst/>
              <a:gdLst/>
              <a:ahLst/>
              <a:cxnLst/>
              <a:rect l="l" t="t" r="r" b="b"/>
              <a:pathLst>
                <a:path w="26651" h="20721" extrusionOk="0">
                  <a:moveTo>
                    <a:pt x="4819" y="1"/>
                  </a:moveTo>
                  <a:cubicBezTo>
                    <a:pt x="4026" y="1"/>
                    <a:pt x="3303" y="303"/>
                    <a:pt x="2741" y="1064"/>
                  </a:cubicBezTo>
                  <a:cubicBezTo>
                    <a:pt x="1" y="4774"/>
                    <a:pt x="7603" y="9201"/>
                    <a:pt x="7603" y="9201"/>
                  </a:cubicBezTo>
                  <a:cubicBezTo>
                    <a:pt x="7603" y="9201"/>
                    <a:pt x="3309" y="9552"/>
                    <a:pt x="5080" y="12476"/>
                  </a:cubicBezTo>
                  <a:cubicBezTo>
                    <a:pt x="6153" y="14247"/>
                    <a:pt x="8322" y="14596"/>
                    <a:pt x="9866" y="14596"/>
                  </a:cubicBezTo>
                  <a:cubicBezTo>
                    <a:pt x="10872" y="14596"/>
                    <a:pt x="11613" y="14448"/>
                    <a:pt x="11613" y="14448"/>
                  </a:cubicBezTo>
                  <a:lnTo>
                    <a:pt x="11613" y="14448"/>
                  </a:lnTo>
                  <a:cubicBezTo>
                    <a:pt x="11613" y="14448"/>
                    <a:pt x="7069" y="19110"/>
                    <a:pt x="12332" y="20446"/>
                  </a:cubicBezTo>
                  <a:cubicBezTo>
                    <a:pt x="13084" y="20639"/>
                    <a:pt x="13848" y="20721"/>
                    <a:pt x="14605" y="20721"/>
                  </a:cubicBezTo>
                  <a:cubicBezTo>
                    <a:pt x="19110" y="20721"/>
                    <a:pt x="23359" y="17806"/>
                    <a:pt x="23359" y="17806"/>
                  </a:cubicBezTo>
                  <a:cubicBezTo>
                    <a:pt x="23359" y="17806"/>
                    <a:pt x="26651" y="6912"/>
                    <a:pt x="22791" y="4038"/>
                  </a:cubicBezTo>
                  <a:cubicBezTo>
                    <a:pt x="22380" y="3735"/>
                    <a:pt x="21983" y="3608"/>
                    <a:pt x="21605" y="3608"/>
                  </a:cubicBezTo>
                  <a:cubicBezTo>
                    <a:pt x="19587" y="3608"/>
                    <a:pt x="18130" y="7246"/>
                    <a:pt x="18130" y="7246"/>
                  </a:cubicBezTo>
                  <a:cubicBezTo>
                    <a:pt x="18130" y="7246"/>
                    <a:pt x="17470" y="104"/>
                    <a:pt x="14320" y="104"/>
                  </a:cubicBezTo>
                  <a:cubicBezTo>
                    <a:pt x="14260" y="104"/>
                    <a:pt x="14198" y="107"/>
                    <a:pt x="14136" y="112"/>
                  </a:cubicBezTo>
                  <a:cubicBezTo>
                    <a:pt x="10845" y="413"/>
                    <a:pt x="12031" y="4540"/>
                    <a:pt x="12031" y="4540"/>
                  </a:cubicBezTo>
                  <a:cubicBezTo>
                    <a:pt x="12031" y="4540"/>
                    <a:pt x="7893" y="1"/>
                    <a:pt x="4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962040" y="4572404"/>
              <a:ext cx="503639" cy="411303"/>
            </a:xfrm>
            <a:custGeom>
              <a:avLst/>
              <a:gdLst/>
              <a:ahLst/>
              <a:cxnLst/>
              <a:rect l="l" t="t" r="r" b="b"/>
              <a:pathLst>
                <a:path w="15256" h="12459" extrusionOk="0">
                  <a:moveTo>
                    <a:pt x="438" y="1"/>
                  </a:moveTo>
                  <a:cubicBezTo>
                    <a:pt x="309" y="1"/>
                    <a:pt x="189" y="59"/>
                    <a:pt x="118" y="161"/>
                  </a:cubicBezTo>
                  <a:cubicBezTo>
                    <a:pt x="1" y="345"/>
                    <a:pt x="34" y="595"/>
                    <a:pt x="201" y="712"/>
                  </a:cubicBezTo>
                  <a:cubicBezTo>
                    <a:pt x="285" y="779"/>
                    <a:pt x="8355" y="6895"/>
                    <a:pt x="14554" y="12358"/>
                  </a:cubicBezTo>
                  <a:cubicBezTo>
                    <a:pt x="14637" y="12408"/>
                    <a:pt x="14738" y="12458"/>
                    <a:pt x="14821" y="12458"/>
                  </a:cubicBezTo>
                  <a:cubicBezTo>
                    <a:pt x="14921" y="12458"/>
                    <a:pt x="15038" y="12408"/>
                    <a:pt x="15122" y="12308"/>
                  </a:cubicBezTo>
                  <a:cubicBezTo>
                    <a:pt x="15256" y="12141"/>
                    <a:pt x="15239" y="11890"/>
                    <a:pt x="15072" y="11740"/>
                  </a:cubicBezTo>
                  <a:cubicBezTo>
                    <a:pt x="8840" y="6276"/>
                    <a:pt x="769" y="128"/>
                    <a:pt x="686" y="77"/>
                  </a:cubicBezTo>
                  <a:cubicBezTo>
                    <a:pt x="607" y="25"/>
                    <a:pt x="521" y="1"/>
                    <a:pt x="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067414" y="4590263"/>
              <a:ext cx="228942" cy="248914"/>
            </a:xfrm>
            <a:custGeom>
              <a:avLst/>
              <a:gdLst/>
              <a:ahLst/>
              <a:cxnLst/>
              <a:rect l="l" t="t" r="r" b="b"/>
              <a:pathLst>
                <a:path w="6935" h="7540" extrusionOk="0">
                  <a:moveTo>
                    <a:pt x="5549" y="0"/>
                  </a:moveTo>
                  <a:cubicBezTo>
                    <a:pt x="5532" y="0"/>
                    <a:pt x="5514" y="1"/>
                    <a:pt x="5497" y="4"/>
                  </a:cubicBezTo>
                  <a:cubicBezTo>
                    <a:pt x="5280" y="54"/>
                    <a:pt x="5130" y="255"/>
                    <a:pt x="5163" y="472"/>
                  </a:cubicBezTo>
                  <a:lnTo>
                    <a:pt x="6015" y="6755"/>
                  </a:lnTo>
                  <a:lnTo>
                    <a:pt x="401" y="6704"/>
                  </a:lnTo>
                  <a:cubicBezTo>
                    <a:pt x="184" y="6704"/>
                    <a:pt x="0" y="6871"/>
                    <a:pt x="0" y="7105"/>
                  </a:cubicBezTo>
                  <a:cubicBezTo>
                    <a:pt x="0" y="7323"/>
                    <a:pt x="167" y="7506"/>
                    <a:pt x="401" y="7506"/>
                  </a:cubicBezTo>
                  <a:lnTo>
                    <a:pt x="6934" y="7540"/>
                  </a:lnTo>
                  <a:lnTo>
                    <a:pt x="5948" y="338"/>
                  </a:lnTo>
                  <a:cubicBezTo>
                    <a:pt x="5918" y="155"/>
                    <a:pt x="5734"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196459" y="4706994"/>
              <a:ext cx="285756" cy="317514"/>
            </a:xfrm>
            <a:custGeom>
              <a:avLst/>
              <a:gdLst/>
              <a:ahLst/>
              <a:cxnLst/>
              <a:rect l="l" t="t" r="r" b="b"/>
              <a:pathLst>
                <a:path w="8656" h="9618" extrusionOk="0">
                  <a:moveTo>
                    <a:pt x="8225" y="1"/>
                  </a:moveTo>
                  <a:cubicBezTo>
                    <a:pt x="8046" y="1"/>
                    <a:pt x="7864" y="137"/>
                    <a:pt x="7820" y="311"/>
                  </a:cubicBezTo>
                  <a:lnTo>
                    <a:pt x="6383" y="6811"/>
                  </a:lnTo>
                  <a:lnTo>
                    <a:pt x="302" y="8833"/>
                  </a:lnTo>
                  <a:cubicBezTo>
                    <a:pt x="101" y="8899"/>
                    <a:pt x="1" y="9133"/>
                    <a:pt x="51" y="9334"/>
                  </a:cubicBezTo>
                  <a:cubicBezTo>
                    <a:pt x="101" y="9501"/>
                    <a:pt x="268" y="9618"/>
                    <a:pt x="435" y="9618"/>
                  </a:cubicBezTo>
                  <a:cubicBezTo>
                    <a:pt x="469" y="9618"/>
                    <a:pt x="519" y="9618"/>
                    <a:pt x="552" y="9584"/>
                  </a:cubicBezTo>
                  <a:lnTo>
                    <a:pt x="7069" y="7412"/>
                  </a:lnTo>
                  <a:lnTo>
                    <a:pt x="8622" y="478"/>
                  </a:lnTo>
                  <a:cubicBezTo>
                    <a:pt x="8656" y="278"/>
                    <a:pt x="8522" y="44"/>
                    <a:pt x="8305" y="10"/>
                  </a:cubicBezTo>
                  <a:cubicBezTo>
                    <a:pt x="8279" y="4"/>
                    <a:pt x="8252" y="1"/>
                    <a:pt x="8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4090028" y="4327850"/>
              <a:ext cx="953170" cy="739711"/>
              <a:chOff x="4090028" y="4327850"/>
              <a:chExt cx="953170" cy="739711"/>
            </a:xfrm>
          </p:grpSpPr>
          <p:sp>
            <p:nvSpPr>
              <p:cNvPr id="47" name="Google Shape;47;p2"/>
              <p:cNvSpPr/>
              <p:nvPr/>
            </p:nvSpPr>
            <p:spPr>
              <a:xfrm>
                <a:off x="4090028" y="4327850"/>
                <a:ext cx="953170" cy="739711"/>
              </a:xfrm>
              <a:custGeom>
                <a:avLst/>
                <a:gdLst/>
                <a:ahLst/>
                <a:cxnLst/>
                <a:rect l="l" t="t" r="r" b="b"/>
                <a:pathLst>
                  <a:path w="28873" h="22407" extrusionOk="0">
                    <a:moveTo>
                      <a:pt x="11044" y="0"/>
                    </a:moveTo>
                    <a:lnTo>
                      <a:pt x="11044" y="0"/>
                    </a:lnTo>
                    <a:cubicBezTo>
                      <a:pt x="0" y="13467"/>
                      <a:pt x="14136" y="22406"/>
                      <a:pt x="14136" y="22406"/>
                    </a:cubicBezTo>
                    <a:cubicBezTo>
                      <a:pt x="14136" y="22406"/>
                      <a:pt x="28872" y="11596"/>
                      <a:pt x="110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466201" y="4410479"/>
                <a:ext cx="171005" cy="598616"/>
              </a:xfrm>
              <a:custGeom>
                <a:avLst/>
                <a:gdLst/>
                <a:ahLst/>
                <a:cxnLst/>
                <a:rect l="l" t="t" r="r" b="b"/>
                <a:pathLst>
                  <a:path w="5180" h="18133" extrusionOk="0">
                    <a:moveTo>
                      <a:pt x="491" y="0"/>
                    </a:moveTo>
                    <a:cubicBezTo>
                      <a:pt x="427" y="0"/>
                      <a:pt x="363" y="17"/>
                      <a:pt x="301" y="53"/>
                    </a:cubicBezTo>
                    <a:cubicBezTo>
                      <a:pt x="84" y="154"/>
                      <a:pt x="0" y="388"/>
                      <a:pt x="117" y="588"/>
                    </a:cubicBezTo>
                    <a:cubicBezTo>
                      <a:pt x="4311" y="9160"/>
                      <a:pt x="2540" y="17564"/>
                      <a:pt x="2507" y="17647"/>
                    </a:cubicBezTo>
                    <a:cubicBezTo>
                      <a:pt x="2473" y="17865"/>
                      <a:pt x="2624" y="18082"/>
                      <a:pt x="2824" y="18132"/>
                    </a:cubicBezTo>
                    <a:lnTo>
                      <a:pt x="2908" y="18132"/>
                    </a:lnTo>
                    <a:cubicBezTo>
                      <a:pt x="3108" y="18132"/>
                      <a:pt x="3275" y="17998"/>
                      <a:pt x="3309" y="17848"/>
                    </a:cubicBezTo>
                    <a:cubicBezTo>
                      <a:pt x="3325" y="17731"/>
                      <a:pt x="5180" y="9076"/>
                      <a:pt x="836" y="237"/>
                    </a:cubicBezTo>
                    <a:cubicBezTo>
                      <a:pt x="766" y="87"/>
                      <a:pt x="633" y="0"/>
                      <a:pt x="4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422625" y="4524734"/>
                <a:ext cx="143439" cy="104286"/>
              </a:xfrm>
              <a:custGeom>
                <a:avLst/>
                <a:gdLst/>
                <a:ahLst/>
                <a:cxnLst/>
                <a:rect l="l" t="t" r="r" b="b"/>
                <a:pathLst>
                  <a:path w="4345" h="3159" extrusionOk="0">
                    <a:moveTo>
                      <a:pt x="456" y="1"/>
                    </a:moveTo>
                    <a:cubicBezTo>
                      <a:pt x="328" y="1"/>
                      <a:pt x="200" y="61"/>
                      <a:pt x="117" y="185"/>
                    </a:cubicBezTo>
                    <a:cubicBezTo>
                      <a:pt x="0" y="369"/>
                      <a:pt x="34" y="619"/>
                      <a:pt x="218" y="736"/>
                    </a:cubicBezTo>
                    <a:lnTo>
                      <a:pt x="3643" y="3109"/>
                    </a:lnTo>
                    <a:cubicBezTo>
                      <a:pt x="3710" y="3142"/>
                      <a:pt x="3793" y="3159"/>
                      <a:pt x="3877" y="3159"/>
                    </a:cubicBezTo>
                    <a:cubicBezTo>
                      <a:pt x="4010" y="3159"/>
                      <a:pt x="4127" y="3109"/>
                      <a:pt x="4211" y="2992"/>
                    </a:cubicBezTo>
                    <a:cubicBezTo>
                      <a:pt x="4345" y="2808"/>
                      <a:pt x="4294" y="2557"/>
                      <a:pt x="4111" y="2440"/>
                    </a:cubicBezTo>
                    <a:lnTo>
                      <a:pt x="685" y="68"/>
                    </a:lnTo>
                    <a:cubicBezTo>
                      <a:pt x="615" y="23"/>
                      <a:pt x="536" y="1"/>
                      <a:pt x="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548368" y="4565834"/>
                <a:ext cx="109800" cy="124985"/>
              </a:xfrm>
              <a:custGeom>
                <a:avLst/>
                <a:gdLst/>
                <a:ahLst/>
                <a:cxnLst/>
                <a:rect l="l" t="t" r="r" b="b"/>
                <a:pathLst>
                  <a:path w="3326" h="3786" extrusionOk="0">
                    <a:moveTo>
                      <a:pt x="2897" y="1"/>
                    </a:moveTo>
                    <a:cubicBezTo>
                      <a:pt x="2780" y="1"/>
                      <a:pt x="2660" y="47"/>
                      <a:pt x="2574" y="143"/>
                    </a:cubicBezTo>
                    <a:lnTo>
                      <a:pt x="135" y="3134"/>
                    </a:lnTo>
                    <a:cubicBezTo>
                      <a:pt x="1" y="3301"/>
                      <a:pt x="34" y="3551"/>
                      <a:pt x="201" y="3702"/>
                    </a:cubicBezTo>
                    <a:cubicBezTo>
                      <a:pt x="252" y="3752"/>
                      <a:pt x="368" y="3785"/>
                      <a:pt x="452" y="3785"/>
                    </a:cubicBezTo>
                    <a:cubicBezTo>
                      <a:pt x="552" y="3785"/>
                      <a:pt x="669" y="3718"/>
                      <a:pt x="753" y="3635"/>
                    </a:cubicBezTo>
                    <a:lnTo>
                      <a:pt x="3209" y="644"/>
                    </a:lnTo>
                    <a:cubicBezTo>
                      <a:pt x="3326" y="477"/>
                      <a:pt x="3309" y="226"/>
                      <a:pt x="3142" y="76"/>
                    </a:cubicBezTo>
                    <a:cubicBezTo>
                      <a:pt x="3071" y="26"/>
                      <a:pt x="2985" y="1"/>
                      <a:pt x="28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398361" y="4676689"/>
                <a:ext cx="190878" cy="103461"/>
              </a:xfrm>
              <a:custGeom>
                <a:avLst/>
                <a:gdLst/>
                <a:ahLst/>
                <a:cxnLst/>
                <a:rect l="l" t="t" r="r" b="b"/>
                <a:pathLst>
                  <a:path w="5782" h="3134" extrusionOk="0">
                    <a:moveTo>
                      <a:pt x="458" y="0"/>
                    </a:moveTo>
                    <a:cubicBezTo>
                      <a:pt x="311" y="0"/>
                      <a:pt x="172" y="84"/>
                      <a:pt x="100" y="227"/>
                    </a:cubicBezTo>
                    <a:cubicBezTo>
                      <a:pt x="0" y="444"/>
                      <a:pt x="84" y="678"/>
                      <a:pt x="284" y="778"/>
                    </a:cubicBezTo>
                    <a:lnTo>
                      <a:pt x="5130" y="3101"/>
                    </a:lnTo>
                    <a:cubicBezTo>
                      <a:pt x="5180" y="3117"/>
                      <a:pt x="5247" y="3134"/>
                      <a:pt x="5297" y="3134"/>
                    </a:cubicBezTo>
                    <a:cubicBezTo>
                      <a:pt x="5447" y="3134"/>
                      <a:pt x="5598" y="3050"/>
                      <a:pt x="5681" y="2900"/>
                    </a:cubicBezTo>
                    <a:cubicBezTo>
                      <a:pt x="5781" y="2700"/>
                      <a:pt x="5698" y="2466"/>
                      <a:pt x="5481" y="2365"/>
                    </a:cubicBezTo>
                    <a:lnTo>
                      <a:pt x="635" y="43"/>
                    </a:lnTo>
                    <a:cubicBezTo>
                      <a:pt x="577" y="14"/>
                      <a:pt x="517" y="0"/>
                      <a:pt x="4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561606" y="4734823"/>
                <a:ext cx="148424" cy="117062"/>
              </a:xfrm>
              <a:custGeom>
                <a:avLst/>
                <a:gdLst/>
                <a:ahLst/>
                <a:cxnLst/>
                <a:rect l="l" t="t" r="r" b="b"/>
                <a:pathLst>
                  <a:path w="4496" h="3546" extrusionOk="0">
                    <a:moveTo>
                      <a:pt x="4053" y="0"/>
                    </a:moveTo>
                    <a:cubicBezTo>
                      <a:pt x="3967" y="0"/>
                      <a:pt x="3881" y="30"/>
                      <a:pt x="3810" y="86"/>
                    </a:cubicBezTo>
                    <a:lnTo>
                      <a:pt x="218" y="2810"/>
                    </a:lnTo>
                    <a:cubicBezTo>
                      <a:pt x="18" y="2960"/>
                      <a:pt x="1" y="3211"/>
                      <a:pt x="118" y="3378"/>
                    </a:cubicBezTo>
                    <a:cubicBezTo>
                      <a:pt x="218" y="3478"/>
                      <a:pt x="318" y="3545"/>
                      <a:pt x="435" y="3545"/>
                    </a:cubicBezTo>
                    <a:cubicBezTo>
                      <a:pt x="519" y="3545"/>
                      <a:pt x="602" y="3528"/>
                      <a:pt x="686" y="3462"/>
                    </a:cubicBezTo>
                    <a:lnTo>
                      <a:pt x="4278" y="721"/>
                    </a:lnTo>
                    <a:cubicBezTo>
                      <a:pt x="4479" y="588"/>
                      <a:pt x="4495" y="320"/>
                      <a:pt x="4362" y="170"/>
                    </a:cubicBezTo>
                    <a:cubicBezTo>
                      <a:pt x="4285" y="55"/>
                      <a:pt x="4169" y="0"/>
                      <a:pt x="4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505354" y="4442237"/>
                <a:ext cx="60149" cy="84215"/>
              </a:xfrm>
              <a:custGeom>
                <a:avLst/>
                <a:gdLst/>
                <a:ahLst/>
                <a:cxnLst/>
                <a:rect l="l" t="t" r="r" b="b"/>
                <a:pathLst>
                  <a:path w="1822" h="2551" extrusionOk="0">
                    <a:moveTo>
                      <a:pt x="1382" y="1"/>
                    </a:moveTo>
                    <a:cubicBezTo>
                      <a:pt x="1237" y="1"/>
                      <a:pt x="1091" y="81"/>
                      <a:pt x="1020" y="211"/>
                    </a:cubicBezTo>
                    <a:lnTo>
                      <a:pt x="101" y="1965"/>
                    </a:lnTo>
                    <a:cubicBezTo>
                      <a:pt x="1" y="2149"/>
                      <a:pt x="67" y="2400"/>
                      <a:pt x="268" y="2517"/>
                    </a:cubicBezTo>
                    <a:cubicBezTo>
                      <a:pt x="335" y="2533"/>
                      <a:pt x="385" y="2550"/>
                      <a:pt x="452" y="2550"/>
                    </a:cubicBezTo>
                    <a:cubicBezTo>
                      <a:pt x="602" y="2550"/>
                      <a:pt x="719" y="2467"/>
                      <a:pt x="803" y="2350"/>
                    </a:cubicBezTo>
                    <a:lnTo>
                      <a:pt x="1722" y="595"/>
                    </a:lnTo>
                    <a:cubicBezTo>
                      <a:pt x="1822" y="395"/>
                      <a:pt x="1755" y="144"/>
                      <a:pt x="1555" y="44"/>
                    </a:cubicBezTo>
                    <a:cubicBezTo>
                      <a:pt x="1501" y="15"/>
                      <a:pt x="144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 name="Google Shape;54;p2"/>
          <p:cNvGrpSpPr/>
          <p:nvPr/>
        </p:nvGrpSpPr>
        <p:grpSpPr>
          <a:xfrm>
            <a:off x="8085816" y="4105688"/>
            <a:ext cx="1519353" cy="1179099"/>
            <a:chOff x="3941922" y="3407823"/>
            <a:chExt cx="953170" cy="739711"/>
          </a:xfrm>
        </p:grpSpPr>
        <p:sp>
          <p:nvSpPr>
            <p:cNvPr id="55" name="Google Shape;55;p2"/>
            <p:cNvSpPr/>
            <p:nvPr/>
          </p:nvSpPr>
          <p:spPr>
            <a:xfrm>
              <a:off x="3941922" y="3407823"/>
              <a:ext cx="953170" cy="739711"/>
            </a:xfrm>
            <a:custGeom>
              <a:avLst/>
              <a:gdLst/>
              <a:ahLst/>
              <a:cxnLst/>
              <a:rect l="l" t="t" r="r" b="b"/>
              <a:pathLst>
                <a:path w="28873" h="22407" extrusionOk="0">
                  <a:moveTo>
                    <a:pt x="11061" y="1"/>
                  </a:moveTo>
                  <a:cubicBezTo>
                    <a:pt x="0" y="13468"/>
                    <a:pt x="14152" y="22407"/>
                    <a:pt x="14152" y="22407"/>
                  </a:cubicBezTo>
                  <a:cubicBezTo>
                    <a:pt x="14152" y="22407"/>
                    <a:pt x="28873" y="11580"/>
                    <a:pt x="1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318657" y="3490254"/>
              <a:ext cx="171005" cy="598814"/>
            </a:xfrm>
            <a:custGeom>
              <a:avLst/>
              <a:gdLst/>
              <a:ahLst/>
              <a:cxnLst/>
              <a:rect l="l" t="t" r="r" b="b"/>
              <a:pathLst>
                <a:path w="5180" h="18139" extrusionOk="0">
                  <a:moveTo>
                    <a:pt x="472" y="1"/>
                  </a:moveTo>
                  <a:cubicBezTo>
                    <a:pt x="411" y="1"/>
                    <a:pt x="347" y="15"/>
                    <a:pt x="284" y="43"/>
                  </a:cubicBezTo>
                  <a:cubicBezTo>
                    <a:pt x="84" y="144"/>
                    <a:pt x="0" y="378"/>
                    <a:pt x="100" y="595"/>
                  </a:cubicBezTo>
                  <a:cubicBezTo>
                    <a:pt x="4294" y="9150"/>
                    <a:pt x="2523" y="17571"/>
                    <a:pt x="2506" y="17654"/>
                  </a:cubicBezTo>
                  <a:cubicBezTo>
                    <a:pt x="2456" y="17855"/>
                    <a:pt x="2607" y="18089"/>
                    <a:pt x="2824" y="18139"/>
                  </a:cubicBezTo>
                  <a:lnTo>
                    <a:pt x="2907" y="18139"/>
                  </a:lnTo>
                  <a:cubicBezTo>
                    <a:pt x="3091" y="18139"/>
                    <a:pt x="3258" y="18005"/>
                    <a:pt x="3292" y="17838"/>
                  </a:cubicBezTo>
                  <a:cubicBezTo>
                    <a:pt x="3325" y="17738"/>
                    <a:pt x="5180" y="9066"/>
                    <a:pt x="836" y="227"/>
                  </a:cubicBezTo>
                  <a:cubicBezTo>
                    <a:pt x="764" y="84"/>
                    <a:pt x="625" y="1"/>
                    <a:pt x="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274520" y="3604476"/>
              <a:ext cx="143439" cy="104551"/>
            </a:xfrm>
            <a:custGeom>
              <a:avLst/>
              <a:gdLst/>
              <a:ahLst/>
              <a:cxnLst/>
              <a:rect l="l" t="t" r="r" b="b"/>
              <a:pathLst>
                <a:path w="4345" h="3167" extrusionOk="0">
                  <a:moveTo>
                    <a:pt x="456" y="0"/>
                  </a:moveTo>
                  <a:cubicBezTo>
                    <a:pt x="329" y="0"/>
                    <a:pt x="206" y="63"/>
                    <a:pt x="134" y="176"/>
                  </a:cubicBezTo>
                  <a:cubicBezTo>
                    <a:pt x="0" y="360"/>
                    <a:pt x="51" y="610"/>
                    <a:pt x="234" y="744"/>
                  </a:cubicBezTo>
                  <a:lnTo>
                    <a:pt x="3660" y="3100"/>
                  </a:lnTo>
                  <a:cubicBezTo>
                    <a:pt x="3726" y="3133"/>
                    <a:pt x="3810" y="3167"/>
                    <a:pt x="3893" y="3167"/>
                  </a:cubicBezTo>
                  <a:cubicBezTo>
                    <a:pt x="4010" y="3167"/>
                    <a:pt x="4127" y="3100"/>
                    <a:pt x="4228" y="3000"/>
                  </a:cubicBezTo>
                  <a:cubicBezTo>
                    <a:pt x="4345" y="2799"/>
                    <a:pt x="4311" y="2565"/>
                    <a:pt x="4111" y="2431"/>
                  </a:cubicBezTo>
                  <a:lnTo>
                    <a:pt x="685" y="76"/>
                  </a:lnTo>
                  <a:cubicBezTo>
                    <a:pt x="615" y="24"/>
                    <a:pt x="53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400824" y="3645609"/>
              <a:ext cx="109800" cy="124655"/>
            </a:xfrm>
            <a:custGeom>
              <a:avLst/>
              <a:gdLst/>
              <a:ahLst/>
              <a:cxnLst/>
              <a:rect l="l" t="t" r="r" b="b"/>
              <a:pathLst>
                <a:path w="3326" h="3776" extrusionOk="0">
                  <a:moveTo>
                    <a:pt x="2887" y="0"/>
                  </a:moveTo>
                  <a:cubicBezTo>
                    <a:pt x="2769" y="0"/>
                    <a:pt x="2652" y="52"/>
                    <a:pt x="2574" y="150"/>
                  </a:cubicBezTo>
                  <a:lnTo>
                    <a:pt x="118" y="3124"/>
                  </a:lnTo>
                  <a:cubicBezTo>
                    <a:pt x="1" y="3291"/>
                    <a:pt x="17" y="3541"/>
                    <a:pt x="184" y="3692"/>
                  </a:cubicBezTo>
                  <a:cubicBezTo>
                    <a:pt x="251" y="3759"/>
                    <a:pt x="352" y="3775"/>
                    <a:pt x="435" y="3775"/>
                  </a:cubicBezTo>
                  <a:cubicBezTo>
                    <a:pt x="535" y="3775"/>
                    <a:pt x="669" y="3708"/>
                    <a:pt x="753" y="3625"/>
                  </a:cubicBezTo>
                  <a:lnTo>
                    <a:pt x="3192" y="651"/>
                  </a:lnTo>
                  <a:cubicBezTo>
                    <a:pt x="3326" y="484"/>
                    <a:pt x="3292" y="233"/>
                    <a:pt x="3125" y="83"/>
                  </a:cubicBezTo>
                  <a:cubicBezTo>
                    <a:pt x="3055" y="27"/>
                    <a:pt x="2971"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250256" y="3756331"/>
              <a:ext cx="191439" cy="103824"/>
            </a:xfrm>
            <a:custGeom>
              <a:avLst/>
              <a:gdLst/>
              <a:ahLst/>
              <a:cxnLst/>
              <a:rect l="l" t="t" r="r" b="b"/>
              <a:pathLst>
                <a:path w="5799" h="3145" extrusionOk="0">
                  <a:moveTo>
                    <a:pt x="455" y="1"/>
                  </a:moveTo>
                  <a:cubicBezTo>
                    <a:pt x="312" y="1"/>
                    <a:pt x="187" y="87"/>
                    <a:pt x="117" y="237"/>
                  </a:cubicBezTo>
                  <a:cubicBezTo>
                    <a:pt x="0" y="438"/>
                    <a:pt x="84" y="672"/>
                    <a:pt x="301" y="772"/>
                  </a:cubicBezTo>
                  <a:lnTo>
                    <a:pt x="5146" y="3095"/>
                  </a:lnTo>
                  <a:cubicBezTo>
                    <a:pt x="5180" y="3111"/>
                    <a:pt x="5247" y="3145"/>
                    <a:pt x="5314" y="3145"/>
                  </a:cubicBezTo>
                  <a:cubicBezTo>
                    <a:pt x="5464" y="3145"/>
                    <a:pt x="5598" y="3045"/>
                    <a:pt x="5681" y="2911"/>
                  </a:cubicBezTo>
                  <a:cubicBezTo>
                    <a:pt x="5798" y="2694"/>
                    <a:pt x="5698" y="2476"/>
                    <a:pt x="5497" y="2359"/>
                  </a:cubicBezTo>
                  <a:lnTo>
                    <a:pt x="652" y="54"/>
                  </a:lnTo>
                  <a:cubicBezTo>
                    <a:pt x="585" y="18"/>
                    <a:pt x="518" y="1"/>
                    <a:pt x="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414062" y="3814664"/>
              <a:ext cx="147863" cy="117194"/>
            </a:xfrm>
            <a:custGeom>
              <a:avLst/>
              <a:gdLst/>
              <a:ahLst/>
              <a:cxnLst/>
              <a:rect l="l" t="t" r="r" b="b"/>
              <a:pathLst>
                <a:path w="4479" h="3550" extrusionOk="0">
                  <a:moveTo>
                    <a:pt x="4032" y="0"/>
                  </a:moveTo>
                  <a:cubicBezTo>
                    <a:pt x="3947" y="0"/>
                    <a:pt x="3863" y="26"/>
                    <a:pt x="3794" y="75"/>
                  </a:cubicBezTo>
                  <a:lnTo>
                    <a:pt x="201" y="2815"/>
                  </a:lnTo>
                  <a:cubicBezTo>
                    <a:pt x="17" y="2965"/>
                    <a:pt x="1" y="3216"/>
                    <a:pt x="118" y="3383"/>
                  </a:cubicBezTo>
                  <a:cubicBezTo>
                    <a:pt x="201" y="3483"/>
                    <a:pt x="301" y="3550"/>
                    <a:pt x="435" y="3550"/>
                  </a:cubicBezTo>
                  <a:cubicBezTo>
                    <a:pt x="519" y="3550"/>
                    <a:pt x="602" y="3516"/>
                    <a:pt x="686" y="3466"/>
                  </a:cubicBezTo>
                  <a:lnTo>
                    <a:pt x="4278" y="726"/>
                  </a:lnTo>
                  <a:cubicBezTo>
                    <a:pt x="4462" y="576"/>
                    <a:pt x="4479" y="325"/>
                    <a:pt x="4362" y="158"/>
                  </a:cubicBezTo>
                  <a:cubicBezTo>
                    <a:pt x="4274" y="51"/>
                    <a:pt x="4152" y="0"/>
                    <a:pt x="4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357248" y="3521681"/>
              <a:ext cx="60710" cy="84743"/>
            </a:xfrm>
            <a:custGeom>
              <a:avLst/>
              <a:gdLst/>
              <a:ahLst/>
              <a:cxnLst/>
              <a:rect l="l" t="t" r="r" b="b"/>
              <a:pathLst>
                <a:path w="1839" h="2567" extrusionOk="0">
                  <a:moveTo>
                    <a:pt x="1398" y="1"/>
                  </a:moveTo>
                  <a:cubicBezTo>
                    <a:pt x="1252" y="1"/>
                    <a:pt x="1103" y="81"/>
                    <a:pt x="1020" y="211"/>
                  </a:cubicBezTo>
                  <a:lnTo>
                    <a:pt x="101" y="1965"/>
                  </a:lnTo>
                  <a:cubicBezTo>
                    <a:pt x="1" y="2166"/>
                    <a:pt x="84" y="2416"/>
                    <a:pt x="268" y="2517"/>
                  </a:cubicBezTo>
                  <a:cubicBezTo>
                    <a:pt x="335" y="2533"/>
                    <a:pt x="402" y="2567"/>
                    <a:pt x="469" y="2567"/>
                  </a:cubicBezTo>
                  <a:cubicBezTo>
                    <a:pt x="602" y="2567"/>
                    <a:pt x="736" y="2483"/>
                    <a:pt x="819" y="2350"/>
                  </a:cubicBezTo>
                  <a:lnTo>
                    <a:pt x="1738" y="595"/>
                  </a:lnTo>
                  <a:cubicBezTo>
                    <a:pt x="1839" y="411"/>
                    <a:pt x="1755" y="161"/>
                    <a:pt x="1571" y="44"/>
                  </a:cubicBezTo>
                  <a:cubicBezTo>
                    <a:pt x="1518" y="15"/>
                    <a:pt x="1458"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2"/>
          <p:cNvSpPr/>
          <p:nvPr/>
        </p:nvSpPr>
        <p:spPr>
          <a:xfrm>
            <a:off x="506075" y="165250"/>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63200" y="865350"/>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39350" y="392825"/>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639550" y="64200"/>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25550" y="4051475"/>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287125" y="4788950"/>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827525" y="1303500"/>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144250" y="996700"/>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920525" y="1901575"/>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510950" y="2834113"/>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827525" y="2679850"/>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901350" y="4599413"/>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294125" y="4172000"/>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209650" y="4975663"/>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txBox="1">
            <a:spLocks noGrp="1"/>
          </p:cNvSpPr>
          <p:nvPr>
            <p:ph type="ctrTitle"/>
          </p:nvPr>
        </p:nvSpPr>
        <p:spPr>
          <a:xfrm>
            <a:off x="713225" y="920500"/>
            <a:ext cx="4247100" cy="2497200"/>
          </a:xfrm>
          <a:prstGeom prst="rect">
            <a:avLst/>
          </a:prstGeom>
        </p:spPr>
        <p:txBody>
          <a:bodyPr spcFirstLastPara="1" wrap="square" lIns="91425" tIns="91425" rIns="91425" bIns="91425" anchor="ctr" anchorCtr="0">
            <a:noAutofit/>
          </a:bodyPr>
          <a:lstStyle>
            <a:lvl1pPr lvl="0" rtl="0">
              <a:lnSpc>
                <a:spcPct val="75000"/>
              </a:lnSpc>
              <a:spcBef>
                <a:spcPts val="0"/>
              </a:spcBef>
              <a:spcAft>
                <a:spcPts val="0"/>
              </a:spcAft>
              <a:buSzPts val="5200"/>
              <a:buNone/>
              <a:defRPr sz="72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7" name="Google Shape;77;p2"/>
          <p:cNvSpPr txBox="1">
            <a:spLocks noGrp="1"/>
          </p:cNvSpPr>
          <p:nvPr>
            <p:ph type="subTitle" idx="1"/>
          </p:nvPr>
        </p:nvSpPr>
        <p:spPr>
          <a:xfrm>
            <a:off x="713225" y="3633500"/>
            <a:ext cx="3936600" cy="7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3">
  <p:cSld name="CUSTOM_29">
    <p:spTree>
      <p:nvGrpSpPr>
        <p:cNvPr id="1" name="Shape 1745"/>
        <p:cNvGrpSpPr/>
        <p:nvPr/>
      </p:nvGrpSpPr>
      <p:grpSpPr>
        <a:xfrm>
          <a:off x="0" y="0"/>
          <a:ext cx="0" cy="0"/>
          <a:chOff x="0" y="0"/>
          <a:chExt cx="0" cy="0"/>
        </a:xfrm>
      </p:grpSpPr>
      <p:sp>
        <p:nvSpPr>
          <p:cNvPr id="1746" name="Google Shape;1746;p27"/>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Font typeface="Caveat"/>
              <a:buNone/>
              <a:defRPr sz="3600" b="1">
                <a:solidFill>
                  <a:schemeClr val="dk2"/>
                </a:solidFill>
                <a:latin typeface="Caveat"/>
                <a:ea typeface="Caveat"/>
                <a:cs typeface="Caveat"/>
                <a:sym typeface="Caveat"/>
              </a:defRPr>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1747" name="Google Shape;1747;p27"/>
          <p:cNvGrpSpPr/>
          <p:nvPr/>
        </p:nvGrpSpPr>
        <p:grpSpPr>
          <a:xfrm rot="9770879" flipH="1">
            <a:off x="-72294" y="900335"/>
            <a:ext cx="1071146" cy="1476564"/>
            <a:chOff x="2106550" y="2542337"/>
            <a:chExt cx="1071175" cy="1476604"/>
          </a:xfrm>
        </p:grpSpPr>
        <p:sp>
          <p:nvSpPr>
            <p:cNvPr id="1748" name="Google Shape;1748;p27"/>
            <p:cNvSpPr/>
            <p:nvPr/>
          </p:nvSpPr>
          <p:spPr>
            <a:xfrm>
              <a:off x="3133992" y="3985022"/>
              <a:ext cx="43733" cy="33919"/>
            </a:xfrm>
            <a:custGeom>
              <a:avLst/>
              <a:gdLst/>
              <a:ahLst/>
              <a:cxnLst/>
              <a:rect l="l" t="t" r="r" b="b"/>
              <a:pathLst>
                <a:path w="820" h="636" extrusionOk="0">
                  <a:moveTo>
                    <a:pt x="418" y="0"/>
                  </a:moveTo>
                  <a:cubicBezTo>
                    <a:pt x="0" y="0"/>
                    <a:pt x="0" y="635"/>
                    <a:pt x="418" y="635"/>
                  </a:cubicBezTo>
                  <a:cubicBezTo>
                    <a:pt x="819" y="635"/>
                    <a:pt x="819" y="0"/>
                    <a:pt x="4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7"/>
            <p:cNvSpPr/>
            <p:nvPr/>
          </p:nvSpPr>
          <p:spPr>
            <a:xfrm>
              <a:off x="2721415" y="3403116"/>
              <a:ext cx="41919" cy="33919"/>
            </a:xfrm>
            <a:custGeom>
              <a:avLst/>
              <a:gdLst/>
              <a:ahLst/>
              <a:cxnLst/>
              <a:rect l="l" t="t" r="r" b="b"/>
              <a:pathLst>
                <a:path w="786" h="636" extrusionOk="0">
                  <a:moveTo>
                    <a:pt x="385" y="1"/>
                  </a:moveTo>
                  <a:cubicBezTo>
                    <a:pt x="0" y="1"/>
                    <a:pt x="0" y="636"/>
                    <a:pt x="385" y="636"/>
                  </a:cubicBezTo>
                  <a:cubicBezTo>
                    <a:pt x="786" y="636"/>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7"/>
            <p:cNvSpPr/>
            <p:nvPr/>
          </p:nvSpPr>
          <p:spPr>
            <a:xfrm>
              <a:off x="2307025" y="2584203"/>
              <a:ext cx="41973" cy="33013"/>
            </a:xfrm>
            <a:custGeom>
              <a:avLst/>
              <a:gdLst/>
              <a:ahLst/>
              <a:cxnLst/>
              <a:rect l="l" t="t" r="r" b="b"/>
              <a:pathLst>
                <a:path w="787" h="619" extrusionOk="0">
                  <a:moveTo>
                    <a:pt x="385" y="1"/>
                  </a:moveTo>
                  <a:cubicBezTo>
                    <a:pt x="1" y="1"/>
                    <a:pt x="1"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7"/>
            <p:cNvSpPr/>
            <p:nvPr/>
          </p:nvSpPr>
          <p:spPr>
            <a:xfrm>
              <a:off x="2106550" y="2542337"/>
              <a:ext cx="41919" cy="33919"/>
            </a:xfrm>
            <a:custGeom>
              <a:avLst/>
              <a:gdLst/>
              <a:ahLst/>
              <a:cxnLst/>
              <a:rect l="l" t="t" r="r" b="b"/>
              <a:pathLst>
                <a:path w="786" h="636" extrusionOk="0">
                  <a:moveTo>
                    <a:pt x="385" y="0"/>
                  </a:moveTo>
                  <a:cubicBezTo>
                    <a:pt x="0" y="0"/>
                    <a:pt x="0" y="635"/>
                    <a:pt x="385" y="635"/>
                  </a:cubicBezTo>
                  <a:cubicBezTo>
                    <a:pt x="786" y="635"/>
                    <a:pt x="786"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2" name="Google Shape;1752;p27"/>
          <p:cNvGrpSpPr/>
          <p:nvPr/>
        </p:nvGrpSpPr>
        <p:grpSpPr>
          <a:xfrm rot="-7688449" flipH="1">
            <a:off x="-85716" y="4156650"/>
            <a:ext cx="1074701" cy="585536"/>
            <a:chOff x="3248069" y="0"/>
            <a:chExt cx="1074695" cy="585533"/>
          </a:xfrm>
        </p:grpSpPr>
        <p:sp>
          <p:nvSpPr>
            <p:cNvPr id="1753" name="Google Shape;1753;p27"/>
            <p:cNvSpPr/>
            <p:nvPr/>
          </p:nvSpPr>
          <p:spPr>
            <a:xfrm>
              <a:off x="4280845" y="28533"/>
              <a:ext cx="41919" cy="33919"/>
            </a:xfrm>
            <a:custGeom>
              <a:avLst/>
              <a:gdLst/>
              <a:ahLst/>
              <a:cxnLst/>
              <a:rect l="l" t="t" r="r" b="b"/>
              <a:pathLst>
                <a:path w="786" h="636" extrusionOk="0">
                  <a:moveTo>
                    <a:pt x="385" y="1"/>
                  </a:moveTo>
                  <a:cubicBezTo>
                    <a:pt x="0" y="1"/>
                    <a:pt x="0" y="636"/>
                    <a:pt x="385" y="636"/>
                  </a:cubicBezTo>
                  <a:cubicBezTo>
                    <a:pt x="786" y="636"/>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7"/>
            <p:cNvSpPr/>
            <p:nvPr/>
          </p:nvSpPr>
          <p:spPr>
            <a:xfrm>
              <a:off x="4009064" y="0"/>
              <a:ext cx="41919" cy="33066"/>
            </a:xfrm>
            <a:custGeom>
              <a:avLst/>
              <a:gdLst/>
              <a:ahLst/>
              <a:cxnLst/>
              <a:rect l="l" t="t" r="r" b="b"/>
              <a:pathLst>
                <a:path w="786" h="620" extrusionOk="0">
                  <a:moveTo>
                    <a:pt x="385" y="1"/>
                  </a:moveTo>
                  <a:cubicBezTo>
                    <a:pt x="0" y="1"/>
                    <a:pt x="0"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7"/>
            <p:cNvSpPr/>
            <p:nvPr/>
          </p:nvSpPr>
          <p:spPr>
            <a:xfrm>
              <a:off x="3436065" y="296739"/>
              <a:ext cx="42826" cy="33919"/>
            </a:xfrm>
            <a:custGeom>
              <a:avLst/>
              <a:gdLst/>
              <a:ahLst/>
              <a:cxnLst/>
              <a:rect l="l" t="t" r="r" b="b"/>
              <a:pathLst>
                <a:path w="803" h="636" extrusionOk="0">
                  <a:moveTo>
                    <a:pt x="402" y="1"/>
                  </a:moveTo>
                  <a:cubicBezTo>
                    <a:pt x="1" y="1"/>
                    <a:pt x="1" y="636"/>
                    <a:pt x="402" y="636"/>
                  </a:cubicBezTo>
                  <a:cubicBezTo>
                    <a:pt x="803" y="636"/>
                    <a:pt x="803" y="1"/>
                    <a:pt x="4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7"/>
            <p:cNvSpPr/>
            <p:nvPr/>
          </p:nvSpPr>
          <p:spPr>
            <a:xfrm>
              <a:off x="3248069" y="531134"/>
              <a:ext cx="41919" cy="33013"/>
            </a:xfrm>
            <a:custGeom>
              <a:avLst/>
              <a:gdLst/>
              <a:ahLst/>
              <a:cxnLst/>
              <a:rect l="l" t="t" r="r" b="b"/>
              <a:pathLst>
                <a:path w="786" h="619" extrusionOk="0">
                  <a:moveTo>
                    <a:pt x="401" y="0"/>
                  </a:moveTo>
                  <a:cubicBezTo>
                    <a:pt x="0" y="0"/>
                    <a:pt x="0" y="618"/>
                    <a:pt x="401" y="618"/>
                  </a:cubicBezTo>
                  <a:cubicBezTo>
                    <a:pt x="785" y="618"/>
                    <a:pt x="785"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7"/>
            <p:cNvSpPr/>
            <p:nvPr/>
          </p:nvSpPr>
          <p:spPr>
            <a:xfrm>
              <a:off x="3712325" y="552520"/>
              <a:ext cx="41919" cy="33013"/>
            </a:xfrm>
            <a:custGeom>
              <a:avLst/>
              <a:gdLst/>
              <a:ahLst/>
              <a:cxnLst/>
              <a:rect l="l" t="t" r="r" b="b"/>
              <a:pathLst>
                <a:path w="786" h="619" extrusionOk="0">
                  <a:moveTo>
                    <a:pt x="401" y="0"/>
                  </a:moveTo>
                  <a:cubicBezTo>
                    <a:pt x="0" y="0"/>
                    <a:pt x="0" y="618"/>
                    <a:pt x="401" y="618"/>
                  </a:cubicBezTo>
                  <a:cubicBezTo>
                    <a:pt x="786" y="618"/>
                    <a:pt x="786"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8" name="Google Shape;1758;p27"/>
          <p:cNvGrpSpPr/>
          <p:nvPr/>
        </p:nvGrpSpPr>
        <p:grpSpPr>
          <a:xfrm rot="10800000" flipH="1">
            <a:off x="8497183" y="4341610"/>
            <a:ext cx="548094" cy="657691"/>
            <a:chOff x="5543534" y="826966"/>
            <a:chExt cx="548094" cy="657691"/>
          </a:xfrm>
        </p:grpSpPr>
        <p:sp>
          <p:nvSpPr>
            <p:cNvPr id="1759" name="Google Shape;1759;p27"/>
            <p:cNvSpPr/>
            <p:nvPr/>
          </p:nvSpPr>
          <p:spPr>
            <a:xfrm>
              <a:off x="5806408" y="1087173"/>
              <a:ext cx="43733" cy="33013"/>
            </a:xfrm>
            <a:custGeom>
              <a:avLst/>
              <a:gdLst/>
              <a:ahLst/>
              <a:cxnLst/>
              <a:rect l="l" t="t" r="r" b="b"/>
              <a:pathLst>
                <a:path w="820" h="619" extrusionOk="0">
                  <a:moveTo>
                    <a:pt x="418" y="0"/>
                  </a:moveTo>
                  <a:cubicBezTo>
                    <a:pt x="0" y="0"/>
                    <a:pt x="0" y="619"/>
                    <a:pt x="418" y="619"/>
                  </a:cubicBezTo>
                  <a:cubicBezTo>
                    <a:pt x="819" y="619"/>
                    <a:pt x="819" y="0"/>
                    <a:pt x="4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7"/>
            <p:cNvSpPr/>
            <p:nvPr/>
          </p:nvSpPr>
          <p:spPr>
            <a:xfrm>
              <a:off x="5543534" y="826966"/>
              <a:ext cx="42826" cy="33919"/>
            </a:xfrm>
            <a:custGeom>
              <a:avLst/>
              <a:gdLst/>
              <a:ahLst/>
              <a:cxnLst/>
              <a:rect l="l" t="t" r="r" b="b"/>
              <a:pathLst>
                <a:path w="803" h="636" extrusionOk="0">
                  <a:moveTo>
                    <a:pt x="401" y="0"/>
                  </a:moveTo>
                  <a:cubicBezTo>
                    <a:pt x="0" y="0"/>
                    <a:pt x="0" y="635"/>
                    <a:pt x="401" y="635"/>
                  </a:cubicBezTo>
                  <a:cubicBezTo>
                    <a:pt x="802" y="635"/>
                    <a:pt x="80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7"/>
            <p:cNvSpPr/>
            <p:nvPr/>
          </p:nvSpPr>
          <p:spPr>
            <a:xfrm>
              <a:off x="6049656" y="957950"/>
              <a:ext cx="41973" cy="33013"/>
            </a:xfrm>
            <a:custGeom>
              <a:avLst/>
              <a:gdLst/>
              <a:ahLst/>
              <a:cxnLst/>
              <a:rect l="l" t="t" r="r" b="b"/>
              <a:pathLst>
                <a:path w="787" h="619" extrusionOk="0">
                  <a:moveTo>
                    <a:pt x="385" y="1"/>
                  </a:moveTo>
                  <a:cubicBezTo>
                    <a:pt x="1" y="1"/>
                    <a:pt x="1"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7"/>
            <p:cNvSpPr/>
            <p:nvPr/>
          </p:nvSpPr>
          <p:spPr>
            <a:xfrm>
              <a:off x="6007790" y="1178958"/>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7"/>
            <p:cNvSpPr/>
            <p:nvPr/>
          </p:nvSpPr>
          <p:spPr>
            <a:xfrm>
              <a:off x="5936485" y="1450738"/>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4" name="Google Shape;1764;p27"/>
          <p:cNvGrpSpPr/>
          <p:nvPr/>
        </p:nvGrpSpPr>
        <p:grpSpPr>
          <a:xfrm rot="-5400000" flipH="1">
            <a:off x="8620676" y="323013"/>
            <a:ext cx="468789" cy="285167"/>
            <a:chOff x="5515002" y="3682949"/>
            <a:chExt cx="468789" cy="285167"/>
          </a:xfrm>
        </p:grpSpPr>
        <p:sp>
          <p:nvSpPr>
            <p:cNvPr id="1765" name="Google Shape;1765;p27"/>
            <p:cNvSpPr/>
            <p:nvPr/>
          </p:nvSpPr>
          <p:spPr>
            <a:xfrm>
              <a:off x="5539054" y="3682949"/>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7"/>
            <p:cNvSpPr/>
            <p:nvPr/>
          </p:nvSpPr>
          <p:spPr>
            <a:xfrm>
              <a:off x="5515002" y="3876331"/>
              <a:ext cx="41973" cy="33013"/>
            </a:xfrm>
            <a:custGeom>
              <a:avLst/>
              <a:gdLst/>
              <a:ahLst/>
              <a:cxnLst/>
              <a:rect l="l" t="t" r="r" b="b"/>
              <a:pathLst>
                <a:path w="787" h="619" extrusionOk="0">
                  <a:moveTo>
                    <a:pt x="385" y="0"/>
                  </a:moveTo>
                  <a:cubicBezTo>
                    <a:pt x="1" y="0"/>
                    <a:pt x="1" y="618"/>
                    <a:pt x="385" y="618"/>
                  </a:cubicBezTo>
                  <a:cubicBezTo>
                    <a:pt x="786" y="618"/>
                    <a:pt x="786"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7"/>
            <p:cNvSpPr/>
            <p:nvPr/>
          </p:nvSpPr>
          <p:spPr>
            <a:xfrm>
              <a:off x="5940058" y="3935103"/>
              <a:ext cx="43733" cy="33013"/>
            </a:xfrm>
            <a:custGeom>
              <a:avLst/>
              <a:gdLst/>
              <a:ahLst/>
              <a:cxnLst/>
              <a:rect l="l" t="t" r="r" b="b"/>
              <a:pathLst>
                <a:path w="820" h="619" extrusionOk="0">
                  <a:moveTo>
                    <a:pt x="418" y="1"/>
                  </a:moveTo>
                  <a:cubicBezTo>
                    <a:pt x="1" y="1"/>
                    <a:pt x="1" y="619"/>
                    <a:pt x="418" y="619"/>
                  </a:cubicBezTo>
                  <a:cubicBezTo>
                    <a:pt x="819" y="619"/>
                    <a:pt x="819" y="1"/>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8" name="Google Shape;1768;p27"/>
          <p:cNvGrpSpPr/>
          <p:nvPr/>
        </p:nvGrpSpPr>
        <p:grpSpPr>
          <a:xfrm rot="5400000" flipH="1">
            <a:off x="-103487" y="591666"/>
            <a:ext cx="958004" cy="254927"/>
            <a:chOff x="3109939" y="4888573"/>
            <a:chExt cx="958004" cy="254927"/>
          </a:xfrm>
        </p:grpSpPr>
        <p:sp>
          <p:nvSpPr>
            <p:cNvPr id="1769" name="Google Shape;1769;p27"/>
            <p:cNvSpPr/>
            <p:nvPr/>
          </p:nvSpPr>
          <p:spPr>
            <a:xfrm>
              <a:off x="3109939" y="4888573"/>
              <a:ext cx="41919" cy="33066"/>
            </a:xfrm>
            <a:custGeom>
              <a:avLst/>
              <a:gdLst/>
              <a:ahLst/>
              <a:cxnLst/>
              <a:rect l="l" t="t" r="r" b="b"/>
              <a:pathLst>
                <a:path w="786" h="620" extrusionOk="0">
                  <a:moveTo>
                    <a:pt x="401" y="1"/>
                  </a:moveTo>
                  <a:cubicBezTo>
                    <a:pt x="0" y="1"/>
                    <a:pt x="0" y="619"/>
                    <a:pt x="401" y="619"/>
                  </a:cubicBezTo>
                  <a:cubicBezTo>
                    <a:pt x="786" y="619"/>
                    <a:pt x="786" y="1"/>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7"/>
            <p:cNvSpPr/>
            <p:nvPr/>
          </p:nvSpPr>
          <p:spPr>
            <a:xfrm>
              <a:off x="3661499" y="4934065"/>
              <a:ext cx="42826" cy="33866"/>
            </a:xfrm>
            <a:custGeom>
              <a:avLst/>
              <a:gdLst/>
              <a:ahLst/>
              <a:cxnLst/>
              <a:rect l="l" t="t" r="r" b="b"/>
              <a:pathLst>
                <a:path w="803" h="635" extrusionOk="0">
                  <a:moveTo>
                    <a:pt x="419" y="0"/>
                  </a:moveTo>
                  <a:cubicBezTo>
                    <a:pt x="1" y="0"/>
                    <a:pt x="1" y="635"/>
                    <a:pt x="419" y="635"/>
                  </a:cubicBezTo>
                  <a:cubicBezTo>
                    <a:pt x="803" y="635"/>
                    <a:pt x="803" y="0"/>
                    <a:pt x="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7"/>
            <p:cNvSpPr/>
            <p:nvPr/>
          </p:nvSpPr>
          <p:spPr>
            <a:xfrm>
              <a:off x="3929760" y="5110488"/>
              <a:ext cx="41919" cy="33013"/>
            </a:xfrm>
            <a:custGeom>
              <a:avLst/>
              <a:gdLst/>
              <a:ahLst/>
              <a:cxnLst/>
              <a:rect l="l" t="t" r="r" b="b"/>
              <a:pathLst>
                <a:path w="786" h="619" extrusionOk="0">
                  <a:moveTo>
                    <a:pt x="401" y="0"/>
                  </a:moveTo>
                  <a:cubicBezTo>
                    <a:pt x="0" y="0"/>
                    <a:pt x="0" y="619"/>
                    <a:pt x="401" y="619"/>
                  </a:cubicBezTo>
                  <a:cubicBezTo>
                    <a:pt x="785" y="619"/>
                    <a:pt x="785"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7"/>
            <p:cNvSpPr/>
            <p:nvPr/>
          </p:nvSpPr>
          <p:spPr>
            <a:xfrm>
              <a:off x="4025117" y="4896626"/>
              <a:ext cx="42826" cy="33013"/>
            </a:xfrm>
            <a:custGeom>
              <a:avLst/>
              <a:gdLst/>
              <a:ahLst/>
              <a:cxnLst/>
              <a:rect l="l" t="t" r="r" b="b"/>
              <a:pathLst>
                <a:path w="803" h="619" extrusionOk="0">
                  <a:moveTo>
                    <a:pt x="401" y="0"/>
                  </a:moveTo>
                  <a:cubicBezTo>
                    <a:pt x="0" y="0"/>
                    <a:pt x="0" y="618"/>
                    <a:pt x="401" y="618"/>
                  </a:cubicBezTo>
                  <a:cubicBezTo>
                    <a:pt x="802" y="618"/>
                    <a:pt x="80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3" name="Google Shape;1773;p27"/>
          <p:cNvSpPr/>
          <p:nvPr/>
        </p:nvSpPr>
        <p:spPr>
          <a:xfrm rot="10800000" flipH="1">
            <a:off x="8904656" y="3879975"/>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7"/>
          <p:cNvSpPr/>
          <p:nvPr/>
        </p:nvSpPr>
        <p:spPr>
          <a:xfrm rot="10800000" flipH="1">
            <a:off x="8739243" y="448432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7"/>
          <p:cNvSpPr/>
          <p:nvPr/>
        </p:nvSpPr>
        <p:spPr>
          <a:xfrm rot="10800000" flipH="1">
            <a:off x="8918443" y="432900"/>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7"/>
          <p:cNvSpPr/>
          <p:nvPr/>
        </p:nvSpPr>
        <p:spPr>
          <a:xfrm rot="10800000" flipH="1">
            <a:off x="8400356" y="4552925"/>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7"/>
          <p:cNvSpPr/>
          <p:nvPr/>
        </p:nvSpPr>
        <p:spPr>
          <a:xfrm rot="10800000" flipH="1">
            <a:off x="8493343" y="10282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7"/>
          <p:cNvSpPr/>
          <p:nvPr/>
        </p:nvSpPr>
        <p:spPr>
          <a:xfrm rot="10800000" flipH="1">
            <a:off x="155056" y="168225"/>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7"/>
          <p:cNvSpPr/>
          <p:nvPr/>
        </p:nvSpPr>
        <p:spPr>
          <a:xfrm rot="10800000" flipH="1">
            <a:off x="583456" y="506800"/>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7"/>
          <p:cNvSpPr/>
          <p:nvPr/>
        </p:nvSpPr>
        <p:spPr>
          <a:xfrm rot="10800000" flipH="1">
            <a:off x="155056" y="1198125"/>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7"/>
          <p:cNvSpPr/>
          <p:nvPr/>
        </p:nvSpPr>
        <p:spPr>
          <a:xfrm rot="10800000" flipH="1">
            <a:off x="168856" y="2126050"/>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7"/>
          <p:cNvSpPr/>
          <p:nvPr/>
        </p:nvSpPr>
        <p:spPr>
          <a:xfrm rot="10800000" flipH="1">
            <a:off x="405131" y="2033050"/>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7"/>
          <p:cNvSpPr/>
          <p:nvPr/>
        </p:nvSpPr>
        <p:spPr>
          <a:xfrm rot="10800000" flipH="1">
            <a:off x="155056" y="3752975"/>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7"/>
          <p:cNvSpPr/>
          <p:nvPr/>
        </p:nvSpPr>
        <p:spPr>
          <a:xfrm rot="10800000" flipH="1">
            <a:off x="437581" y="4059150"/>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7"/>
          <p:cNvSpPr/>
          <p:nvPr/>
        </p:nvSpPr>
        <p:spPr>
          <a:xfrm rot="10800000" flipH="1">
            <a:off x="155056" y="4552925"/>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7"/>
          <p:cNvSpPr/>
          <p:nvPr/>
        </p:nvSpPr>
        <p:spPr>
          <a:xfrm rot="10800000" flipH="1">
            <a:off x="569656" y="4623950"/>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7" name="Google Shape;1787;p27"/>
          <p:cNvGrpSpPr/>
          <p:nvPr/>
        </p:nvGrpSpPr>
        <p:grpSpPr>
          <a:xfrm rot="9472930">
            <a:off x="7137281" y="-82821"/>
            <a:ext cx="1413378" cy="1096857"/>
            <a:chOff x="3941922" y="3407823"/>
            <a:chExt cx="953170" cy="739711"/>
          </a:xfrm>
        </p:grpSpPr>
        <p:sp>
          <p:nvSpPr>
            <p:cNvPr id="1788" name="Google Shape;1788;p27"/>
            <p:cNvSpPr/>
            <p:nvPr/>
          </p:nvSpPr>
          <p:spPr>
            <a:xfrm>
              <a:off x="3941922" y="3407823"/>
              <a:ext cx="953170" cy="739711"/>
            </a:xfrm>
            <a:custGeom>
              <a:avLst/>
              <a:gdLst/>
              <a:ahLst/>
              <a:cxnLst/>
              <a:rect l="l" t="t" r="r" b="b"/>
              <a:pathLst>
                <a:path w="28873" h="22407" extrusionOk="0">
                  <a:moveTo>
                    <a:pt x="11061" y="1"/>
                  </a:moveTo>
                  <a:cubicBezTo>
                    <a:pt x="0" y="13468"/>
                    <a:pt x="14152" y="22407"/>
                    <a:pt x="14152" y="22407"/>
                  </a:cubicBezTo>
                  <a:cubicBezTo>
                    <a:pt x="14152" y="22407"/>
                    <a:pt x="28873" y="11580"/>
                    <a:pt x="1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7"/>
            <p:cNvSpPr/>
            <p:nvPr/>
          </p:nvSpPr>
          <p:spPr>
            <a:xfrm>
              <a:off x="4318657" y="3490254"/>
              <a:ext cx="171005" cy="598814"/>
            </a:xfrm>
            <a:custGeom>
              <a:avLst/>
              <a:gdLst/>
              <a:ahLst/>
              <a:cxnLst/>
              <a:rect l="l" t="t" r="r" b="b"/>
              <a:pathLst>
                <a:path w="5180" h="18139" extrusionOk="0">
                  <a:moveTo>
                    <a:pt x="472" y="1"/>
                  </a:moveTo>
                  <a:cubicBezTo>
                    <a:pt x="411" y="1"/>
                    <a:pt x="347" y="15"/>
                    <a:pt x="284" y="43"/>
                  </a:cubicBezTo>
                  <a:cubicBezTo>
                    <a:pt x="84" y="144"/>
                    <a:pt x="0" y="378"/>
                    <a:pt x="100" y="595"/>
                  </a:cubicBezTo>
                  <a:cubicBezTo>
                    <a:pt x="4294" y="9150"/>
                    <a:pt x="2523" y="17571"/>
                    <a:pt x="2506" y="17654"/>
                  </a:cubicBezTo>
                  <a:cubicBezTo>
                    <a:pt x="2456" y="17855"/>
                    <a:pt x="2607" y="18089"/>
                    <a:pt x="2824" y="18139"/>
                  </a:cubicBezTo>
                  <a:lnTo>
                    <a:pt x="2907" y="18139"/>
                  </a:lnTo>
                  <a:cubicBezTo>
                    <a:pt x="3091" y="18139"/>
                    <a:pt x="3258" y="18005"/>
                    <a:pt x="3292" y="17838"/>
                  </a:cubicBezTo>
                  <a:cubicBezTo>
                    <a:pt x="3325" y="17738"/>
                    <a:pt x="5180" y="9066"/>
                    <a:pt x="836" y="227"/>
                  </a:cubicBezTo>
                  <a:cubicBezTo>
                    <a:pt x="764" y="84"/>
                    <a:pt x="625" y="1"/>
                    <a:pt x="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7"/>
            <p:cNvSpPr/>
            <p:nvPr/>
          </p:nvSpPr>
          <p:spPr>
            <a:xfrm>
              <a:off x="4274520" y="3604476"/>
              <a:ext cx="143439" cy="104551"/>
            </a:xfrm>
            <a:custGeom>
              <a:avLst/>
              <a:gdLst/>
              <a:ahLst/>
              <a:cxnLst/>
              <a:rect l="l" t="t" r="r" b="b"/>
              <a:pathLst>
                <a:path w="4345" h="3167" extrusionOk="0">
                  <a:moveTo>
                    <a:pt x="456" y="0"/>
                  </a:moveTo>
                  <a:cubicBezTo>
                    <a:pt x="329" y="0"/>
                    <a:pt x="206" y="63"/>
                    <a:pt x="134" y="176"/>
                  </a:cubicBezTo>
                  <a:cubicBezTo>
                    <a:pt x="0" y="360"/>
                    <a:pt x="51" y="610"/>
                    <a:pt x="234" y="744"/>
                  </a:cubicBezTo>
                  <a:lnTo>
                    <a:pt x="3660" y="3100"/>
                  </a:lnTo>
                  <a:cubicBezTo>
                    <a:pt x="3726" y="3133"/>
                    <a:pt x="3810" y="3167"/>
                    <a:pt x="3893" y="3167"/>
                  </a:cubicBezTo>
                  <a:cubicBezTo>
                    <a:pt x="4010" y="3167"/>
                    <a:pt x="4127" y="3100"/>
                    <a:pt x="4228" y="3000"/>
                  </a:cubicBezTo>
                  <a:cubicBezTo>
                    <a:pt x="4345" y="2799"/>
                    <a:pt x="4311" y="2565"/>
                    <a:pt x="4111" y="2431"/>
                  </a:cubicBezTo>
                  <a:lnTo>
                    <a:pt x="685" y="76"/>
                  </a:lnTo>
                  <a:cubicBezTo>
                    <a:pt x="615" y="24"/>
                    <a:pt x="53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7"/>
            <p:cNvSpPr/>
            <p:nvPr/>
          </p:nvSpPr>
          <p:spPr>
            <a:xfrm>
              <a:off x="4400824" y="3645609"/>
              <a:ext cx="109800" cy="124655"/>
            </a:xfrm>
            <a:custGeom>
              <a:avLst/>
              <a:gdLst/>
              <a:ahLst/>
              <a:cxnLst/>
              <a:rect l="l" t="t" r="r" b="b"/>
              <a:pathLst>
                <a:path w="3326" h="3776" extrusionOk="0">
                  <a:moveTo>
                    <a:pt x="2887" y="0"/>
                  </a:moveTo>
                  <a:cubicBezTo>
                    <a:pt x="2769" y="0"/>
                    <a:pt x="2652" y="52"/>
                    <a:pt x="2574" y="150"/>
                  </a:cubicBezTo>
                  <a:lnTo>
                    <a:pt x="118" y="3124"/>
                  </a:lnTo>
                  <a:cubicBezTo>
                    <a:pt x="1" y="3291"/>
                    <a:pt x="17" y="3541"/>
                    <a:pt x="184" y="3692"/>
                  </a:cubicBezTo>
                  <a:cubicBezTo>
                    <a:pt x="251" y="3759"/>
                    <a:pt x="352" y="3775"/>
                    <a:pt x="435" y="3775"/>
                  </a:cubicBezTo>
                  <a:cubicBezTo>
                    <a:pt x="535" y="3775"/>
                    <a:pt x="669" y="3708"/>
                    <a:pt x="753" y="3625"/>
                  </a:cubicBezTo>
                  <a:lnTo>
                    <a:pt x="3192" y="651"/>
                  </a:lnTo>
                  <a:cubicBezTo>
                    <a:pt x="3326" y="484"/>
                    <a:pt x="3292" y="233"/>
                    <a:pt x="3125" y="83"/>
                  </a:cubicBezTo>
                  <a:cubicBezTo>
                    <a:pt x="3055" y="27"/>
                    <a:pt x="2971"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7"/>
            <p:cNvSpPr/>
            <p:nvPr/>
          </p:nvSpPr>
          <p:spPr>
            <a:xfrm>
              <a:off x="4250256" y="3756331"/>
              <a:ext cx="191439" cy="103824"/>
            </a:xfrm>
            <a:custGeom>
              <a:avLst/>
              <a:gdLst/>
              <a:ahLst/>
              <a:cxnLst/>
              <a:rect l="l" t="t" r="r" b="b"/>
              <a:pathLst>
                <a:path w="5799" h="3145" extrusionOk="0">
                  <a:moveTo>
                    <a:pt x="455" y="1"/>
                  </a:moveTo>
                  <a:cubicBezTo>
                    <a:pt x="312" y="1"/>
                    <a:pt x="187" y="87"/>
                    <a:pt x="117" y="237"/>
                  </a:cubicBezTo>
                  <a:cubicBezTo>
                    <a:pt x="0" y="438"/>
                    <a:pt x="84" y="672"/>
                    <a:pt x="301" y="772"/>
                  </a:cubicBezTo>
                  <a:lnTo>
                    <a:pt x="5146" y="3095"/>
                  </a:lnTo>
                  <a:cubicBezTo>
                    <a:pt x="5180" y="3111"/>
                    <a:pt x="5247" y="3145"/>
                    <a:pt x="5314" y="3145"/>
                  </a:cubicBezTo>
                  <a:cubicBezTo>
                    <a:pt x="5464" y="3145"/>
                    <a:pt x="5598" y="3045"/>
                    <a:pt x="5681" y="2911"/>
                  </a:cubicBezTo>
                  <a:cubicBezTo>
                    <a:pt x="5798" y="2694"/>
                    <a:pt x="5698" y="2476"/>
                    <a:pt x="5497" y="2359"/>
                  </a:cubicBezTo>
                  <a:lnTo>
                    <a:pt x="652" y="54"/>
                  </a:lnTo>
                  <a:cubicBezTo>
                    <a:pt x="585" y="18"/>
                    <a:pt x="518" y="1"/>
                    <a:pt x="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7"/>
            <p:cNvSpPr/>
            <p:nvPr/>
          </p:nvSpPr>
          <p:spPr>
            <a:xfrm>
              <a:off x="4414062" y="3814664"/>
              <a:ext cx="147863" cy="117194"/>
            </a:xfrm>
            <a:custGeom>
              <a:avLst/>
              <a:gdLst/>
              <a:ahLst/>
              <a:cxnLst/>
              <a:rect l="l" t="t" r="r" b="b"/>
              <a:pathLst>
                <a:path w="4479" h="3550" extrusionOk="0">
                  <a:moveTo>
                    <a:pt x="4032" y="0"/>
                  </a:moveTo>
                  <a:cubicBezTo>
                    <a:pt x="3947" y="0"/>
                    <a:pt x="3863" y="26"/>
                    <a:pt x="3794" y="75"/>
                  </a:cubicBezTo>
                  <a:lnTo>
                    <a:pt x="201" y="2815"/>
                  </a:lnTo>
                  <a:cubicBezTo>
                    <a:pt x="17" y="2965"/>
                    <a:pt x="1" y="3216"/>
                    <a:pt x="118" y="3383"/>
                  </a:cubicBezTo>
                  <a:cubicBezTo>
                    <a:pt x="201" y="3483"/>
                    <a:pt x="301" y="3550"/>
                    <a:pt x="435" y="3550"/>
                  </a:cubicBezTo>
                  <a:cubicBezTo>
                    <a:pt x="519" y="3550"/>
                    <a:pt x="602" y="3516"/>
                    <a:pt x="686" y="3466"/>
                  </a:cubicBezTo>
                  <a:lnTo>
                    <a:pt x="4278" y="726"/>
                  </a:lnTo>
                  <a:cubicBezTo>
                    <a:pt x="4462" y="576"/>
                    <a:pt x="4479" y="325"/>
                    <a:pt x="4362" y="158"/>
                  </a:cubicBezTo>
                  <a:cubicBezTo>
                    <a:pt x="4274" y="51"/>
                    <a:pt x="4152" y="0"/>
                    <a:pt x="4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7"/>
            <p:cNvSpPr/>
            <p:nvPr/>
          </p:nvSpPr>
          <p:spPr>
            <a:xfrm>
              <a:off x="4357248" y="3521681"/>
              <a:ext cx="60710" cy="84743"/>
            </a:xfrm>
            <a:custGeom>
              <a:avLst/>
              <a:gdLst/>
              <a:ahLst/>
              <a:cxnLst/>
              <a:rect l="l" t="t" r="r" b="b"/>
              <a:pathLst>
                <a:path w="1839" h="2567" extrusionOk="0">
                  <a:moveTo>
                    <a:pt x="1398" y="1"/>
                  </a:moveTo>
                  <a:cubicBezTo>
                    <a:pt x="1252" y="1"/>
                    <a:pt x="1103" y="81"/>
                    <a:pt x="1020" y="211"/>
                  </a:cubicBezTo>
                  <a:lnTo>
                    <a:pt x="101" y="1965"/>
                  </a:lnTo>
                  <a:cubicBezTo>
                    <a:pt x="1" y="2166"/>
                    <a:pt x="84" y="2416"/>
                    <a:pt x="268" y="2517"/>
                  </a:cubicBezTo>
                  <a:cubicBezTo>
                    <a:pt x="335" y="2533"/>
                    <a:pt x="402" y="2567"/>
                    <a:pt x="469" y="2567"/>
                  </a:cubicBezTo>
                  <a:cubicBezTo>
                    <a:pt x="602" y="2567"/>
                    <a:pt x="736" y="2483"/>
                    <a:pt x="819" y="2350"/>
                  </a:cubicBezTo>
                  <a:lnTo>
                    <a:pt x="1738" y="595"/>
                  </a:lnTo>
                  <a:cubicBezTo>
                    <a:pt x="1839" y="411"/>
                    <a:pt x="1755" y="161"/>
                    <a:pt x="1571" y="44"/>
                  </a:cubicBezTo>
                  <a:cubicBezTo>
                    <a:pt x="1518" y="15"/>
                    <a:pt x="1458"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5" name="Google Shape;1795;p27"/>
          <p:cNvGrpSpPr/>
          <p:nvPr/>
        </p:nvGrpSpPr>
        <p:grpSpPr>
          <a:xfrm rot="8100000" flipH="1">
            <a:off x="6532350" y="59151"/>
            <a:ext cx="1160927" cy="902275"/>
            <a:chOff x="2465850" y="4099987"/>
            <a:chExt cx="879849" cy="683821"/>
          </a:xfrm>
        </p:grpSpPr>
        <p:sp>
          <p:nvSpPr>
            <p:cNvPr id="1796" name="Google Shape;1796;p27"/>
            <p:cNvSpPr/>
            <p:nvPr/>
          </p:nvSpPr>
          <p:spPr>
            <a:xfrm>
              <a:off x="2465850" y="4099987"/>
              <a:ext cx="879849" cy="683821"/>
            </a:xfrm>
            <a:custGeom>
              <a:avLst/>
              <a:gdLst/>
              <a:ahLst/>
              <a:cxnLst/>
              <a:rect l="l" t="t" r="r" b="b"/>
              <a:pathLst>
                <a:path w="26652" h="20714" extrusionOk="0">
                  <a:moveTo>
                    <a:pt x="4811" y="0"/>
                  </a:moveTo>
                  <a:cubicBezTo>
                    <a:pt x="4021" y="0"/>
                    <a:pt x="3301" y="301"/>
                    <a:pt x="2741" y="1056"/>
                  </a:cubicBezTo>
                  <a:cubicBezTo>
                    <a:pt x="1" y="4782"/>
                    <a:pt x="7603" y="9209"/>
                    <a:pt x="7603" y="9209"/>
                  </a:cubicBezTo>
                  <a:cubicBezTo>
                    <a:pt x="7603" y="9209"/>
                    <a:pt x="3309" y="9560"/>
                    <a:pt x="5080" y="12484"/>
                  </a:cubicBezTo>
                  <a:cubicBezTo>
                    <a:pt x="6153" y="14255"/>
                    <a:pt x="8322" y="14604"/>
                    <a:pt x="9866" y="14604"/>
                  </a:cubicBezTo>
                  <a:cubicBezTo>
                    <a:pt x="10872" y="14604"/>
                    <a:pt x="11613" y="14456"/>
                    <a:pt x="11613" y="14456"/>
                  </a:cubicBezTo>
                  <a:lnTo>
                    <a:pt x="11613" y="14456"/>
                  </a:lnTo>
                  <a:cubicBezTo>
                    <a:pt x="11613" y="14456"/>
                    <a:pt x="7069" y="19101"/>
                    <a:pt x="12332" y="20437"/>
                  </a:cubicBezTo>
                  <a:cubicBezTo>
                    <a:pt x="13087" y="20631"/>
                    <a:pt x="13854" y="20713"/>
                    <a:pt x="14614" y="20713"/>
                  </a:cubicBezTo>
                  <a:cubicBezTo>
                    <a:pt x="19115" y="20713"/>
                    <a:pt x="23360" y="17814"/>
                    <a:pt x="23360" y="17814"/>
                  </a:cubicBezTo>
                  <a:cubicBezTo>
                    <a:pt x="23360" y="17814"/>
                    <a:pt x="26651" y="6904"/>
                    <a:pt x="22791" y="4046"/>
                  </a:cubicBezTo>
                  <a:cubicBezTo>
                    <a:pt x="22379" y="3742"/>
                    <a:pt x="21981" y="3615"/>
                    <a:pt x="21602" y="3615"/>
                  </a:cubicBezTo>
                  <a:cubicBezTo>
                    <a:pt x="19586" y="3615"/>
                    <a:pt x="18130" y="7238"/>
                    <a:pt x="18130" y="7238"/>
                  </a:cubicBezTo>
                  <a:cubicBezTo>
                    <a:pt x="18130" y="7238"/>
                    <a:pt x="17472" y="111"/>
                    <a:pt x="14346" y="111"/>
                  </a:cubicBezTo>
                  <a:cubicBezTo>
                    <a:pt x="14283" y="111"/>
                    <a:pt x="14219" y="114"/>
                    <a:pt x="14153" y="120"/>
                  </a:cubicBezTo>
                  <a:cubicBezTo>
                    <a:pt x="10845" y="421"/>
                    <a:pt x="12031" y="4548"/>
                    <a:pt x="12031" y="4548"/>
                  </a:cubicBezTo>
                  <a:cubicBezTo>
                    <a:pt x="12031" y="4548"/>
                    <a:pt x="7886" y="0"/>
                    <a:pt x="4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7"/>
            <p:cNvSpPr/>
            <p:nvPr/>
          </p:nvSpPr>
          <p:spPr>
            <a:xfrm>
              <a:off x="2662767" y="4217246"/>
              <a:ext cx="503639" cy="411270"/>
            </a:xfrm>
            <a:custGeom>
              <a:avLst/>
              <a:gdLst/>
              <a:ahLst/>
              <a:cxnLst/>
              <a:rect l="l" t="t" r="r" b="b"/>
              <a:pathLst>
                <a:path w="15256" h="12458" extrusionOk="0">
                  <a:moveTo>
                    <a:pt x="450" y="0"/>
                  </a:moveTo>
                  <a:cubicBezTo>
                    <a:pt x="324" y="0"/>
                    <a:pt x="199" y="59"/>
                    <a:pt x="118" y="160"/>
                  </a:cubicBezTo>
                  <a:cubicBezTo>
                    <a:pt x="1" y="344"/>
                    <a:pt x="34" y="595"/>
                    <a:pt x="201" y="728"/>
                  </a:cubicBezTo>
                  <a:cubicBezTo>
                    <a:pt x="285" y="795"/>
                    <a:pt x="8355" y="6911"/>
                    <a:pt x="14554" y="12357"/>
                  </a:cubicBezTo>
                  <a:cubicBezTo>
                    <a:pt x="14638" y="12424"/>
                    <a:pt x="14738" y="12458"/>
                    <a:pt x="14821" y="12458"/>
                  </a:cubicBezTo>
                  <a:cubicBezTo>
                    <a:pt x="14922" y="12458"/>
                    <a:pt x="15039" y="12424"/>
                    <a:pt x="15122" y="12324"/>
                  </a:cubicBezTo>
                  <a:cubicBezTo>
                    <a:pt x="15256" y="12157"/>
                    <a:pt x="15239" y="11906"/>
                    <a:pt x="15072" y="11756"/>
                  </a:cubicBezTo>
                  <a:cubicBezTo>
                    <a:pt x="8856" y="6276"/>
                    <a:pt x="770" y="144"/>
                    <a:pt x="686" y="77"/>
                  </a:cubicBezTo>
                  <a:cubicBezTo>
                    <a:pt x="614" y="24"/>
                    <a:pt x="532" y="0"/>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7"/>
            <p:cNvSpPr/>
            <p:nvPr/>
          </p:nvSpPr>
          <p:spPr>
            <a:xfrm>
              <a:off x="2768142" y="4235469"/>
              <a:ext cx="228942" cy="249079"/>
            </a:xfrm>
            <a:custGeom>
              <a:avLst/>
              <a:gdLst/>
              <a:ahLst/>
              <a:cxnLst/>
              <a:rect l="l" t="t" r="r" b="b"/>
              <a:pathLst>
                <a:path w="6935" h="7545" extrusionOk="0">
                  <a:moveTo>
                    <a:pt x="5571" y="0"/>
                  </a:moveTo>
                  <a:cubicBezTo>
                    <a:pt x="5546" y="0"/>
                    <a:pt x="5522" y="3"/>
                    <a:pt x="5497" y="9"/>
                  </a:cubicBezTo>
                  <a:cubicBezTo>
                    <a:pt x="5280" y="43"/>
                    <a:pt x="5130" y="260"/>
                    <a:pt x="5163" y="460"/>
                  </a:cubicBezTo>
                  <a:lnTo>
                    <a:pt x="6015" y="6760"/>
                  </a:lnTo>
                  <a:lnTo>
                    <a:pt x="401" y="6709"/>
                  </a:lnTo>
                  <a:cubicBezTo>
                    <a:pt x="184" y="6709"/>
                    <a:pt x="0" y="6876"/>
                    <a:pt x="0" y="7110"/>
                  </a:cubicBezTo>
                  <a:cubicBezTo>
                    <a:pt x="0" y="7311"/>
                    <a:pt x="167" y="7495"/>
                    <a:pt x="401" y="7495"/>
                  </a:cubicBezTo>
                  <a:lnTo>
                    <a:pt x="6934" y="7545"/>
                  </a:lnTo>
                  <a:lnTo>
                    <a:pt x="5949" y="343"/>
                  </a:lnTo>
                  <a:cubicBezTo>
                    <a:pt x="5919" y="153"/>
                    <a:pt x="5748" y="0"/>
                    <a:pt x="5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7"/>
            <p:cNvSpPr/>
            <p:nvPr/>
          </p:nvSpPr>
          <p:spPr>
            <a:xfrm>
              <a:off x="2897220" y="4351969"/>
              <a:ext cx="285756" cy="317382"/>
            </a:xfrm>
            <a:custGeom>
              <a:avLst/>
              <a:gdLst/>
              <a:ahLst/>
              <a:cxnLst/>
              <a:rect l="l" t="t" r="r" b="b"/>
              <a:pathLst>
                <a:path w="8656" h="9614" extrusionOk="0">
                  <a:moveTo>
                    <a:pt x="8242" y="1"/>
                  </a:moveTo>
                  <a:cubicBezTo>
                    <a:pt x="8058" y="1"/>
                    <a:pt x="7865" y="128"/>
                    <a:pt x="7820" y="323"/>
                  </a:cubicBezTo>
                  <a:lnTo>
                    <a:pt x="6383" y="6823"/>
                  </a:lnTo>
                  <a:lnTo>
                    <a:pt x="301" y="8845"/>
                  </a:lnTo>
                  <a:cubicBezTo>
                    <a:pt x="100" y="8911"/>
                    <a:pt x="0" y="9129"/>
                    <a:pt x="50" y="9346"/>
                  </a:cubicBezTo>
                  <a:cubicBezTo>
                    <a:pt x="100" y="9513"/>
                    <a:pt x="267" y="9613"/>
                    <a:pt x="435" y="9613"/>
                  </a:cubicBezTo>
                  <a:cubicBezTo>
                    <a:pt x="468" y="9613"/>
                    <a:pt x="518" y="9613"/>
                    <a:pt x="551" y="9596"/>
                  </a:cubicBezTo>
                  <a:lnTo>
                    <a:pt x="7068" y="7424"/>
                  </a:lnTo>
                  <a:lnTo>
                    <a:pt x="8622" y="490"/>
                  </a:lnTo>
                  <a:cubicBezTo>
                    <a:pt x="8655" y="273"/>
                    <a:pt x="8521" y="56"/>
                    <a:pt x="8304" y="6"/>
                  </a:cubicBezTo>
                  <a:cubicBezTo>
                    <a:pt x="8284" y="2"/>
                    <a:pt x="8263" y="1"/>
                    <a:pt x="8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0" name="Google Shape;1800;p27"/>
          <p:cNvGrpSpPr/>
          <p:nvPr/>
        </p:nvGrpSpPr>
        <p:grpSpPr>
          <a:xfrm rot="9472930">
            <a:off x="5430231" y="-82821"/>
            <a:ext cx="1413378" cy="1096857"/>
            <a:chOff x="3941922" y="3407823"/>
            <a:chExt cx="953170" cy="739711"/>
          </a:xfrm>
        </p:grpSpPr>
        <p:sp>
          <p:nvSpPr>
            <p:cNvPr id="1801" name="Google Shape;1801;p27"/>
            <p:cNvSpPr/>
            <p:nvPr/>
          </p:nvSpPr>
          <p:spPr>
            <a:xfrm>
              <a:off x="3941922" y="3407823"/>
              <a:ext cx="953170" cy="739711"/>
            </a:xfrm>
            <a:custGeom>
              <a:avLst/>
              <a:gdLst/>
              <a:ahLst/>
              <a:cxnLst/>
              <a:rect l="l" t="t" r="r" b="b"/>
              <a:pathLst>
                <a:path w="28873" h="22407" extrusionOk="0">
                  <a:moveTo>
                    <a:pt x="11061" y="1"/>
                  </a:moveTo>
                  <a:cubicBezTo>
                    <a:pt x="0" y="13468"/>
                    <a:pt x="14152" y="22407"/>
                    <a:pt x="14152" y="22407"/>
                  </a:cubicBezTo>
                  <a:cubicBezTo>
                    <a:pt x="14152" y="22407"/>
                    <a:pt x="28873" y="11580"/>
                    <a:pt x="1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7"/>
            <p:cNvSpPr/>
            <p:nvPr/>
          </p:nvSpPr>
          <p:spPr>
            <a:xfrm>
              <a:off x="4318657" y="3490254"/>
              <a:ext cx="171005" cy="598814"/>
            </a:xfrm>
            <a:custGeom>
              <a:avLst/>
              <a:gdLst/>
              <a:ahLst/>
              <a:cxnLst/>
              <a:rect l="l" t="t" r="r" b="b"/>
              <a:pathLst>
                <a:path w="5180" h="18139" extrusionOk="0">
                  <a:moveTo>
                    <a:pt x="472" y="1"/>
                  </a:moveTo>
                  <a:cubicBezTo>
                    <a:pt x="411" y="1"/>
                    <a:pt x="347" y="15"/>
                    <a:pt x="284" y="43"/>
                  </a:cubicBezTo>
                  <a:cubicBezTo>
                    <a:pt x="84" y="144"/>
                    <a:pt x="0" y="378"/>
                    <a:pt x="100" y="595"/>
                  </a:cubicBezTo>
                  <a:cubicBezTo>
                    <a:pt x="4294" y="9150"/>
                    <a:pt x="2523" y="17571"/>
                    <a:pt x="2506" y="17654"/>
                  </a:cubicBezTo>
                  <a:cubicBezTo>
                    <a:pt x="2456" y="17855"/>
                    <a:pt x="2607" y="18089"/>
                    <a:pt x="2824" y="18139"/>
                  </a:cubicBezTo>
                  <a:lnTo>
                    <a:pt x="2907" y="18139"/>
                  </a:lnTo>
                  <a:cubicBezTo>
                    <a:pt x="3091" y="18139"/>
                    <a:pt x="3258" y="18005"/>
                    <a:pt x="3292" y="17838"/>
                  </a:cubicBezTo>
                  <a:cubicBezTo>
                    <a:pt x="3325" y="17738"/>
                    <a:pt x="5180" y="9066"/>
                    <a:pt x="836" y="227"/>
                  </a:cubicBezTo>
                  <a:cubicBezTo>
                    <a:pt x="764" y="84"/>
                    <a:pt x="625" y="1"/>
                    <a:pt x="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7"/>
            <p:cNvSpPr/>
            <p:nvPr/>
          </p:nvSpPr>
          <p:spPr>
            <a:xfrm>
              <a:off x="4274520" y="3604476"/>
              <a:ext cx="143439" cy="104551"/>
            </a:xfrm>
            <a:custGeom>
              <a:avLst/>
              <a:gdLst/>
              <a:ahLst/>
              <a:cxnLst/>
              <a:rect l="l" t="t" r="r" b="b"/>
              <a:pathLst>
                <a:path w="4345" h="3167" extrusionOk="0">
                  <a:moveTo>
                    <a:pt x="456" y="0"/>
                  </a:moveTo>
                  <a:cubicBezTo>
                    <a:pt x="329" y="0"/>
                    <a:pt x="206" y="63"/>
                    <a:pt x="134" y="176"/>
                  </a:cubicBezTo>
                  <a:cubicBezTo>
                    <a:pt x="0" y="360"/>
                    <a:pt x="51" y="610"/>
                    <a:pt x="234" y="744"/>
                  </a:cubicBezTo>
                  <a:lnTo>
                    <a:pt x="3660" y="3100"/>
                  </a:lnTo>
                  <a:cubicBezTo>
                    <a:pt x="3726" y="3133"/>
                    <a:pt x="3810" y="3167"/>
                    <a:pt x="3893" y="3167"/>
                  </a:cubicBezTo>
                  <a:cubicBezTo>
                    <a:pt x="4010" y="3167"/>
                    <a:pt x="4127" y="3100"/>
                    <a:pt x="4228" y="3000"/>
                  </a:cubicBezTo>
                  <a:cubicBezTo>
                    <a:pt x="4345" y="2799"/>
                    <a:pt x="4311" y="2565"/>
                    <a:pt x="4111" y="2431"/>
                  </a:cubicBezTo>
                  <a:lnTo>
                    <a:pt x="685" y="76"/>
                  </a:lnTo>
                  <a:cubicBezTo>
                    <a:pt x="615" y="24"/>
                    <a:pt x="53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7"/>
            <p:cNvSpPr/>
            <p:nvPr/>
          </p:nvSpPr>
          <p:spPr>
            <a:xfrm>
              <a:off x="4400824" y="3645609"/>
              <a:ext cx="109800" cy="124655"/>
            </a:xfrm>
            <a:custGeom>
              <a:avLst/>
              <a:gdLst/>
              <a:ahLst/>
              <a:cxnLst/>
              <a:rect l="l" t="t" r="r" b="b"/>
              <a:pathLst>
                <a:path w="3326" h="3776" extrusionOk="0">
                  <a:moveTo>
                    <a:pt x="2887" y="0"/>
                  </a:moveTo>
                  <a:cubicBezTo>
                    <a:pt x="2769" y="0"/>
                    <a:pt x="2652" y="52"/>
                    <a:pt x="2574" y="150"/>
                  </a:cubicBezTo>
                  <a:lnTo>
                    <a:pt x="118" y="3124"/>
                  </a:lnTo>
                  <a:cubicBezTo>
                    <a:pt x="1" y="3291"/>
                    <a:pt x="17" y="3541"/>
                    <a:pt x="184" y="3692"/>
                  </a:cubicBezTo>
                  <a:cubicBezTo>
                    <a:pt x="251" y="3759"/>
                    <a:pt x="352" y="3775"/>
                    <a:pt x="435" y="3775"/>
                  </a:cubicBezTo>
                  <a:cubicBezTo>
                    <a:pt x="535" y="3775"/>
                    <a:pt x="669" y="3708"/>
                    <a:pt x="753" y="3625"/>
                  </a:cubicBezTo>
                  <a:lnTo>
                    <a:pt x="3192" y="651"/>
                  </a:lnTo>
                  <a:cubicBezTo>
                    <a:pt x="3326" y="484"/>
                    <a:pt x="3292" y="233"/>
                    <a:pt x="3125" y="83"/>
                  </a:cubicBezTo>
                  <a:cubicBezTo>
                    <a:pt x="3055" y="27"/>
                    <a:pt x="2971"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7"/>
            <p:cNvSpPr/>
            <p:nvPr/>
          </p:nvSpPr>
          <p:spPr>
            <a:xfrm>
              <a:off x="4250256" y="3756331"/>
              <a:ext cx="191439" cy="103824"/>
            </a:xfrm>
            <a:custGeom>
              <a:avLst/>
              <a:gdLst/>
              <a:ahLst/>
              <a:cxnLst/>
              <a:rect l="l" t="t" r="r" b="b"/>
              <a:pathLst>
                <a:path w="5799" h="3145" extrusionOk="0">
                  <a:moveTo>
                    <a:pt x="455" y="1"/>
                  </a:moveTo>
                  <a:cubicBezTo>
                    <a:pt x="312" y="1"/>
                    <a:pt x="187" y="87"/>
                    <a:pt x="117" y="237"/>
                  </a:cubicBezTo>
                  <a:cubicBezTo>
                    <a:pt x="0" y="438"/>
                    <a:pt x="84" y="672"/>
                    <a:pt x="301" y="772"/>
                  </a:cubicBezTo>
                  <a:lnTo>
                    <a:pt x="5146" y="3095"/>
                  </a:lnTo>
                  <a:cubicBezTo>
                    <a:pt x="5180" y="3111"/>
                    <a:pt x="5247" y="3145"/>
                    <a:pt x="5314" y="3145"/>
                  </a:cubicBezTo>
                  <a:cubicBezTo>
                    <a:pt x="5464" y="3145"/>
                    <a:pt x="5598" y="3045"/>
                    <a:pt x="5681" y="2911"/>
                  </a:cubicBezTo>
                  <a:cubicBezTo>
                    <a:pt x="5798" y="2694"/>
                    <a:pt x="5698" y="2476"/>
                    <a:pt x="5497" y="2359"/>
                  </a:cubicBezTo>
                  <a:lnTo>
                    <a:pt x="652" y="54"/>
                  </a:lnTo>
                  <a:cubicBezTo>
                    <a:pt x="585" y="18"/>
                    <a:pt x="518" y="1"/>
                    <a:pt x="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7"/>
            <p:cNvSpPr/>
            <p:nvPr/>
          </p:nvSpPr>
          <p:spPr>
            <a:xfrm>
              <a:off x="4414062" y="3814664"/>
              <a:ext cx="147863" cy="117194"/>
            </a:xfrm>
            <a:custGeom>
              <a:avLst/>
              <a:gdLst/>
              <a:ahLst/>
              <a:cxnLst/>
              <a:rect l="l" t="t" r="r" b="b"/>
              <a:pathLst>
                <a:path w="4479" h="3550" extrusionOk="0">
                  <a:moveTo>
                    <a:pt x="4032" y="0"/>
                  </a:moveTo>
                  <a:cubicBezTo>
                    <a:pt x="3947" y="0"/>
                    <a:pt x="3863" y="26"/>
                    <a:pt x="3794" y="75"/>
                  </a:cubicBezTo>
                  <a:lnTo>
                    <a:pt x="201" y="2815"/>
                  </a:lnTo>
                  <a:cubicBezTo>
                    <a:pt x="17" y="2965"/>
                    <a:pt x="1" y="3216"/>
                    <a:pt x="118" y="3383"/>
                  </a:cubicBezTo>
                  <a:cubicBezTo>
                    <a:pt x="201" y="3483"/>
                    <a:pt x="301" y="3550"/>
                    <a:pt x="435" y="3550"/>
                  </a:cubicBezTo>
                  <a:cubicBezTo>
                    <a:pt x="519" y="3550"/>
                    <a:pt x="602" y="3516"/>
                    <a:pt x="686" y="3466"/>
                  </a:cubicBezTo>
                  <a:lnTo>
                    <a:pt x="4278" y="726"/>
                  </a:lnTo>
                  <a:cubicBezTo>
                    <a:pt x="4462" y="576"/>
                    <a:pt x="4479" y="325"/>
                    <a:pt x="4362" y="158"/>
                  </a:cubicBezTo>
                  <a:cubicBezTo>
                    <a:pt x="4274" y="51"/>
                    <a:pt x="4152" y="0"/>
                    <a:pt x="4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7"/>
            <p:cNvSpPr/>
            <p:nvPr/>
          </p:nvSpPr>
          <p:spPr>
            <a:xfrm>
              <a:off x="4357248" y="3521681"/>
              <a:ext cx="60710" cy="84743"/>
            </a:xfrm>
            <a:custGeom>
              <a:avLst/>
              <a:gdLst/>
              <a:ahLst/>
              <a:cxnLst/>
              <a:rect l="l" t="t" r="r" b="b"/>
              <a:pathLst>
                <a:path w="1839" h="2567" extrusionOk="0">
                  <a:moveTo>
                    <a:pt x="1398" y="1"/>
                  </a:moveTo>
                  <a:cubicBezTo>
                    <a:pt x="1252" y="1"/>
                    <a:pt x="1103" y="81"/>
                    <a:pt x="1020" y="211"/>
                  </a:cubicBezTo>
                  <a:lnTo>
                    <a:pt x="101" y="1965"/>
                  </a:lnTo>
                  <a:cubicBezTo>
                    <a:pt x="1" y="2166"/>
                    <a:pt x="84" y="2416"/>
                    <a:pt x="268" y="2517"/>
                  </a:cubicBezTo>
                  <a:cubicBezTo>
                    <a:pt x="335" y="2533"/>
                    <a:pt x="402" y="2567"/>
                    <a:pt x="469" y="2567"/>
                  </a:cubicBezTo>
                  <a:cubicBezTo>
                    <a:pt x="602" y="2567"/>
                    <a:pt x="736" y="2483"/>
                    <a:pt x="819" y="2350"/>
                  </a:cubicBezTo>
                  <a:lnTo>
                    <a:pt x="1738" y="595"/>
                  </a:lnTo>
                  <a:cubicBezTo>
                    <a:pt x="1839" y="411"/>
                    <a:pt x="1755" y="161"/>
                    <a:pt x="1571" y="44"/>
                  </a:cubicBezTo>
                  <a:cubicBezTo>
                    <a:pt x="1518" y="15"/>
                    <a:pt x="1458"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8" name="Google Shape;1808;p27"/>
          <p:cNvGrpSpPr/>
          <p:nvPr/>
        </p:nvGrpSpPr>
        <p:grpSpPr>
          <a:xfrm rot="8100000" flipH="1">
            <a:off x="5130100" y="59151"/>
            <a:ext cx="1160927" cy="902275"/>
            <a:chOff x="2465850" y="4099987"/>
            <a:chExt cx="879849" cy="683821"/>
          </a:xfrm>
        </p:grpSpPr>
        <p:sp>
          <p:nvSpPr>
            <p:cNvPr id="1809" name="Google Shape;1809;p27"/>
            <p:cNvSpPr/>
            <p:nvPr/>
          </p:nvSpPr>
          <p:spPr>
            <a:xfrm>
              <a:off x="2465850" y="4099987"/>
              <a:ext cx="879849" cy="683821"/>
            </a:xfrm>
            <a:custGeom>
              <a:avLst/>
              <a:gdLst/>
              <a:ahLst/>
              <a:cxnLst/>
              <a:rect l="l" t="t" r="r" b="b"/>
              <a:pathLst>
                <a:path w="26652" h="20714" extrusionOk="0">
                  <a:moveTo>
                    <a:pt x="4811" y="0"/>
                  </a:moveTo>
                  <a:cubicBezTo>
                    <a:pt x="4021" y="0"/>
                    <a:pt x="3301" y="301"/>
                    <a:pt x="2741" y="1056"/>
                  </a:cubicBezTo>
                  <a:cubicBezTo>
                    <a:pt x="1" y="4782"/>
                    <a:pt x="7603" y="9209"/>
                    <a:pt x="7603" y="9209"/>
                  </a:cubicBezTo>
                  <a:cubicBezTo>
                    <a:pt x="7603" y="9209"/>
                    <a:pt x="3309" y="9560"/>
                    <a:pt x="5080" y="12484"/>
                  </a:cubicBezTo>
                  <a:cubicBezTo>
                    <a:pt x="6153" y="14255"/>
                    <a:pt x="8322" y="14604"/>
                    <a:pt x="9866" y="14604"/>
                  </a:cubicBezTo>
                  <a:cubicBezTo>
                    <a:pt x="10872" y="14604"/>
                    <a:pt x="11613" y="14456"/>
                    <a:pt x="11613" y="14456"/>
                  </a:cubicBezTo>
                  <a:lnTo>
                    <a:pt x="11613" y="14456"/>
                  </a:lnTo>
                  <a:cubicBezTo>
                    <a:pt x="11613" y="14456"/>
                    <a:pt x="7069" y="19101"/>
                    <a:pt x="12332" y="20437"/>
                  </a:cubicBezTo>
                  <a:cubicBezTo>
                    <a:pt x="13087" y="20631"/>
                    <a:pt x="13854" y="20713"/>
                    <a:pt x="14614" y="20713"/>
                  </a:cubicBezTo>
                  <a:cubicBezTo>
                    <a:pt x="19115" y="20713"/>
                    <a:pt x="23360" y="17814"/>
                    <a:pt x="23360" y="17814"/>
                  </a:cubicBezTo>
                  <a:cubicBezTo>
                    <a:pt x="23360" y="17814"/>
                    <a:pt x="26651" y="6904"/>
                    <a:pt x="22791" y="4046"/>
                  </a:cubicBezTo>
                  <a:cubicBezTo>
                    <a:pt x="22379" y="3742"/>
                    <a:pt x="21981" y="3615"/>
                    <a:pt x="21602" y="3615"/>
                  </a:cubicBezTo>
                  <a:cubicBezTo>
                    <a:pt x="19586" y="3615"/>
                    <a:pt x="18130" y="7238"/>
                    <a:pt x="18130" y="7238"/>
                  </a:cubicBezTo>
                  <a:cubicBezTo>
                    <a:pt x="18130" y="7238"/>
                    <a:pt x="17472" y="111"/>
                    <a:pt x="14346" y="111"/>
                  </a:cubicBezTo>
                  <a:cubicBezTo>
                    <a:pt x="14283" y="111"/>
                    <a:pt x="14219" y="114"/>
                    <a:pt x="14153" y="120"/>
                  </a:cubicBezTo>
                  <a:cubicBezTo>
                    <a:pt x="10845" y="421"/>
                    <a:pt x="12031" y="4548"/>
                    <a:pt x="12031" y="4548"/>
                  </a:cubicBezTo>
                  <a:cubicBezTo>
                    <a:pt x="12031" y="4548"/>
                    <a:pt x="7886" y="0"/>
                    <a:pt x="4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7"/>
            <p:cNvSpPr/>
            <p:nvPr/>
          </p:nvSpPr>
          <p:spPr>
            <a:xfrm>
              <a:off x="2662767" y="4217246"/>
              <a:ext cx="503639" cy="411270"/>
            </a:xfrm>
            <a:custGeom>
              <a:avLst/>
              <a:gdLst/>
              <a:ahLst/>
              <a:cxnLst/>
              <a:rect l="l" t="t" r="r" b="b"/>
              <a:pathLst>
                <a:path w="15256" h="12458" extrusionOk="0">
                  <a:moveTo>
                    <a:pt x="450" y="0"/>
                  </a:moveTo>
                  <a:cubicBezTo>
                    <a:pt x="324" y="0"/>
                    <a:pt x="199" y="59"/>
                    <a:pt x="118" y="160"/>
                  </a:cubicBezTo>
                  <a:cubicBezTo>
                    <a:pt x="1" y="344"/>
                    <a:pt x="34" y="595"/>
                    <a:pt x="201" y="728"/>
                  </a:cubicBezTo>
                  <a:cubicBezTo>
                    <a:pt x="285" y="795"/>
                    <a:pt x="8355" y="6911"/>
                    <a:pt x="14554" y="12357"/>
                  </a:cubicBezTo>
                  <a:cubicBezTo>
                    <a:pt x="14638" y="12424"/>
                    <a:pt x="14738" y="12458"/>
                    <a:pt x="14821" y="12458"/>
                  </a:cubicBezTo>
                  <a:cubicBezTo>
                    <a:pt x="14922" y="12458"/>
                    <a:pt x="15039" y="12424"/>
                    <a:pt x="15122" y="12324"/>
                  </a:cubicBezTo>
                  <a:cubicBezTo>
                    <a:pt x="15256" y="12157"/>
                    <a:pt x="15239" y="11906"/>
                    <a:pt x="15072" y="11756"/>
                  </a:cubicBezTo>
                  <a:cubicBezTo>
                    <a:pt x="8856" y="6276"/>
                    <a:pt x="770" y="144"/>
                    <a:pt x="686" y="77"/>
                  </a:cubicBezTo>
                  <a:cubicBezTo>
                    <a:pt x="614" y="24"/>
                    <a:pt x="532" y="0"/>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7"/>
            <p:cNvSpPr/>
            <p:nvPr/>
          </p:nvSpPr>
          <p:spPr>
            <a:xfrm>
              <a:off x="2768142" y="4235469"/>
              <a:ext cx="228942" cy="249079"/>
            </a:xfrm>
            <a:custGeom>
              <a:avLst/>
              <a:gdLst/>
              <a:ahLst/>
              <a:cxnLst/>
              <a:rect l="l" t="t" r="r" b="b"/>
              <a:pathLst>
                <a:path w="6935" h="7545" extrusionOk="0">
                  <a:moveTo>
                    <a:pt x="5571" y="0"/>
                  </a:moveTo>
                  <a:cubicBezTo>
                    <a:pt x="5546" y="0"/>
                    <a:pt x="5522" y="3"/>
                    <a:pt x="5497" y="9"/>
                  </a:cubicBezTo>
                  <a:cubicBezTo>
                    <a:pt x="5280" y="43"/>
                    <a:pt x="5130" y="260"/>
                    <a:pt x="5163" y="460"/>
                  </a:cubicBezTo>
                  <a:lnTo>
                    <a:pt x="6015" y="6760"/>
                  </a:lnTo>
                  <a:lnTo>
                    <a:pt x="401" y="6709"/>
                  </a:lnTo>
                  <a:cubicBezTo>
                    <a:pt x="184" y="6709"/>
                    <a:pt x="0" y="6876"/>
                    <a:pt x="0" y="7110"/>
                  </a:cubicBezTo>
                  <a:cubicBezTo>
                    <a:pt x="0" y="7311"/>
                    <a:pt x="167" y="7495"/>
                    <a:pt x="401" y="7495"/>
                  </a:cubicBezTo>
                  <a:lnTo>
                    <a:pt x="6934" y="7545"/>
                  </a:lnTo>
                  <a:lnTo>
                    <a:pt x="5949" y="343"/>
                  </a:lnTo>
                  <a:cubicBezTo>
                    <a:pt x="5919" y="153"/>
                    <a:pt x="5748" y="0"/>
                    <a:pt x="5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7"/>
            <p:cNvSpPr/>
            <p:nvPr/>
          </p:nvSpPr>
          <p:spPr>
            <a:xfrm>
              <a:off x="2897220" y="4351969"/>
              <a:ext cx="285756" cy="317382"/>
            </a:xfrm>
            <a:custGeom>
              <a:avLst/>
              <a:gdLst/>
              <a:ahLst/>
              <a:cxnLst/>
              <a:rect l="l" t="t" r="r" b="b"/>
              <a:pathLst>
                <a:path w="8656" h="9614" extrusionOk="0">
                  <a:moveTo>
                    <a:pt x="8242" y="1"/>
                  </a:moveTo>
                  <a:cubicBezTo>
                    <a:pt x="8058" y="1"/>
                    <a:pt x="7865" y="128"/>
                    <a:pt x="7820" y="323"/>
                  </a:cubicBezTo>
                  <a:lnTo>
                    <a:pt x="6383" y="6823"/>
                  </a:lnTo>
                  <a:lnTo>
                    <a:pt x="301" y="8845"/>
                  </a:lnTo>
                  <a:cubicBezTo>
                    <a:pt x="100" y="8911"/>
                    <a:pt x="0" y="9129"/>
                    <a:pt x="50" y="9346"/>
                  </a:cubicBezTo>
                  <a:cubicBezTo>
                    <a:pt x="100" y="9513"/>
                    <a:pt x="267" y="9613"/>
                    <a:pt x="435" y="9613"/>
                  </a:cubicBezTo>
                  <a:cubicBezTo>
                    <a:pt x="468" y="9613"/>
                    <a:pt x="518" y="9613"/>
                    <a:pt x="551" y="9596"/>
                  </a:cubicBezTo>
                  <a:lnTo>
                    <a:pt x="7068" y="7424"/>
                  </a:lnTo>
                  <a:lnTo>
                    <a:pt x="8622" y="490"/>
                  </a:lnTo>
                  <a:cubicBezTo>
                    <a:pt x="8655" y="273"/>
                    <a:pt x="8521" y="56"/>
                    <a:pt x="8304" y="6"/>
                  </a:cubicBezTo>
                  <a:cubicBezTo>
                    <a:pt x="8284" y="2"/>
                    <a:pt x="8263" y="1"/>
                    <a:pt x="8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3">
  <p:cSld name="CUSTOM_31_1">
    <p:spTree>
      <p:nvGrpSpPr>
        <p:cNvPr id="1" name="Shape 1988"/>
        <p:cNvGrpSpPr/>
        <p:nvPr/>
      </p:nvGrpSpPr>
      <p:grpSpPr>
        <a:xfrm>
          <a:off x="0" y="0"/>
          <a:ext cx="0" cy="0"/>
          <a:chOff x="0" y="0"/>
          <a:chExt cx="0" cy="0"/>
        </a:xfrm>
      </p:grpSpPr>
      <p:grpSp>
        <p:nvGrpSpPr>
          <p:cNvPr id="1989" name="Google Shape;1989;p31"/>
          <p:cNvGrpSpPr/>
          <p:nvPr/>
        </p:nvGrpSpPr>
        <p:grpSpPr>
          <a:xfrm rot="10800000">
            <a:off x="-406237" y="-217925"/>
            <a:ext cx="2143672" cy="2413928"/>
            <a:chOff x="4356436" y="-804384"/>
            <a:chExt cx="2143672" cy="2413928"/>
          </a:xfrm>
        </p:grpSpPr>
        <p:sp>
          <p:nvSpPr>
            <p:cNvPr id="1990" name="Google Shape;1990;p31"/>
            <p:cNvSpPr/>
            <p:nvPr/>
          </p:nvSpPr>
          <p:spPr>
            <a:xfrm rot="-8710726">
              <a:off x="4870117" y="1134143"/>
              <a:ext cx="287907" cy="364227"/>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1"/>
            <p:cNvSpPr/>
            <p:nvPr/>
          </p:nvSpPr>
          <p:spPr>
            <a:xfrm rot="-8710726">
              <a:off x="4583225" y="958543"/>
              <a:ext cx="374493" cy="229581"/>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1"/>
            <p:cNvSpPr/>
            <p:nvPr/>
          </p:nvSpPr>
          <p:spPr>
            <a:xfrm rot="-8710726">
              <a:off x="5048693" y="996987"/>
              <a:ext cx="387636" cy="360617"/>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1"/>
            <p:cNvSpPr/>
            <p:nvPr/>
          </p:nvSpPr>
          <p:spPr>
            <a:xfrm rot="-8710726">
              <a:off x="4664089" y="752032"/>
              <a:ext cx="513708" cy="229694"/>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1"/>
            <p:cNvSpPr/>
            <p:nvPr/>
          </p:nvSpPr>
          <p:spPr>
            <a:xfrm rot="-8710726">
              <a:off x="5236809" y="854749"/>
              <a:ext cx="461023" cy="291968"/>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1"/>
            <p:cNvSpPr/>
            <p:nvPr/>
          </p:nvSpPr>
          <p:spPr>
            <a:xfrm rot="-8710726">
              <a:off x="4890663" y="580694"/>
              <a:ext cx="474223" cy="185300"/>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1"/>
            <p:cNvSpPr/>
            <p:nvPr/>
          </p:nvSpPr>
          <p:spPr>
            <a:xfrm rot="-8710726">
              <a:off x="5378336" y="748428"/>
              <a:ext cx="494868" cy="180788"/>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1"/>
            <p:cNvSpPr/>
            <p:nvPr/>
          </p:nvSpPr>
          <p:spPr>
            <a:xfrm rot="-8710726">
              <a:off x="5059785" y="440917"/>
              <a:ext cx="442239" cy="146548"/>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1"/>
            <p:cNvSpPr/>
            <p:nvPr/>
          </p:nvSpPr>
          <p:spPr>
            <a:xfrm rot="-8710726">
              <a:off x="5566433" y="517996"/>
              <a:ext cx="498704" cy="187557"/>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1"/>
            <p:cNvSpPr/>
            <p:nvPr/>
          </p:nvSpPr>
          <p:spPr>
            <a:xfrm rot="-8710726">
              <a:off x="5108736" y="195917"/>
              <a:ext cx="553250" cy="207582"/>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1"/>
            <p:cNvSpPr/>
            <p:nvPr/>
          </p:nvSpPr>
          <p:spPr>
            <a:xfrm rot="-8710726">
              <a:off x="5718946" y="293129"/>
              <a:ext cx="560809" cy="237986"/>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nvSpPr>
          <p:spPr>
            <a:xfrm rot="-8710726">
              <a:off x="5271790" y="-11986"/>
              <a:ext cx="549471" cy="206115"/>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nvSpPr>
          <p:spPr>
            <a:xfrm rot="-8710726">
              <a:off x="5892877" y="29092"/>
              <a:ext cx="592792" cy="236463"/>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nvSpPr>
          <p:spPr>
            <a:xfrm rot="-8710726">
              <a:off x="5412661" y="-276603"/>
              <a:ext cx="562670" cy="268446"/>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nvSpPr>
          <p:spPr>
            <a:xfrm rot="-8710726">
              <a:off x="5366197" y="-952672"/>
              <a:ext cx="314249" cy="2658399"/>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1"/>
            <p:cNvSpPr/>
            <p:nvPr/>
          </p:nvSpPr>
          <p:spPr>
            <a:xfrm rot="-8710726">
              <a:off x="4450846" y="1148360"/>
              <a:ext cx="280404" cy="418604"/>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6" name="Google Shape;2006;p31"/>
          <p:cNvGrpSpPr/>
          <p:nvPr/>
        </p:nvGrpSpPr>
        <p:grpSpPr>
          <a:xfrm rot="-2493185">
            <a:off x="7774059" y="-473283"/>
            <a:ext cx="1542027" cy="2413976"/>
            <a:chOff x="-476250" y="425250"/>
            <a:chExt cx="1849300" cy="2894998"/>
          </a:xfrm>
        </p:grpSpPr>
        <p:sp>
          <p:nvSpPr>
            <p:cNvPr id="2007" name="Google Shape;2007;p31"/>
            <p:cNvSpPr/>
            <p:nvPr/>
          </p:nvSpPr>
          <p:spPr>
            <a:xfrm>
              <a:off x="87981" y="1050687"/>
              <a:ext cx="763688" cy="2269561"/>
            </a:xfrm>
            <a:custGeom>
              <a:avLst/>
              <a:gdLst/>
              <a:ahLst/>
              <a:cxnLst/>
              <a:rect l="l" t="t" r="r" b="b"/>
              <a:pathLst>
                <a:path w="14561" h="43273" extrusionOk="0">
                  <a:moveTo>
                    <a:pt x="14544" y="1"/>
                  </a:moveTo>
                  <a:cubicBezTo>
                    <a:pt x="14536" y="1"/>
                    <a:pt x="14527" y="17"/>
                    <a:pt x="14527" y="51"/>
                  </a:cubicBezTo>
                  <a:cubicBezTo>
                    <a:pt x="12893" y="7222"/>
                    <a:pt x="10758" y="14261"/>
                    <a:pt x="8390" y="21233"/>
                  </a:cubicBezTo>
                  <a:cubicBezTo>
                    <a:pt x="6021" y="28204"/>
                    <a:pt x="3319" y="35042"/>
                    <a:pt x="417" y="41781"/>
                  </a:cubicBezTo>
                  <a:cubicBezTo>
                    <a:pt x="0" y="42710"/>
                    <a:pt x="154" y="43272"/>
                    <a:pt x="506" y="43272"/>
                  </a:cubicBezTo>
                  <a:cubicBezTo>
                    <a:pt x="773" y="43272"/>
                    <a:pt x="1154" y="42948"/>
                    <a:pt x="1485" y="42214"/>
                  </a:cubicBezTo>
                  <a:cubicBezTo>
                    <a:pt x="7489" y="28771"/>
                    <a:pt x="11859" y="14494"/>
                    <a:pt x="14561" y="51"/>
                  </a:cubicBezTo>
                  <a:cubicBezTo>
                    <a:pt x="14561" y="17"/>
                    <a:pt x="14552" y="1"/>
                    <a:pt x="14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8" name="Google Shape;2008;p31"/>
            <p:cNvGrpSpPr/>
            <p:nvPr/>
          </p:nvGrpSpPr>
          <p:grpSpPr>
            <a:xfrm>
              <a:off x="-476250" y="425250"/>
              <a:ext cx="1849300" cy="2701731"/>
              <a:chOff x="-476250" y="425250"/>
              <a:chExt cx="1849300" cy="2701731"/>
            </a:xfrm>
          </p:grpSpPr>
          <p:sp>
            <p:nvSpPr>
              <p:cNvPr id="2009" name="Google Shape;2009;p31"/>
              <p:cNvSpPr/>
              <p:nvPr/>
            </p:nvSpPr>
            <p:spPr>
              <a:xfrm>
                <a:off x="708173" y="1218834"/>
                <a:ext cx="664877" cy="382132"/>
              </a:xfrm>
              <a:custGeom>
                <a:avLst/>
                <a:gdLst/>
                <a:ahLst/>
                <a:cxnLst/>
                <a:rect l="l" t="t" r="r" b="b"/>
                <a:pathLst>
                  <a:path w="12677" h="7286" extrusionOk="0">
                    <a:moveTo>
                      <a:pt x="12109" y="1"/>
                    </a:moveTo>
                    <a:cubicBezTo>
                      <a:pt x="7162" y="1"/>
                      <a:pt x="2282" y="2916"/>
                      <a:pt x="0" y="7285"/>
                    </a:cubicBezTo>
                    <a:cubicBezTo>
                      <a:pt x="4737" y="6952"/>
                      <a:pt x="9741" y="4250"/>
                      <a:pt x="12676" y="14"/>
                    </a:cubicBezTo>
                    <a:cubicBezTo>
                      <a:pt x="12487" y="5"/>
                      <a:pt x="12298" y="1"/>
                      <a:pt x="12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nvSpPr>
            <p:spPr>
              <a:xfrm>
                <a:off x="116827" y="867855"/>
                <a:ext cx="603618" cy="724352"/>
              </a:xfrm>
              <a:custGeom>
                <a:avLst/>
                <a:gdLst/>
                <a:ahLst/>
                <a:cxnLst/>
                <a:rect l="l" t="t" r="r" b="b"/>
                <a:pathLst>
                  <a:path w="11509" h="13811" extrusionOk="0">
                    <a:moveTo>
                      <a:pt x="1" y="1"/>
                    </a:moveTo>
                    <a:lnTo>
                      <a:pt x="1" y="1"/>
                    </a:lnTo>
                    <a:cubicBezTo>
                      <a:pt x="1635" y="5538"/>
                      <a:pt x="5605" y="10308"/>
                      <a:pt x="11509" y="13811"/>
                    </a:cubicBezTo>
                    <a:cubicBezTo>
                      <a:pt x="10275" y="7673"/>
                      <a:pt x="5771" y="233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nvSpPr>
            <p:spPr>
              <a:xfrm>
                <a:off x="655673" y="1572907"/>
                <a:ext cx="701590" cy="206486"/>
              </a:xfrm>
              <a:custGeom>
                <a:avLst/>
                <a:gdLst/>
                <a:ahLst/>
                <a:cxnLst/>
                <a:rect l="l" t="t" r="r" b="b"/>
                <a:pathLst>
                  <a:path w="13377" h="3937" extrusionOk="0">
                    <a:moveTo>
                      <a:pt x="13377" y="1"/>
                    </a:moveTo>
                    <a:lnTo>
                      <a:pt x="13377" y="1"/>
                    </a:lnTo>
                    <a:cubicBezTo>
                      <a:pt x="10975" y="67"/>
                      <a:pt x="8574" y="101"/>
                      <a:pt x="6239" y="601"/>
                    </a:cubicBezTo>
                    <a:cubicBezTo>
                      <a:pt x="3937" y="1102"/>
                      <a:pt x="1669" y="2102"/>
                      <a:pt x="1" y="3837"/>
                    </a:cubicBezTo>
                    <a:cubicBezTo>
                      <a:pt x="668" y="3904"/>
                      <a:pt x="1332" y="3936"/>
                      <a:pt x="1990" y="3936"/>
                    </a:cubicBezTo>
                    <a:cubicBezTo>
                      <a:pt x="6271" y="3936"/>
                      <a:pt x="10312" y="2545"/>
                      <a:pt x="13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nvSpPr>
            <p:spPr>
              <a:xfrm>
                <a:off x="69624" y="1366474"/>
                <a:ext cx="589615" cy="411188"/>
              </a:xfrm>
              <a:custGeom>
                <a:avLst/>
                <a:gdLst/>
                <a:ahLst/>
                <a:cxnLst/>
                <a:rect l="l" t="t" r="r" b="b"/>
                <a:pathLst>
                  <a:path w="11242" h="7840" extrusionOk="0">
                    <a:moveTo>
                      <a:pt x="33" y="1"/>
                    </a:moveTo>
                    <a:lnTo>
                      <a:pt x="33" y="1"/>
                    </a:lnTo>
                    <a:cubicBezTo>
                      <a:pt x="0" y="868"/>
                      <a:pt x="334" y="1769"/>
                      <a:pt x="867" y="2469"/>
                    </a:cubicBezTo>
                    <a:cubicBezTo>
                      <a:pt x="1401" y="3170"/>
                      <a:pt x="2068" y="3770"/>
                      <a:pt x="2835" y="4304"/>
                    </a:cubicBezTo>
                    <a:cubicBezTo>
                      <a:pt x="5204" y="6105"/>
                      <a:pt x="7906" y="7473"/>
                      <a:pt x="11241" y="7840"/>
                    </a:cubicBezTo>
                    <a:cubicBezTo>
                      <a:pt x="8173" y="4437"/>
                      <a:pt x="4270" y="1702"/>
                      <a:pt x="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nvSpPr>
            <p:spPr>
              <a:xfrm>
                <a:off x="603173" y="1832628"/>
                <a:ext cx="717377" cy="195472"/>
              </a:xfrm>
              <a:custGeom>
                <a:avLst/>
                <a:gdLst/>
                <a:ahLst/>
                <a:cxnLst/>
                <a:rect l="l" t="t" r="r" b="b"/>
                <a:pathLst>
                  <a:path w="13678" h="3727" extrusionOk="0">
                    <a:moveTo>
                      <a:pt x="9903" y="1"/>
                    </a:moveTo>
                    <a:cubicBezTo>
                      <a:pt x="6488" y="1"/>
                      <a:pt x="3040" y="1000"/>
                      <a:pt x="1" y="2921"/>
                    </a:cubicBezTo>
                    <a:cubicBezTo>
                      <a:pt x="1507" y="3466"/>
                      <a:pt x="3057" y="3727"/>
                      <a:pt x="4595" y="3727"/>
                    </a:cubicBezTo>
                    <a:cubicBezTo>
                      <a:pt x="7861" y="3727"/>
                      <a:pt x="11070" y="2551"/>
                      <a:pt x="13677" y="419"/>
                    </a:cubicBezTo>
                    <a:cubicBezTo>
                      <a:pt x="12439" y="139"/>
                      <a:pt x="11173" y="1"/>
                      <a:pt x="9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nvSpPr>
            <p:spPr>
              <a:xfrm>
                <a:off x="-86093" y="1630652"/>
                <a:ext cx="684073" cy="370542"/>
              </a:xfrm>
              <a:custGeom>
                <a:avLst/>
                <a:gdLst/>
                <a:ahLst/>
                <a:cxnLst/>
                <a:rect l="l" t="t" r="r" b="b"/>
                <a:pathLst>
                  <a:path w="13043" h="7065" extrusionOk="0">
                    <a:moveTo>
                      <a:pt x="739" y="0"/>
                    </a:moveTo>
                    <a:cubicBezTo>
                      <a:pt x="493" y="0"/>
                      <a:pt x="246" y="11"/>
                      <a:pt x="0" y="34"/>
                    </a:cubicBezTo>
                    <a:cubicBezTo>
                      <a:pt x="1234" y="2235"/>
                      <a:pt x="3036" y="4104"/>
                      <a:pt x="5171" y="5438"/>
                    </a:cubicBezTo>
                    <a:cubicBezTo>
                      <a:pt x="6843" y="6405"/>
                      <a:pt x="8740" y="7064"/>
                      <a:pt x="11039" y="7064"/>
                    </a:cubicBezTo>
                    <a:cubicBezTo>
                      <a:pt x="11675" y="7064"/>
                      <a:pt x="12342" y="7014"/>
                      <a:pt x="13043" y="6906"/>
                    </a:cubicBezTo>
                    <a:cubicBezTo>
                      <a:pt x="12543" y="5505"/>
                      <a:pt x="11208" y="4604"/>
                      <a:pt x="10007" y="3803"/>
                    </a:cubicBezTo>
                    <a:cubicBezTo>
                      <a:pt x="8473" y="2803"/>
                      <a:pt x="6972" y="1802"/>
                      <a:pt x="5304" y="1101"/>
                    </a:cubicBezTo>
                    <a:cubicBezTo>
                      <a:pt x="3864" y="439"/>
                      <a:pt x="2299" y="0"/>
                      <a:pt x="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nvSpPr>
            <p:spPr>
              <a:xfrm>
                <a:off x="-189310" y="1910565"/>
                <a:ext cx="708566" cy="397604"/>
              </a:xfrm>
              <a:custGeom>
                <a:avLst/>
                <a:gdLst/>
                <a:ahLst/>
                <a:cxnLst/>
                <a:rect l="l" t="t" r="r" b="b"/>
                <a:pathLst>
                  <a:path w="13510" h="7581" extrusionOk="0">
                    <a:moveTo>
                      <a:pt x="0" y="1"/>
                    </a:moveTo>
                    <a:lnTo>
                      <a:pt x="0" y="1"/>
                    </a:lnTo>
                    <a:cubicBezTo>
                      <a:pt x="1201" y="2436"/>
                      <a:pt x="2969" y="4637"/>
                      <a:pt x="5271" y="6105"/>
                    </a:cubicBezTo>
                    <a:cubicBezTo>
                      <a:pt x="6705" y="7006"/>
                      <a:pt x="8340" y="7581"/>
                      <a:pt x="10091" y="7581"/>
                    </a:cubicBezTo>
                    <a:cubicBezTo>
                      <a:pt x="11192" y="7581"/>
                      <a:pt x="12338" y="7354"/>
                      <a:pt x="13510" y="6839"/>
                    </a:cubicBezTo>
                    <a:cubicBezTo>
                      <a:pt x="11975" y="4771"/>
                      <a:pt x="9807" y="3270"/>
                      <a:pt x="7439" y="2169"/>
                    </a:cubicBezTo>
                    <a:cubicBezTo>
                      <a:pt x="5070" y="1135"/>
                      <a:pt x="2535" y="50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nvSpPr>
            <p:spPr>
              <a:xfrm>
                <a:off x="508715" y="2136404"/>
                <a:ext cx="764580" cy="189965"/>
              </a:xfrm>
              <a:custGeom>
                <a:avLst/>
                <a:gdLst/>
                <a:ahLst/>
                <a:cxnLst/>
                <a:rect l="l" t="t" r="r" b="b"/>
                <a:pathLst>
                  <a:path w="14578" h="3622" extrusionOk="0">
                    <a:moveTo>
                      <a:pt x="8677" y="0"/>
                    </a:moveTo>
                    <a:cubicBezTo>
                      <a:pt x="5597" y="0"/>
                      <a:pt x="2519" y="914"/>
                      <a:pt x="1" y="2666"/>
                    </a:cubicBezTo>
                    <a:cubicBezTo>
                      <a:pt x="1854" y="3306"/>
                      <a:pt x="3801" y="3621"/>
                      <a:pt x="5738" y="3621"/>
                    </a:cubicBezTo>
                    <a:cubicBezTo>
                      <a:pt x="8854" y="3621"/>
                      <a:pt x="11944" y="2803"/>
                      <a:pt x="14578" y="1199"/>
                    </a:cubicBezTo>
                    <a:cubicBezTo>
                      <a:pt x="12715" y="393"/>
                      <a:pt x="10696" y="0"/>
                      <a:pt x="8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1"/>
              <p:cNvSpPr/>
              <p:nvPr/>
            </p:nvSpPr>
            <p:spPr>
              <a:xfrm>
                <a:off x="428260" y="2428851"/>
                <a:ext cx="694615" cy="165419"/>
              </a:xfrm>
              <a:custGeom>
                <a:avLst/>
                <a:gdLst/>
                <a:ahLst/>
                <a:cxnLst/>
                <a:rect l="l" t="t" r="r" b="b"/>
                <a:pathLst>
                  <a:path w="13244" h="3154" extrusionOk="0">
                    <a:moveTo>
                      <a:pt x="6971" y="0"/>
                    </a:moveTo>
                    <a:cubicBezTo>
                      <a:pt x="4560" y="0"/>
                      <a:pt x="2150" y="536"/>
                      <a:pt x="0" y="1594"/>
                    </a:cubicBezTo>
                    <a:cubicBezTo>
                      <a:pt x="2118" y="2660"/>
                      <a:pt x="4294" y="3154"/>
                      <a:pt x="6400" y="3154"/>
                    </a:cubicBezTo>
                    <a:cubicBezTo>
                      <a:pt x="8839" y="3154"/>
                      <a:pt x="11185" y="2492"/>
                      <a:pt x="13243" y="1293"/>
                    </a:cubicBezTo>
                    <a:cubicBezTo>
                      <a:pt x="11276" y="428"/>
                      <a:pt x="9123" y="0"/>
                      <a:pt x="6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1"/>
              <p:cNvSpPr/>
              <p:nvPr/>
            </p:nvSpPr>
            <p:spPr>
              <a:xfrm>
                <a:off x="-252299" y="2279376"/>
                <a:ext cx="682342" cy="245402"/>
              </a:xfrm>
              <a:custGeom>
                <a:avLst/>
                <a:gdLst/>
                <a:ahLst/>
                <a:cxnLst/>
                <a:rect l="l" t="t" r="r" b="b"/>
                <a:pathLst>
                  <a:path w="13010" h="4679" extrusionOk="0">
                    <a:moveTo>
                      <a:pt x="2370" y="1"/>
                    </a:moveTo>
                    <a:cubicBezTo>
                      <a:pt x="1577" y="1"/>
                      <a:pt x="784" y="68"/>
                      <a:pt x="0" y="207"/>
                    </a:cubicBezTo>
                    <a:cubicBezTo>
                      <a:pt x="3196" y="3044"/>
                      <a:pt x="7407" y="4678"/>
                      <a:pt x="11557" y="4678"/>
                    </a:cubicBezTo>
                    <a:cubicBezTo>
                      <a:pt x="12043" y="4678"/>
                      <a:pt x="12527" y="4656"/>
                      <a:pt x="13010" y="4610"/>
                    </a:cubicBezTo>
                    <a:cubicBezTo>
                      <a:pt x="10285" y="1692"/>
                      <a:pt x="6334"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nvSpPr>
            <p:spPr>
              <a:xfrm>
                <a:off x="337264" y="2677453"/>
                <a:ext cx="701590" cy="175594"/>
              </a:xfrm>
              <a:custGeom>
                <a:avLst/>
                <a:gdLst/>
                <a:ahLst/>
                <a:cxnLst/>
                <a:rect l="l" t="t" r="r" b="b"/>
                <a:pathLst>
                  <a:path w="13377" h="3348" extrusionOk="0">
                    <a:moveTo>
                      <a:pt x="5877" y="1"/>
                    </a:moveTo>
                    <a:cubicBezTo>
                      <a:pt x="3789" y="1"/>
                      <a:pt x="1696" y="501"/>
                      <a:pt x="1" y="1690"/>
                    </a:cubicBezTo>
                    <a:cubicBezTo>
                      <a:pt x="1903" y="2819"/>
                      <a:pt x="4102" y="3348"/>
                      <a:pt x="6345" y="3348"/>
                    </a:cubicBezTo>
                    <a:cubicBezTo>
                      <a:pt x="8741" y="3348"/>
                      <a:pt x="11188" y="2744"/>
                      <a:pt x="13377" y="1624"/>
                    </a:cubicBezTo>
                    <a:cubicBezTo>
                      <a:pt x="11175" y="823"/>
                      <a:pt x="8974" y="156"/>
                      <a:pt x="6639" y="23"/>
                    </a:cubicBezTo>
                    <a:cubicBezTo>
                      <a:pt x="6385" y="8"/>
                      <a:pt x="6131" y="1"/>
                      <a:pt x="58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nvSpPr>
            <p:spPr>
              <a:xfrm>
                <a:off x="-381792" y="2504900"/>
                <a:ext cx="717377" cy="279598"/>
              </a:xfrm>
              <a:custGeom>
                <a:avLst/>
                <a:gdLst/>
                <a:ahLst/>
                <a:cxnLst/>
                <a:rect l="l" t="t" r="r" b="b"/>
                <a:pathLst>
                  <a:path w="13678" h="5331" extrusionOk="0">
                    <a:moveTo>
                      <a:pt x="609" y="0"/>
                    </a:moveTo>
                    <a:cubicBezTo>
                      <a:pt x="407" y="0"/>
                      <a:pt x="204" y="3"/>
                      <a:pt x="1" y="10"/>
                    </a:cubicBezTo>
                    <a:cubicBezTo>
                      <a:pt x="2418" y="3337"/>
                      <a:pt x="6506" y="5330"/>
                      <a:pt x="11193" y="5330"/>
                    </a:cubicBezTo>
                    <a:cubicBezTo>
                      <a:pt x="12005" y="5330"/>
                      <a:pt x="12835" y="5270"/>
                      <a:pt x="13677" y="5147"/>
                    </a:cubicBezTo>
                    <a:cubicBezTo>
                      <a:pt x="10157" y="1883"/>
                      <a:pt x="5408" y="0"/>
                      <a:pt x="6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nvSpPr>
            <p:spPr>
              <a:xfrm>
                <a:off x="223557" y="2963712"/>
                <a:ext cx="715594" cy="163269"/>
              </a:xfrm>
              <a:custGeom>
                <a:avLst/>
                <a:gdLst/>
                <a:ahLst/>
                <a:cxnLst/>
                <a:rect l="l" t="t" r="r" b="b"/>
                <a:pathLst>
                  <a:path w="13644" h="3113" extrusionOk="0">
                    <a:moveTo>
                      <a:pt x="7004" y="1"/>
                    </a:moveTo>
                    <a:cubicBezTo>
                      <a:pt x="4608" y="1"/>
                      <a:pt x="2212" y="476"/>
                      <a:pt x="0" y="1436"/>
                    </a:cubicBezTo>
                    <a:cubicBezTo>
                      <a:pt x="2062" y="2599"/>
                      <a:pt x="4253" y="3113"/>
                      <a:pt x="6426" y="3113"/>
                    </a:cubicBezTo>
                    <a:cubicBezTo>
                      <a:pt x="8931" y="3113"/>
                      <a:pt x="11411" y="2430"/>
                      <a:pt x="13644" y="1269"/>
                    </a:cubicBezTo>
                    <a:cubicBezTo>
                      <a:pt x="11536" y="426"/>
                      <a:pt x="9270" y="1"/>
                      <a:pt x="7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nvSpPr>
            <p:spPr>
              <a:xfrm>
                <a:off x="-476250" y="2790530"/>
                <a:ext cx="713863" cy="254370"/>
              </a:xfrm>
              <a:custGeom>
                <a:avLst/>
                <a:gdLst/>
                <a:ahLst/>
                <a:cxnLst/>
                <a:rect l="l" t="t" r="r" b="b"/>
                <a:pathLst>
                  <a:path w="13611" h="4850" extrusionOk="0">
                    <a:moveTo>
                      <a:pt x="3392" y="1"/>
                    </a:moveTo>
                    <a:cubicBezTo>
                      <a:pt x="2256" y="1"/>
                      <a:pt x="1115" y="152"/>
                      <a:pt x="1" y="468"/>
                    </a:cubicBezTo>
                    <a:cubicBezTo>
                      <a:pt x="3037" y="3322"/>
                      <a:pt x="7316" y="4850"/>
                      <a:pt x="12160" y="4850"/>
                    </a:cubicBezTo>
                    <a:cubicBezTo>
                      <a:pt x="12638" y="4850"/>
                      <a:pt x="13122" y="4835"/>
                      <a:pt x="13610" y="4805"/>
                    </a:cubicBezTo>
                    <a:cubicBezTo>
                      <a:pt x="11131" y="1783"/>
                      <a:pt x="7291" y="1"/>
                      <a:pt x="3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1"/>
              <p:cNvSpPr/>
              <p:nvPr/>
            </p:nvSpPr>
            <p:spPr>
              <a:xfrm>
                <a:off x="678435" y="425250"/>
                <a:ext cx="411188" cy="946520"/>
              </a:xfrm>
              <a:custGeom>
                <a:avLst/>
                <a:gdLst/>
                <a:ahLst/>
                <a:cxnLst/>
                <a:rect l="l" t="t" r="r" b="b"/>
                <a:pathLst>
                  <a:path w="7840" h="18047" extrusionOk="0">
                    <a:moveTo>
                      <a:pt x="6638" y="0"/>
                    </a:moveTo>
                    <a:lnTo>
                      <a:pt x="6638" y="0"/>
                    </a:lnTo>
                    <a:cubicBezTo>
                      <a:pt x="2302" y="3536"/>
                      <a:pt x="0" y="12409"/>
                      <a:pt x="1802" y="18047"/>
                    </a:cubicBezTo>
                    <a:cubicBezTo>
                      <a:pt x="5604" y="14044"/>
                      <a:pt x="7839" y="5604"/>
                      <a:pt x="6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24" name="Google Shape;2024;p31"/>
          <p:cNvSpPr txBox="1">
            <a:spLocks noGrp="1"/>
          </p:cNvSpPr>
          <p:nvPr>
            <p:ph type="subTitle" idx="1"/>
          </p:nvPr>
        </p:nvSpPr>
        <p:spPr>
          <a:xfrm>
            <a:off x="4933979" y="2581535"/>
            <a:ext cx="3150300" cy="60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Font typeface="Yanone Kaffeesatz"/>
              <a:buNone/>
              <a:defRPr sz="3600" b="1">
                <a:solidFill>
                  <a:schemeClr val="dk2"/>
                </a:solidFill>
                <a:latin typeface="Caveat"/>
                <a:ea typeface="Caveat"/>
                <a:cs typeface="Caveat"/>
                <a:sym typeface="Caveat"/>
              </a:defRPr>
            </a:lvl1pPr>
            <a:lvl2pPr lvl="1" algn="ctr" rtl="0">
              <a:spcBef>
                <a:spcPts val="0"/>
              </a:spcBef>
              <a:spcAft>
                <a:spcPts val="0"/>
              </a:spcAft>
              <a:buSzPts val="3600"/>
              <a:buFont typeface="Yanone Kaffeesatz"/>
              <a:buNone/>
              <a:defRPr sz="3600">
                <a:latin typeface="Yanone Kaffeesatz"/>
                <a:ea typeface="Yanone Kaffeesatz"/>
                <a:cs typeface="Yanone Kaffeesatz"/>
                <a:sym typeface="Yanone Kaffeesatz"/>
              </a:defRPr>
            </a:lvl2pPr>
            <a:lvl3pPr lvl="2" algn="ctr" rtl="0">
              <a:spcBef>
                <a:spcPts val="0"/>
              </a:spcBef>
              <a:spcAft>
                <a:spcPts val="0"/>
              </a:spcAft>
              <a:buSzPts val="3600"/>
              <a:buFont typeface="Yanone Kaffeesatz"/>
              <a:buNone/>
              <a:defRPr sz="3600">
                <a:latin typeface="Yanone Kaffeesatz"/>
                <a:ea typeface="Yanone Kaffeesatz"/>
                <a:cs typeface="Yanone Kaffeesatz"/>
                <a:sym typeface="Yanone Kaffeesatz"/>
              </a:defRPr>
            </a:lvl3pPr>
            <a:lvl4pPr lvl="3" algn="ctr" rtl="0">
              <a:spcBef>
                <a:spcPts val="0"/>
              </a:spcBef>
              <a:spcAft>
                <a:spcPts val="0"/>
              </a:spcAft>
              <a:buSzPts val="3600"/>
              <a:buFont typeface="Yanone Kaffeesatz"/>
              <a:buNone/>
              <a:defRPr sz="3600">
                <a:latin typeface="Yanone Kaffeesatz"/>
                <a:ea typeface="Yanone Kaffeesatz"/>
                <a:cs typeface="Yanone Kaffeesatz"/>
                <a:sym typeface="Yanone Kaffeesatz"/>
              </a:defRPr>
            </a:lvl4pPr>
            <a:lvl5pPr lvl="4" algn="ctr" rtl="0">
              <a:spcBef>
                <a:spcPts val="0"/>
              </a:spcBef>
              <a:spcAft>
                <a:spcPts val="0"/>
              </a:spcAft>
              <a:buSzPts val="3600"/>
              <a:buFont typeface="Yanone Kaffeesatz"/>
              <a:buNone/>
              <a:defRPr sz="3600">
                <a:latin typeface="Yanone Kaffeesatz"/>
                <a:ea typeface="Yanone Kaffeesatz"/>
                <a:cs typeface="Yanone Kaffeesatz"/>
                <a:sym typeface="Yanone Kaffeesatz"/>
              </a:defRPr>
            </a:lvl5pPr>
            <a:lvl6pPr lvl="5" algn="ctr" rtl="0">
              <a:spcBef>
                <a:spcPts val="0"/>
              </a:spcBef>
              <a:spcAft>
                <a:spcPts val="0"/>
              </a:spcAft>
              <a:buSzPts val="3600"/>
              <a:buFont typeface="Yanone Kaffeesatz"/>
              <a:buNone/>
              <a:defRPr sz="3600">
                <a:latin typeface="Yanone Kaffeesatz"/>
                <a:ea typeface="Yanone Kaffeesatz"/>
                <a:cs typeface="Yanone Kaffeesatz"/>
                <a:sym typeface="Yanone Kaffeesatz"/>
              </a:defRPr>
            </a:lvl6pPr>
            <a:lvl7pPr lvl="6" algn="ctr" rtl="0">
              <a:spcBef>
                <a:spcPts val="0"/>
              </a:spcBef>
              <a:spcAft>
                <a:spcPts val="0"/>
              </a:spcAft>
              <a:buSzPts val="3600"/>
              <a:buFont typeface="Yanone Kaffeesatz"/>
              <a:buNone/>
              <a:defRPr sz="3600">
                <a:latin typeface="Yanone Kaffeesatz"/>
                <a:ea typeface="Yanone Kaffeesatz"/>
                <a:cs typeface="Yanone Kaffeesatz"/>
                <a:sym typeface="Yanone Kaffeesatz"/>
              </a:defRPr>
            </a:lvl7pPr>
            <a:lvl8pPr lvl="7" algn="ctr" rtl="0">
              <a:spcBef>
                <a:spcPts val="0"/>
              </a:spcBef>
              <a:spcAft>
                <a:spcPts val="0"/>
              </a:spcAft>
              <a:buSzPts val="3600"/>
              <a:buFont typeface="Yanone Kaffeesatz"/>
              <a:buNone/>
              <a:defRPr sz="3600">
                <a:latin typeface="Yanone Kaffeesatz"/>
                <a:ea typeface="Yanone Kaffeesatz"/>
                <a:cs typeface="Yanone Kaffeesatz"/>
                <a:sym typeface="Yanone Kaffeesatz"/>
              </a:defRPr>
            </a:lvl8pPr>
            <a:lvl9pPr lvl="8" algn="ctr" rtl="0">
              <a:spcBef>
                <a:spcPts val="0"/>
              </a:spcBef>
              <a:spcAft>
                <a:spcPts val="0"/>
              </a:spcAft>
              <a:buSzPts val="3600"/>
              <a:buFont typeface="Yanone Kaffeesatz"/>
              <a:buNone/>
              <a:defRPr sz="3600">
                <a:latin typeface="Yanone Kaffeesatz"/>
                <a:ea typeface="Yanone Kaffeesatz"/>
                <a:cs typeface="Yanone Kaffeesatz"/>
                <a:sym typeface="Yanone Kaffeesatz"/>
              </a:defRPr>
            </a:lvl9pPr>
          </a:lstStyle>
          <a:p>
            <a:endParaRPr/>
          </a:p>
        </p:txBody>
      </p:sp>
      <p:sp>
        <p:nvSpPr>
          <p:cNvPr id="2025" name="Google Shape;2025;p31"/>
          <p:cNvSpPr txBox="1">
            <a:spLocks noGrp="1"/>
          </p:cNvSpPr>
          <p:nvPr>
            <p:ph type="subTitle" idx="2"/>
          </p:nvPr>
        </p:nvSpPr>
        <p:spPr>
          <a:xfrm>
            <a:off x="1057850" y="2581535"/>
            <a:ext cx="3149700" cy="60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Font typeface="Yanone Kaffeesatz"/>
              <a:buNone/>
              <a:defRPr sz="3600" b="1">
                <a:solidFill>
                  <a:schemeClr val="dk2"/>
                </a:solidFill>
                <a:latin typeface="Caveat"/>
                <a:ea typeface="Caveat"/>
                <a:cs typeface="Caveat"/>
                <a:sym typeface="Caveat"/>
              </a:defRPr>
            </a:lvl1pPr>
            <a:lvl2pPr lvl="1" algn="ctr" rtl="0">
              <a:spcBef>
                <a:spcPts val="0"/>
              </a:spcBef>
              <a:spcAft>
                <a:spcPts val="0"/>
              </a:spcAft>
              <a:buSzPts val="3600"/>
              <a:buFont typeface="Yanone Kaffeesatz"/>
              <a:buNone/>
              <a:defRPr sz="3600">
                <a:latin typeface="Yanone Kaffeesatz"/>
                <a:ea typeface="Yanone Kaffeesatz"/>
                <a:cs typeface="Yanone Kaffeesatz"/>
                <a:sym typeface="Yanone Kaffeesatz"/>
              </a:defRPr>
            </a:lvl2pPr>
            <a:lvl3pPr lvl="2" algn="ctr" rtl="0">
              <a:spcBef>
                <a:spcPts val="0"/>
              </a:spcBef>
              <a:spcAft>
                <a:spcPts val="0"/>
              </a:spcAft>
              <a:buSzPts val="3600"/>
              <a:buFont typeface="Yanone Kaffeesatz"/>
              <a:buNone/>
              <a:defRPr sz="3600">
                <a:latin typeface="Yanone Kaffeesatz"/>
                <a:ea typeface="Yanone Kaffeesatz"/>
                <a:cs typeface="Yanone Kaffeesatz"/>
                <a:sym typeface="Yanone Kaffeesatz"/>
              </a:defRPr>
            </a:lvl3pPr>
            <a:lvl4pPr lvl="3" algn="ctr" rtl="0">
              <a:spcBef>
                <a:spcPts val="0"/>
              </a:spcBef>
              <a:spcAft>
                <a:spcPts val="0"/>
              </a:spcAft>
              <a:buSzPts val="3600"/>
              <a:buFont typeface="Yanone Kaffeesatz"/>
              <a:buNone/>
              <a:defRPr sz="3600">
                <a:latin typeface="Yanone Kaffeesatz"/>
                <a:ea typeface="Yanone Kaffeesatz"/>
                <a:cs typeface="Yanone Kaffeesatz"/>
                <a:sym typeface="Yanone Kaffeesatz"/>
              </a:defRPr>
            </a:lvl4pPr>
            <a:lvl5pPr lvl="4" algn="ctr" rtl="0">
              <a:spcBef>
                <a:spcPts val="0"/>
              </a:spcBef>
              <a:spcAft>
                <a:spcPts val="0"/>
              </a:spcAft>
              <a:buSzPts val="3600"/>
              <a:buFont typeface="Yanone Kaffeesatz"/>
              <a:buNone/>
              <a:defRPr sz="3600">
                <a:latin typeface="Yanone Kaffeesatz"/>
                <a:ea typeface="Yanone Kaffeesatz"/>
                <a:cs typeface="Yanone Kaffeesatz"/>
                <a:sym typeface="Yanone Kaffeesatz"/>
              </a:defRPr>
            </a:lvl5pPr>
            <a:lvl6pPr lvl="5" algn="ctr" rtl="0">
              <a:spcBef>
                <a:spcPts val="0"/>
              </a:spcBef>
              <a:spcAft>
                <a:spcPts val="0"/>
              </a:spcAft>
              <a:buSzPts val="3600"/>
              <a:buFont typeface="Yanone Kaffeesatz"/>
              <a:buNone/>
              <a:defRPr sz="3600">
                <a:latin typeface="Yanone Kaffeesatz"/>
                <a:ea typeface="Yanone Kaffeesatz"/>
                <a:cs typeface="Yanone Kaffeesatz"/>
                <a:sym typeface="Yanone Kaffeesatz"/>
              </a:defRPr>
            </a:lvl6pPr>
            <a:lvl7pPr lvl="6" algn="ctr" rtl="0">
              <a:spcBef>
                <a:spcPts val="0"/>
              </a:spcBef>
              <a:spcAft>
                <a:spcPts val="0"/>
              </a:spcAft>
              <a:buSzPts val="3600"/>
              <a:buFont typeface="Yanone Kaffeesatz"/>
              <a:buNone/>
              <a:defRPr sz="3600">
                <a:latin typeface="Yanone Kaffeesatz"/>
                <a:ea typeface="Yanone Kaffeesatz"/>
                <a:cs typeface="Yanone Kaffeesatz"/>
                <a:sym typeface="Yanone Kaffeesatz"/>
              </a:defRPr>
            </a:lvl7pPr>
            <a:lvl8pPr lvl="7" algn="ctr" rtl="0">
              <a:spcBef>
                <a:spcPts val="0"/>
              </a:spcBef>
              <a:spcAft>
                <a:spcPts val="0"/>
              </a:spcAft>
              <a:buSzPts val="3600"/>
              <a:buFont typeface="Yanone Kaffeesatz"/>
              <a:buNone/>
              <a:defRPr sz="3600">
                <a:latin typeface="Yanone Kaffeesatz"/>
                <a:ea typeface="Yanone Kaffeesatz"/>
                <a:cs typeface="Yanone Kaffeesatz"/>
                <a:sym typeface="Yanone Kaffeesatz"/>
              </a:defRPr>
            </a:lvl8pPr>
            <a:lvl9pPr lvl="8" algn="ctr" rtl="0">
              <a:spcBef>
                <a:spcPts val="0"/>
              </a:spcBef>
              <a:spcAft>
                <a:spcPts val="0"/>
              </a:spcAft>
              <a:buSzPts val="3600"/>
              <a:buFont typeface="Yanone Kaffeesatz"/>
              <a:buNone/>
              <a:defRPr sz="3600">
                <a:latin typeface="Yanone Kaffeesatz"/>
                <a:ea typeface="Yanone Kaffeesatz"/>
                <a:cs typeface="Yanone Kaffeesatz"/>
                <a:sym typeface="Yanone Kaffeesatz"/>
              </a:defRPr>
            </a:lvl9pPr>
          </a:lstStyle>
          <a:p>
            <a:endParaRPr/>
          </a:p>
        </p:txBody>
      </p:sp>
      <p:sp>
        <p:nvSpPr>
          <p:cNvPr id="2026" name="Google Shape;2026;p31"/>
          <p:cNvSpPr txBox="1">
            <a:spLocks noGrp="1"/>
          </p:cNvSpPr>
          <p:nvPr>
            <p:ph type="subTitle" idx="3"/>
          </p:nvPr>
        </p:nvSpPr>
        <p:spPr>
          <a:xfrm>
            <a:off x="1056125" y="3189874"/>
            <a:ext cx="3153900" cy="94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027" name="Google Shape;2027;p31"/>
          <p:cNvSpPr txBox="1">
            <a:spLocks noGrp="1"/>
          </p:cNvSpPr>
          <p:nvPr>
            <p:ph type="subTitle" idx="4"/>
          </p:nvPr>
        </p:nvSpPr>
        <p:spPr>
          <a:xfrm>
            <a:off x="4933975" y="3189876"/>
            <a:ext cx="3153900" cy="94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028" name="Google Shape;2028;p31"/>
          <p:cNvGrpSpPr/>
          <p:nvPr/>
        </p:nvGrpSpPr>
        <p:grpSpPr>
          <a:xfrm rot="-9770879">
            <a:off x="8212604" y="921407"/>
            <a:ext cx="1071146" cy="1476564"/>
            <a:chOff x="2106550" y="2542337"/>
            <a:chExt cx="1071175" cy="1476604"/>
          </a:xfrm>
        </p:grpSpPr>
        <p:sp>
          <p:nvSpPr>
            <p:cNvPr id="2029" name="Google Shape;2029;p31"/>
            <p:cNvSpPr/>
            <p:nvPr/>
          </p:nvSpPr>
          <p:spPr>
            <a:xfrm>
              <a:off x="3133992" y="3985022"/>
              <a:ext cx="43733" cy="33919"/>
            </a:xfrm>
            <a:custGeom>
              <a:avLst/>
              <a:gdLst/>
              <a:ahLst/>
              <a:cxnLst/>
              <a:rect l="l" t="t" r="r" b="b"/>
              <a:pathLst>
                <a:path w="820" h="636" extrusionOk="0">
                  <a:moveTo>
                    <a:pt x="418" y="0"/>
                  </a:moveTo>
                  <a:cubicBezTo>
                    <a:pt x="0" y="0"/>
                    <a:pt x="0" y="635"/>
                    <a:pt x="418" y="635"/>
                  </a:cubicBezTo>
                  <a:cubicBezTo>
                    <a:pt x="819" y="635"/>
                    <a:pt x="819" y="0"/>
                    <a:pt x="4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nvSpPr>
          <p:spPr>
            <a:xfrm>
              <a:off x="2721415" y="3403116"/>
              <a:ext cx="41919" cy="33919"/>
            </a:xfrm>
            <a:custGeom>
              <a:avLst/>
              <a:gdLst/>
              <a:ahLst/>
              <a:cxnLst/>
              <a:rect l="l" t="t" r="r" b="b"/>
              <a:pathLst>
                <a:path w="786" h="636" extrusionOk="0">
                  <a:moveTo>
                    <a:pt x="385" y="1"/>
                  </a:moveTo>
                  <a:cubicBezTo>
                    <a:pt x="0" y="1"/>
                    <a:pt x="0" y="636"/>
                    <a:pt x="385" y="636"/>
                  </a:cubicBezTo>
                  <a:cubicBezTo>
                    <a:pt x="786" y="636"/>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nvSpPr>
          <p:spPr>
            <a:xfrm>
              <a:off x="2307025" y="2584203"/>
              <a:ext cx="41973" cy="33013"/>
            </a:xfrm>
            <a:custGeom>
              <a:avLst/>
              <a:gdLst/>
              <a:ahLst/>
              <a:cxnLst/>
              <a:rect l="l" t="t" r="r" b="b"/>
              <a:pathLst>
                <a:path w="787" h="619" extrusionOk="0">
                  <a:moveTo>
                    <a:pt x="385" y="1"/>
                  </a:moveTo>
                  <a:cubicBezTo>
                    <a:pt x="1" y="1"/>
                    <a:pt x="1"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nvSpPr>
          <p:spPr>
            <a:xfrm>
              <a:off x="2106550" y="2542337"/>
              <a:ext cx="41919" cy="33919"/>
            </a:xfrm>
            <a:custGeom>
              <a:avLst/>
              <a:gdLst/>
              <a:ahLst/>
              <a:cxnLst/>
              <a:rect l="l" t="t" r="r" b="b"/>
              <a:pathLst>
                <a:path w="786" h="636" extrusionOk="0">
                  <a:moveTo>
                    <a:pt x="385" y="0"/>
                  </a:moveTo>
                  <a:cubicBezTo>
                    <a:pt x="0" y="0"/>
                    <a:pt x="0" y="635"/>
                    <a:pt x="385" y="635"/>
                  </a:cubicBezTo>
                  <a:cubicBezTo>
                    <a:pt x="786" y="635"/>
                    <a:pt x="786"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31"/>
          <p:cNvGrpSpPr/>
          <p:nvPr/>
        </p:nvGrpSpPr>
        <p:grpSpPr>
          <a:xfrm rot="7688449">
            <a:off x="8222472" y="4177722"/>
            <a:ext cx="1074701" cy="585536"/>
            <a:chOff x="3248069" y="0"/>
            <a:chExt cx="1074695" cy="585533"/>
          </a:xfrm>
        </p:grpSpPr>
        <p:sp>
          <p:nvSpPr>
            <p:cNvPr id="2034" name="Google Shape;2034;p31"/>
            <p:cNvSpPr/>
            <p:nvPr/>
          </p:nvSpPr>
          <p:spPr>
            <a:xfrm>
              <a:off x="4280845" y="28533"/>
              <a:ext cx="41919" cy="33919"/>
            </a:xfrm>
            <a:custGeom>
              <a:avLst/>
              <a:gdLst/>
              <a:ahLst/>
              <a:cxnLst/>
              <a:rect l="l" t="t" r="r" b="b"/>
              <a:pathLst>
                <a:path w="786" h="636" extrusionOk="0">
                  <a:moveTo>
                    <a:pt x="385" y="1"/>
                  </a:moveTo>
                  <a:cubicBezTo>
                    <a:pt x="0" y="1"/>
                    <a:pt x="0" y="636"/>
                    <a:pt x="385" y="636"/>
                  </a:cubicBezTo>
                  <a:cubicBezTo>
                    <a:pt x="786" y="636"/>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nvSpPr>
          <p:spPr>
            <a:xfrm>
              <a:off x="4009064" y="0"/>
              <a:ext cx="41919" cy="33066"/>
            </a:xfrm>
            <a:custGeom>
              <a:avLst/>
              <a:gdLst/>
              <a:ahLst/>
              <a:cxnLst/>
              <a:rect l="l" t="t" r="r" b="b"/>
              <a:pathLst>
                <a:path w="786" h="620" extrusionOk="0">
                  <a:moveTo>
                    <a:pt x="385" y="1"/>
                  </a:moveTo>
                  <a:cubicBezTo>
                    <a:pt x="0" y="1"/>
                    <a:pt x="0"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nvSpPr>
          <p:spPr>
            <a:xfrm>
              <a:off x="3436065" y="296739"/>
              <a:ext cx="42826" cy="33919"/>
            </a:xfrm>
            <a:custGeom>
              <a:avLst/>
              <a:gdLst/>
              <a:ahLst/>
              <a:cxnLst/>
              <a:rect l="l" t="t" r="r" b="b"/>
              <a:pathLst>
                <a:path w="803" h="636" extrusionOk="0">
                  <a:moveTo>
                    <a:pt x="402" y="1"/>
                  </a:moveTo>
                  <a:cubicBezTo>
                    <a:pt x="1" y="1"/>
                    <a:pt x="1" y="636"/>
                    <a:pt x="402" y="636"/>
                  </a:cubicBezTo>
                  <a:cubicBezTo>
                    <a:pt x="803" y="636"/>
                    <a:pt x="803" y="1"/>
                    <a:pt x="4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nvSpPr>
          <p:spPr>
            <a:xfrm>
              <a:off x="3248069" y="531134"/>
              <a:ext cx="41919" cy="33013"/>
            </a:xfrm>
            <a:custGeom>
              <a:avLst/>
              <a:gdLst/>
              <a:ahLst/>
              <a:cxnLst/>
              <a:rect l="l" t="t" r="r" b="b"/>
              <a:pathLst>
                <a:path w="786" h="619" extrusionOk="0">
                  <a:moveTo>
                    <a:pt x="401" y="0"/>
                  </a:moveTo>
                  <a:cubicBezTo>
                    <a:pt x="0" y="0"/>
                    <a:pt x="0" y="618"/>
                    <a:pt x="401" y="618"/>
                  </a:cubicBezTo>
                  <a:cubicBezTo>
                    <a:pt x="785" y="618"/>
                    <a:pt x="785"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nvSpPr>
          <p:spPr>
            <a:xfrm>
              <a:off x="3712325" y="552520"/>
              <a:ext cx="41919" cy="33013"/>
            </a:xfrm>
            <a:custGeom>
              <a:avLst/>
              <a:gdLst/>
              <a:ahLst/>
              <a:cxnLst/>
              <a:rect l="l" t="t" r="r" b="b"/>
              <a:pathLst>
                <a:path w="786" h="619" extrusionOk="0">
                  <a:moveTo>
                    <a:pt x="401" y="0"/>
                  </a:moveTo>
                  <a:cubicBezTo>
                    <a:pt x="0" y="0"/>
                    <a:pt x="0" y="618"/>
                    <a:pt x="401" y="618"/>
                  </a:cubicBezTo>
                  <a:cubicBezTo>
                    <a:pt x="786" y="618"/>
                    <a:pt x="786"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31"/>
          <p:cNvGrpSpPr/>
          <p:nvPr/>
        </p:nvGrpSpPr>
        <p:grpSpPr>
          <a:xfrm rot="10800000">
            <a:off x="166179" y="4362682"/>
            <a:ext cx="548094" cy="657691"/>
            <a:chOff x="5543534" y="826966"/>
            <a:chExt cx="548094" cy="657691"/>
          </a:xfrm>
        </p:grpSpPr>
        <p:sp>
          <p:nvSpPr>
            <p:cNvPr id="2040" name="Google Shape;2040;p31"/>
            <p:cNvSpPr/>
            <p:nvPr/>
          </p:nvSpPr>
          <p:spPr>
            <a:xfrm>
              <a:off x="5806408" y="1087173"/>
              <a:ext cx="43733" cy="33013"/>
            </a:xfrm>
            <a:custGeom>
              <a:avLst/>
              <a:gdLst/>
              <a:ahLst/>
              <a:cxnLst/>
              <a:rect l="l" t="t" r="r" b="b"/>
              <a:pathLst>
                <a:path w="820" h="619" extrusionOk="0">
                  <a:moveTo>
                    <a:pt x="418" y="0"/>
                  </a:moveTo>
                  <a:cubicBezTo>
                    <a:pt x="0" y="0"/>
                    <a:pt x="0" y="619"/>
                    <a:pt x="418" y="619"/>
                  </a:cubicBezTo>
                  <a:cubicBezTo>
                    <a:pt x="819" y="619"/>
                    <a:pt x="819" y="0"/>
                    <a:pt x="4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1"/>
            <p:cNvSpPr/>
            <p:nvPr/>
          </p:nvSpPr>
          <p:spPr>
            <a:xfrm>
              <a:off x="5543534" y="826966"/>
              <a:ext cx="42826" cy="33919"/>
            </a:xfrm>
            <a:custGeom>
              <a:avLst/>
              <a:gdLst/>
              <a:ahLst/>
              <a:cxnLst/>
              <a:rect l="l" t="t" r="r" b="b"/>
              <a:pathLst>
                <a:path w="803" h="636" extrusionOk="0">
                  <a:moveTo>
                    <a:pt x="401" y="0"/>
                  </a:moveTo>
                  <a:cubicBezTo>
                    <a:pt x="0" y="0"/>
                    <a:pt x="0" y="635"/>
                    <a:pt x="401" y="635"/>
                  </a:cubicBezTo>
                  <a:cubicBezTo>
                    <a:pt x="802" y="635"/>
                    <a:pt x="80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1"/>
            <p:cNvSpPr/>
            <p:nvPr/>
          </p:nvSpPr>
          <p:spPr>
            <a:xfrm>
              <a:off x="6049656" y="957950"/>
              <a:ext cx="41973" cy="33013"/>
            </a:xfrm>
            <a:custGeom>
              <a:avLst/>
              <a:gdLst/>
              <a:ahLst/>
              <a:cxnLst/>
              <a:rect l="l" t="t" r="r" b="b"/>
              <a:pathLst>
                <a:path w="787" h="619" extrusionOk="0">
                  <a:moveTo>
                    <a:pt x="385" y="1"/>
                  </a:moveTo>
                  <a:cubicBezTo>
                    <a:pt x="1" y="1"/>
                    <a:pt x="1"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nvSpPr>
          <p:spPr>
            <a:xfrm>
              <a:off x="6007790" y="1178958"/>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nvSpPr>
          <p:spPr>
            <a:xfrm>
              <a:off x="5936485" y="1450738"/>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5" name="Google Shape;2045;p31"/>
          <p:cNvGrpSpPr/>
          <p:nvPr/>
        </p:nvGrpSpPr>
        <p:grpSpPr>
          <a:xfrm rot="5400000">
            <a:off x="121992" y="344085"/>
            <a:ext cx="468789" cy="285167"/>
            <a:chOff x="5515002" y="3682949"/>
            <a:chExt cx="468789" cy="285167"/>
          </a:xfrm>
        </p:grpSpPr>
        <p:sp>
          <p:nvSpPr>
            <p:cNvPr id="2046" name="Google Shape;2046;p31"/>
            <p:cNvSpPr/>
            <p:nvPr/>
          </p:nvSpPr>
          <p:spPr>
            <a:xfrm>
              <a:off x="5539054" y="3682949"/>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1"/>
            <p:cNvSpPr/>
            <p:nvPr/>
          </p:nvSpPr>
          <p:spPr>
            <a:xfrm>
              <a:off x="5515002" y="3876331"/>
              <a:ext cx="41973" cy="33013"/>
            </a:xfrm>
            <a:custGeom>
              <a:avLst/>
              <a:gdLst/>
              <a:ahLst/>
              <a:cxnLst/>
              <a:rect l="l" t="t" r="r" b="b"/>
              <a:pathLst>
                <a:path w="787" h="619" extrusionOk="0">
                  <a:moveTo>
                    <a:pt x="385" y="0"/>
                  </a:moveTo>
                  <a:cubicBezTo>
                    <a:pt x="1" y="0"/>
                    <a:pt x="1" y="618"/>
                    <a:pt x="385" y="618"/>
                  </a:cubicBezTo>
                  <a:cubicBezTo>
                    <a:pt x="786" y="618"/>
                    <a:pt x="786"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1"/>
            <p:cNvSpPr/>
            <p:nvPr/>
          </p:nvSpPr>
          <p:spPr>
            <a:xfrm>
              <a:off x="5940058" y="3935103"/>
              <a:ext cx="43733" cy="33013"/>
            </a:xfrm>
            <a:custGeom>
              <a:avLst/>
              <a:gdLst/>
              <a:ahLst/>
              <a:cxnLst/>
              <a:rect l="l" t="t" r="r" b="b"/>
              <a:pathLst>
                <a:path w="820" h="619" extrusionOk="0">
                  <a:moveTo>
                    <a:pt x="418" y="1"/>
                  </a:moveTo>
                  <a:cubicBezTo>
                    <a:pt x="1" y="1"/>
                    <a:pt x="1" y="619"/>
                    <a:pt x="418" y="619"/>
                  </a:cubicBezTo>
                  <a:cubicBezTo>
                    <a:pt x="819" y="619"/>
                    <a:pt x="819" y="1"/>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9" name="Google Shape;2049;p31"/>
          <p:cNvGrpSpPr/>
          <p:nvPr/>
        </p:nvGrpSpPr>
        <p:grpSpPr>
          <a:xfrm rot="-5400000">
            <a:off x="8356939" y="612738"/>
            <a:ext cx="958004" cy="254927"/>
            <a:chOff x="3109939" y="4888573"/>
            <a:chExt cx="958004" cy="254927"/>
          </a:xfrm>
        </p:grpSpPr>
        <p:sp>
          <p:nvSpPr>
            <p:cNvPr id="2050" name="Google Shape;2050;p31"/>
            <p:cNvSpPr/>
            <p:nvPr/>
          </p:nvSpPr>
          <p:spPr>
            <a:xfrm>
              <a:off x="3109939" y="4888573"/>
              <a:ext cx="41919" cy="33066"/>
            </a:xfrm>
            <a:custGeom>
              <a:avLst/>
              <a:gdLst/>
              <a:ahLst/>
              <a:cxnLst/>
              <a:rect l="l" t="t" r="r" b="b"/>
              <a:pathLst>
                <a:path w="786" h="620" extrusionOk="0">
                  <a:moveTo>
                    <a:pt x="401" y="1"/>
                  </a:moveTo>
                  <a:cubicBezTo>
                    <a:pt x="0" y="1"/>
                    <a:pt x="0" y="619"/>
                    <a:pt x="401" y="619"/>
                  </a:cubicBezTo>
                  <a:cubicBezTo>
                    <a:pt x="786" y="619"/>
                    <a:pt x="786" y="1"/>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1"/>
            <p:cNvSpPr/>
            <p:nvPr/>
          </p:nvSpPr>
          <p:spPr>
            <a:xfrm>
              <a:off x="3661499" y="4934065"/>
              <a:ext cx="42826" cy="33866"/>
            </a:xfrm>
            <a:custGeom>
              <a:avLst/>
              <a:gdLst/>
              <a:ahLst/>
              <a:cxnLst/>
              <a:rect l="l" t="t" r="r" b="b"/>
              <a:pathLst>
                <a:path w="803" h="635" extrusionOk="0">
                  <a:moveTo>
                    <a:pt x="419" y="0"/>
                  </a:moveTo>
                  <a:cubicBezTo>
                    <a:pt x="1" y="0"/>
                    <a:pt x="1" y="635"/>
                    <a:pt x="419" y="635"/>
                  </a:cubicBezTo>
                  <a:cubicBezTo>
                    <a:pt x="803" y="635"/>
                    <a:pt x="803" y="0"/>
                    <a:pt x="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1"/>
            <p:cNvSpPr/>
            <p:nvPr/>
          </p:nvSpPr>
          <p:spPr>
            <a:xfrm>
              <a:off x="3929760" y="5110488"/>
              <a:ext cx="41919" cy="33013"/>
            </a:xfrm>
            <a:custGeom>
              <a:avLst/>
              <a:gdLst/>
              <a:ahLst/>
              <a:cxnLst/>
              <a:rect l="l" t="t" r="r" b="b"/>
              <a:pathLst>
                <a:path w="786" h="619" extrusionOk="0">
                  <a:moveTo>
                    <a:pt x="401" y="0"/>
                  </a:moveTo>
                  <a:cubicBezTo>
                    <a:pt x="0" y="0"/>
                    <a:pt x="0" y="619"/>
                    <a:pt x="401" y="619"/>
                  </a:cubicBezTo>
                  <a:cubicBezTo>
                    <a:pt x="785" y="619"/>
                    <a:pt x="785"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1"/>
            <p:cNvSpPr/>
            <p:nvPr/>
          </p:nvSpPr>
          <p:spPr>
            <a:xfrm>
              <a:off x="4025117" y="4896626"/>
              <a:ext cx="42826" cy="33013"/>
            </a:xfrm>
            <a:custGeom>
              <a:avLst/>
              <a:gdLst/>
              <a:ahLst/>
              <a:cxnLst/>
              <a:rect l="l" t="t" r="r" b="b"/>
              <a:pathLst>
                <a:path w="803" h="619" extrusionOk="0">
                  <a:moveTo>
                    <a:pt x="401" y="0"/>
                  </a:moveTo>
                  <a:cubicBezTo>
                    <a:pt x="0" y="0"/>
                    <a:pt x="0" y="618"/>
                    <a:pt x="401" y="618"/>
                  </a:cubicBezTo>
                  <a:cubicBezTo>
                    <a:pt x="802" y="618"/>
                    <a:pt x="80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4" name="Google Shape;2054;p31"/>
          <p:cNvSpPr/>
          <p:nvPr/>
        </p:nvSpPr>
        <p:spPr>
          <a:xfrm>
            <a:off x="8458416" y="1219205"/>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1"/>
          <p:cNvSpPr/>
          <p:nvPr/>
        </p:nvSpPr>
        <p:spPr>
          <a:xfrm>
            <a:off x="8797304" y="73755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1"/>
          <p:cNvSpPr/>
          <p:nvPr/>
        </p:nvSpPr>
        <p:spPr>
          <a:xfrm>
            <a:off x="8898004" y="2208130"/>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1"/>
          <p:cNvSpPr/>
          <p:nvPr/>
        </p:nvSpPr>
        <p:spPr>
          <a:xfrm>
            <a:off x="8701679" y="4423993"/>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1"/>
          <p:cNvSpPr/>
          <p:nvPr/>
        </p:nvSpPr>
        <p:spPr>
          <a:xfrm>
            <a:off x="8393004" y="4050893"/>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1"/>
          <p:cNvSpPr/>
          <p:nvPr/>
        </p:nvSpPr>
        <p:spPr>
          <a:xfrm>
            <a:off x="8884204" y="3542768"/>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1"/>
          <p:cNvSpPr/>
          <p:nvPr/>
        </p:nvSpPr>
        <p:spPr>
          <a:xfrm>
            <a:off x="323679" y="5008543"/>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1"/>
          <p:cNvSpPr/>
          <p:nvPr/>
        </p:nvSpPr>
        <p:spPr>
          <a:xfrm>
            <a:off x="405954" y="641368"/>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2" name="Google Shape;2062;p31"/>
          <p:cNvGrpSpPr/>
          <p:nvPr/>
        </p:nvGrpSpPr>
        <p:grpSpPr>
          <a:xfrm rot="2700000">
            <a:off x="7414041" y="4256143"/>
            <a:ext cx="2023327" cy="1570210"/>
            <a:chOff x="3941922" y="3407823"/>
            <a:chExt cx="953170" cy="739711"/>
          </a:xfrm>
        </p:grpSpPr>
        <p:sp>
          <p:nvSpPr>
            <p:cNvPr id="2063" name="Google Shape;2063;p31"/>
            <p:cNvSpPr/>
            <p:nvPr/>
          </p:nvSpPr>
          <p:spPr>
            <a:xfrm>
              <a:off x="3941922" y="3407823"/>
              <a:ext cx="953170" cy="739711"/>
            </a:xfrm>
            <a:custGeom>
              <a:avLst/>
              <a:gdLst/>
              <a:ahLst/>
              <a:cxnLst/>
              <a:rect l="l" t="t" r="r" b="b"/>
              <a:pathLst>
                <a:path w="28873" h="22407" extrusionOk="0">
                  <a:moveTo>
                    <a:pt x="11061" y="1"/>
                  </a:moveTo>
                  <a:cubicBezTo>
                    <a:pt x="0" y="13468"/>
                    <a:pt x="14152" y="22407"/>
                    <a:pt x="14152" y="22407"/>
                  </a:cubicBezTo>
                  <a:cubicBezTo>
                    <a:pt x="14152" y="22407"/>
                    <a:pt x="28873" y="11580"/>
                    <a:pt x="1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1"/>
            <p:cNvSpPr/>
            <p:nvPr/>
          </p:nvSpPr>
          <p:spPr>
            <a:xfrm>
              <a:off x="4318657" y="3490254"/>
              <a:ext cx="171005" cy="598814"/>
            </a:xfrm>
            <a:custGeom>
              <a:avLst/>
              <a:gdLst/>
              <a:ahLst/>
              <a:cxnLst/>
              <a:rect l="l" t="t" r="r" b="b"/>
              <a:pathLst>
                <a:path w="5180" h="18139" extrusionOk="0">
                  <a:moveTo>
                    <a:pt x="472" y="1"/>
                  </a:moveTo>
                  <a:cubicBezTo>
                    <a:pt x="411" y="1"/>
                    <a:pt x="347" y="15"/>
                    <a:pt x="284" y="43"/>
                  </a:cubicBezTo>
                  <a:cubicBezTo>
                    <a:pt x="84" y="144"/>
                    <a:pt x="0" y="378"/>
                    <a:pt x="100" y="595"/>
                  </a:cubicBezTo>
                  <a:cubicBezTo>
                    <a:pt x="4294" y="9150"/>
                    <a:pt x="2523" y="17571"/>
                    <a:pt x="2506" y="17654"/>
                  </a:cubicBezTo>
                  <a:cubicBezTo>
                    <a:pt x="2456" y="17855"/>
                    <a:pt x="2607" y="18089"/>
                    <a:pt x="2824" y="18139"/>
                  </a:cubicBezTo>
                  <a:lnTo>
                    <a:pt x="2907" y="18139"/>
                  </a:lnTo>
                  <a:cubicBezTo>
                    <a:pt x="3091" y="18139"/>
                    <a:pt x="3258" y="18005"/>
                    <a:pt x="3292" y="17838"/>
                  </a:cubicBezTo>
                  <a:cubicBezTo>
                    <a:pt x="3325" y="17738"/>
                    <a:pt x="5180" y="9066"/>
                    <a:pt x="836" y="227"/>
                  </a:cubicBezTo>
                  <a:cubicBezTo>
                    <a:pt x="764" y="84"/>
                    <a:pt x="625" y="1"/>
                    <a:pt x="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1"/>
            <p:cNvSpPr/>
            <p:nvPr/>
          </p:nvSpPr>
          <p:spPr>
            <a:xfrm>
              <a:off x="4274520" y="3604476"/>
              <a:ext cx="143439" cy="104551"/>
            </a:xfrm>
            <a:custGeom>
              <a:avLst/>
              <a:gdLst/>
              <a:ahLst/>
              <a:cxnLst/>
              <a:rect l="l" t="t" r="r" b="b"/>
              <a:pathLst>
                <a:path w="4345" h="3167" extrusionOk="0">
                  <a:moveTo>
                    <a:pt x="456" y="0"/>
                  </a:moveTo>
                  <a:cubicBezTo>
                    <a:pt x="329" y="0"/>
                    <a:pt x="206" y="63"/>
                    <a:pt x="134" y="176"/>
                  </a:cubicBezTo>
                  <a:cubicBezTo>
                    <a:pt x="0" y="360"/>
                    <a:pt x="51" y="610"/>
                    <a:pt x="234" y="744"/>
                  </a:cubicBezTo>
                  <a:lnTo>
                    <a:pt x="3660" y="3100"/>
                  </a:lnTo>
                  <a:cubicBezTo>
                    <a:pt x="3726" y="3133"/>
                    <a:pt x="3810" y="3167"/>
                    <a:pt x="3893" y="3167"/>
                  </a:cubicBezTo>
                  <a:cubicBezTo>
                    <a:pt x="4010" y="3167"/>
                    <a:pt x="4127" y="3100"/>
                    <a:pt x="4228" y="3000"/>
                  </a:cubicBezTo>
                  <a:cubicBezTo>
                    <a:pt x="4345" y="2799"/>
                    <a:pt x="4311" y="2565"/>
                    <a:pt x="4111" y="2431"/>
                  </a:cubicBezTo>
                  <a:lnTo>
                    <a:pt x="685" y="76"/>
                  </a:lnTo>
                  <a:cubicBezTo>
                    <a:pt x="615" y="24"/>
                    <a:pt x="53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1"/>
            <p:cNvSpPr/>
            <p:nvPr/>
          </p:nvSpPr>
          <p:spPr>
            <a:xfrm>
              <a:off x="4400824" y="3645609"/>
              <a:ext cx="109800" cy="124655"/>
            </a:xfrm>
            <a:custGeom>
              <a:avLst/>
              <a:gdLst/>
              <a:ahLst/>
              <a:cxnLst/>
              <a:rect l="l" t="t" r="r" b="b"/>
              <a:pathLst>
                <a:path w="3326" h="3776" extrusionOk="0">
                  <a:moveTo>
                    <a:pt x="2887" y="0"/>
                  </a:moveTo>
                  <a:cubicBezTo>
                    <a:pt x="2769" y="0"/>
                    <a:pt x="2652" y="52"/>
                    <a:pt x="2574" y="150"/>
                  </a:cubicBezTo>
                  <a:lnTo>
                    <a:pt x="118" y="3124"/>
                  </a:lnTo>
                  <a:cubicBezTo>
                    <a:pt x="1" y="3291"/>
                    <a:pt x="17" y="3541"/>
                    <a:pt x="184" y="3692"/>
                  </a:cubicBezTo>
                  <a:cubicBezTo>
                    <a:pt x="251" y="3759"/>
                    <a:pt x="352" y="3775"/>
                    <a:pt x="435" y="3775"/>
                  </a:cubicBezTo>
                  <a:cubicBezTo>
                    <a:pt x="535" y="3775"/>
                    <a:pt x="669" y="3708"/>
                    <a:pt x="753" y="3625"/>
                  </a:cubicBezTo>
                  <a:lnTo>
                    <a:pt x="3192" y="651"/>
                  </a:lnTo>
                  <a:cubicBezTo>
                    <a:pt x="3326" y="484"/>
                    <a:pt x="3292" y="233"/>
                    <a:pt x="3125" y="83"/>
                  </a:cubicBezTo>
                  <a:cubicBezTo>
                    <a:pt x="3055" y="27"/>
                    <a:pt x="2971"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1"/>
            <p:cNvSpPr/>
            <p:nvPr/>
          </p:nvSpPr>
          <p:spPr>
            <a:xfrm>
              <a:off x="4250256" y="3756331"/>
              <a:ext cx="191439" cy="103824"/>
            </a:xfrm>
            <a:custGeom>
              <a:avLst/>
              <a:gdLst/>
              <a:ahLst/>
              <a:cxnLst/>
              <a:rect l="l" t="t" r="r" b="b"/>
              <a:pathLst>
                <a:path w="5799" h="3145" extrusionOk="0">
                  <a:moveTo>
                    <a:pt x="455" y="1"/>
                  </a:moveTo>
                  <a:cubicBezTo>
                    <a:pt x="312" y="1"/>
                    <a:pt x="187" y="87"/>
                    <a:pt x="117" y="237"/>
                  </a:cubicBezTo>
                  <a:cubicBezTo>
                    <a:pt x="0" y="438"/>
                    <a:pt x="84" y="672"/>
                    <a:pt x="301" y="772"/>
                  </a:cubicBezTo>
                  <a:lnTo>
                    <a:pt x="5146" y="3095"/>
                  </a:lnTo>
                  <a:cubicBezTo>
                    <a:pt x="5180" y="3111"/>
                    <a:pt x="5247" y="3145"/>
                    <a:pt x="5314" y="3145"/>
                  </a:cubicBezTo>
                  <a:cubicBezTo>
                    <a:pt x="5464" y="3145"/>
                    <a:pt x="5598" y="3045"/>
                    <a:pt x="5681" y="2911"/>
                  </a:cubicBezTo>
                  <a:cubicBezTo>
                    <a:pt x="5798" y="2694"/>
                    <a:pt x="5698" y="2476"/>
                    <a:pt x="5497" y="2359"/>
                  </a:cubicBezTo>
                  <a:lnTo>
                    <a:pt x="652" y="54"/>
                  </a:lnTo>
                  <a:cubicBezTo>
                    <a:pt x="585" y="18"/>
                    <a:pt x="518" y="1"/>
                    <a:pt x="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1"/>
            <p:cNvSpPr/>
            <p:nvPr/>
          </p:nvSpPr>
          <p:spPr>
            <a:xfrm>
              <a:off x="4414062" y="3814664"/>
              <a:ext cx="147863" cy="117194"/>
            </a:xfrm>
            <a:custGeom>
              <a:avLst/>
              <a:gdLst/>
              <a:ahLst/>
              <a:cxnLst/>
              <a:rect l="l" t="t" r="r" b="b"/>
              <a:pathLst>
                <a:path w="4479" h="3550" extrusionOk="0">
                  <a:moveTo>
                    <a:pt x="4032" y="0"/>
                  </a:moveTo>
                  <a:cubicBezTo>
                    <a:pt x="3947" y="0"/>
                    <a:pt x="3863" y="26"/>
                    <a:pt x="3794" y="75"/>
                  </a:cubicBezTo>
                  <a:lnTo>
                    <a:pt x="201" y="2815"/>
                  </a:lnTo>
                  <a:cubicBezTo>
                    <a:pt x="17" y="2965"/>
                    <a:pt x="1" y="3216"/>
                    <a:pt x="118" y="3383"/>
                  </a:cubicBezTo>
                  <a:cubicBezTo>
                    <a:pt x="201" y="3483"/>
                    <a:pt x="301" y="3550"/>
                    <a:pt x="435" y="3550"/>
                  </a:cubicBezTo>
                  <a:cubicBezTo>
                    <a:pt x="519" y="3550"/>
                    <a:pt x="602" y="3516"/>
                    <a:pt x="686" y="3466"/>
                  </a:cubicBezTo>
                  <a:lnTo>
                    <a:pt x="4278" y="726"/>
                  </a:lnTo>
                  <a:cubicBezTo>
                    <a:pt x="4462" y="576"/>
                    <a:pt x="4479" y="325"/>
                    <a:pt x="4362" y="158"/>
                  </a:cubicBezTo>
                  <a:cubicBezTo>
                    <a:pt x="4274" y="51"/>
                    <a:pt x="4152" y="0"/>
                    <a:pt x="4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1"/>
            <p:cNvSpPr/>
            <p:nvPr/>
          </p:nvSpPr>
          <p:spPr>
            <a:xfrm>
              <a:off x="4357248" y="3521681"/>
              <a:ext cx="60710" cy="84743"/>
            </a:xfrm>
            <a:custGeom>
              <a:avLst/>
              <a:gdLst/>
              <a:ahLst/>
              <a:cxnLst/>
              <a:rect l="l" t="t" r="r" b="b"/>
              <a:pathLst>
                <a:path w="1839" h="2567" extrusionOk="0">
                  <a:moveTo>
                    <a:pt x="1398" y="1"/>
                  </a:moveTo>
                  <a:cubicBezTo>
                    <a:pt x="1252" y="1"/>
                    <a:pt x="1103" y="81"/>
                    <a:pt x="1020" y="211"/>
                  </a:cubicBezTo>
                  <a:lnTo>
                    <a:pt x="101" y="1965"/>
                  </a:lnTo>
                  <a:cubicBezTo>
                    <a:pt x="1" y="2166"/>
                    <a:pt x="84" y="2416"/>
                    <a:pt x="268" y="2517"/>
                  </a:cubicBezTo>
                  <a:cubicBezTo>
                    <a:pt x="335" y="2533"/>
                    <a:pt x="402" y="2567"/>
                    <a:pt x="469" y="2567"/>
                  </a:cubicBezTo>
                  <a:cubicBezTo>
                    <a:pt x="602" y="2567"/>
                    <a:pt x="736" y="2483"/>
                    <a:pt x="819" y="2350"/>
                  </a:cubicBezTo>
                  <a:lnTo>
                    <a:pt x="1738" y="595"/>
                  </a:lnTo>
                  <a:cubicBezTo>
                    <a:pt x="1839" y="411"/>
                    <a:pt x="1755" y="161"/>
                    <a:pt x="1571" y="44"/>
                  </a:cubicBezTo>
                  <a:cubicBezTo>
                    <a:pt x="1518" y="15"/>
                    <a:pt x="1458"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0" name="Google Shape;2070;p31"/>
          <p:cNvGrpSpPr/>
          <p:nvPr/>
        </p:nvGrpSpPr>
        <p:grpSpPr>
          <a:xfrm rot="-5400000" flipH="1">
            <a:off x="211894" y="4293467"/>
            <a:ext cx="1590415" cy="1236075"/>
            <a:chOff x="2465850" y="4099987"/>
            <a:chExt cx="879849" cy="683821"/>
          </a:xfrm>
        </p:grpSpPr>
        <p:sp>
          <p:nvSpPr>
            <p:cNvPr id="2071" name="Google Shape;2071;p31"/>
            <p:cNvSpPr/>
            <p:nvPr/>
          </p:nvSpPr>
          <p:spPr>
            <a:xfrm>
              <a:off x="2465850" y="4099987"/>
              <a:ext cx="879849" cy="683821"/>
            </a:xfrm>
            <a:custGeom>
              <a:avLst/>
              <a:gdLst/>
              <a:ahLst/>
              <a:cxnLst/>
              <a:rect l="l" t="t" r="r" b="b"/>
              <a:pathLst>
                <a:path w="26652" h="20714" extrusionOk="0">
                  <a:moveTo>
                    <a:pt x="4811" y="0"/>
                  </a:moveTo>
                  <a:cubicBezTo>
                    <a:pt x="4021" y="0"/>
                    <a:pt x="3301" y="301"/>
                    <a:pt x="2741" y="1056"/>
                  </a:cubicBezTo>
                  <a:cubicBezTo>
                    <a:pt x="1" y="4782"/>
                    <a:pt x="7603" y="9209"/>
                    <a:pt x="7603" y="9209"/>
                  </a:cubicBezTo>
                  <a:cubicBezTo>
                    <a:pt x="7603" y="9209"/>
                    <a:pt x="3309" y="9560"/>
                    <a:pt x="5080" y="12484"/>
                  </a:cubicBezTo>
                  <a:cubicBezTo>
                    <a:pt x="6153" y="14255"/>
                    <a:pt x="8322" y="14604"/>
                    <a:pt x="9866" y="14604"/>
                  </a:cubicBezTo>
                  <a:cubicBezTo>
                    <a:pt x="10872" y="14604"/>
                    <a:pt x="11613" y="14456"/>
                    <a:pt x="11613" y="14456"/>
                  </a:cubicBezTo>
                  <a:lnTo>
                    <a:pt x="11613" y="14456"/>
                  </a:lnTo>
                  <a:cubicBezTo>
                    <a:pt x="11613" y="14456"/>
                    <a:pt x="7069" y="19101"/>
                    <a:pt x="12332" y="20437"/>
                  </a:cubicBezTo>
                  <a:cubicBezTo>
                    <a:pt x="13087" y="20631"/>
                    <a:pt x="13854" y="20713"/>
                    <a:pt x="14614" y="20713"/>
                  </a:cubicBezTo>
                  <a:cubicBezTo>
                    <a:pt x="19115" y="20713"/>
                    <a:pt x="23360" y="17814"/>
                    <a:pt x="23360" y="17814"/>
                  </a:cubicBezTo>
                  <a:cubicBezTo>
                    <a:pt x="23360" y="17814"/>
                    <a:pt x="26651" y="6904"/>
                    <a:pt x="22791" y="4046"/>
                  </a:cubicBezTo>
                  <a:cubicBezTo>
                    <a:pt x="22379" y="3742"/>
                    <a:pt x="21981" y="3615"/>
                    <a:pt x="21602" y="3615"/>
                  </a:cubicBezTo>
                  <a:cubicBezTo>
                    <a:pt x="19586" y="3615"/>
                    <a:pt x="18130" y="7238"/>
                    <a:pt x="18130" y="7238"/>
                  </a:cubicBezTo>
                  <a:cubicBezTo>
                    <a:pt x="18130" y="7238"/>
                    <a:pt x="17472" y="111"/>
                    <a:pt x="14346" y="111"/>
                  </a:cubicBezTo>
                  <a:cubicBezTo>
                    <a:pt x="14283" y="111"/>
                    <a:pt x="14219" y="114"/>
                    <a:pt x="14153" y="120"/>
                  </a:cubicBezTo>
                  <a:cubicBezTo>
                    <a:pt x="10845" y="421"/>
                    <a:pt x="12031" y="4548"/>
                    <a:pt x="12031" y="4548"/>
                  </a:cubicBezTo>
                  <a:cubicBezTo>
                    <a:pt x="12031" y="4548"/>
                    <a:pt x="7886" y="0"/>
                    <a:pt x="4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1"/>
            <p:cNvSpPr/>
            <p:nvPr/>
          </p:nvSpPr>
          <p:spPr>
            <a:xfrm>
              <a:off x="2662767" y="4217246"/>
              <a:ext cx="503639" cy="411270"/>
            </a:xfrm>
            <a:custGeom>
              <a:avLst/>
              <a:gdLst/>
              <a:ahLst/>
              <a:cxnLst/>
              <a:rect l="l" t="t" r="r" b="b"/>
              <a:pathLst>
                <a:path w="15256" h="12458" extrusionOk="0">
                  <a:moveTo>
                    <a:pt x="450" y="0"/>
                  </a:moveTo>
                  <a:cubicBezTo>
                    <a:pt x="324" y="0"/>
                    <a:pt x="199" y="59"/>
                    <a:pt x="118" y="160"/>
                  </a:cubicBezTo>
                  <a:cubicBezTo>
                    <a:pt x="1" y="344"/>
                    <a:pt x="34" y="595"/>
                    <a:pt x="201" y="728"/>
                  </a:cubicBezTo>
                  <a:cubicBezTo>
                    <a:pt x="285" y="795"/>
                    <a:pt x="8355" y="6911"/>
                    <a:pt x="14554" y="12357"/>
                  </a:cubicBezTo>
                  <a:cubicBezTo>
                    <a:pt x="14638" y="12424"/>
                    <a:pt x="14738" y="12458"/>
                    <a:pt x="14821" y="12458"/>
                  </a:cubicBezTo>
                  <a:cubicBezTo>
                    <a:pt x="14922" y="12458"/>
                    <a:pt x="15039" y="12424"/>
                    <a:pt x="15122" y="12324"/>
                  </a:cubicBezTo>
                  <a:cubicBezTo>
                    <a:pt x="15256" y="12157"/>
                    <a:pt x="15239" y="11906"/>
                    <a:pt x="15072" y="11756"/>
                  </a:cubicBezTo>
                  <a:cubicBezTo>
                    <a:pt x="8856" y="6276"/>
                    <a:pt x="770" y="144"/>
                    <a:pt x="686" y="77"/>
                  </a:cubicBezTo>
                  <a:cubicBezTo>
                    <a:pt x="614" y="24"/>
                    <a:pt x="532" y="0"/>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1"/>
            <p:cNvSpPr/>
            <p:nvPr/>
          </p:nvSpPr>
          <p:spPr>
            <a:xfrm>
              <a:off x="2768142" y="4235469"/>
              <a:ext cx="228942" cy="249079"/>
            </a:xfrm>
            <a:custGeom>
              <a:avLst/>
              <a:gdLst/>
              <a:ahLst/>
              <a:cxnLst/>
              <a:rect l="l" t="t" r="r" b="b"/>
              <a:pathLst>
                <a:path w="6935" h="7545" extrusionOk="0">
                  <a:moveTo>
                    <a:pt x="5571" y="0"/>
                  </a:moveTo>
                  <a:cubicBezTo>
                    <a:pt x="5546" y="0"/>
                    <a:pt x="5522" y="3"/>
                    <a:pt x="5497" y="9"/>
                  </a:cubicBezTo>
                  <a:cubicBezTo>
                    <a:pt x="5280" y="43"/>
                    <a:pt x="5130" y="260"/>
                    <a:pt x="5163" y="460"/>
                  </a:cubicBezTo>
                  <a:lnTo>
                    <a:pt x="6015" y="6760"/>
                  </a:lnTo>
                  <a:lnTo>
                    <a:pt x="401" y="6709"/>
                  </a:lnTo>
                  <a:cubicBezTo>
                    <a:pt x="184" y="6709"/>
                    <a:pt x="0" y="6876"/>
                    <a:pt x="0" y="7110"/>
                  </a:cubicBezTo>
                  <a:cubicBezTo>
                    <a:pt x="0" y="7311"/>
                    <a:pt x="167" y="7495"/>
                    <a:pt x="401" y="7495"/>
                  </a:cubicBezTo>
                  <a:lnTo>
                    <a:pt x="6934" y="7545"/>
                  </a:lnTo>
                  <a:lnTo>
                    <a:pt x="5949" y="343"/>
                  </a:lnTo>
                  <a:cubicBezTo>
                    <a:pt x="5919" y="153"/>
                    <a:pt x="5748" y="0"/>
                    <a:pt x="5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1"/>
            <p:cNvSpPr/>
            <p:nvPr/>
          </p:nvSpPr>
          <p:spPr>
            <a:xfrm>
              <a:off x="2897220" y="4351969"/>
              <a:ext cx="285756" cy="317382"/>
            </a:xfrm>
            <a:custGeom>
              <a:avLst/>
              <a:gdLst/>
              <a:ahLst/>
              <a:cxnLst/>
              <a:rect l="l" t="t" r="r" b="b"/>
              <a:pathLst>
                <a:path w="8656" h="9614" extrusionOk="0">
                  <a:moveTo>
                    <a:pt x="8242" y="1"/>
                  </a:moveTo>
                  <a:cubicBezTo>
                    <a:pt x="8058" y="1"/>
                    <a:pt x="7865" y="128"/>
                    <a:pt x="7820" y="323"/>
                  </a:cubicBezTo>
                  <a:lnTo>
                    <a:pt x="6383" y="6823"/>
                  </a:lnTo>
                  <a:lnTo>
                    <a:pt x="301" y="8845"/>
                  </a:lnTo>
                  <a:cubicBezTo>
                    <a:pt x="100" y="8911"/>
                    <a:pt x="0" y="9129"/>
                    <a:pt x="50" y="9346"/>
                  </a:cubicBezTo>
                  <a:cubicBezTo>
                    <a:pt x="100" y="9513"/>
                    <a:pt x="267" y="9613"/>
                    <a:pt x="435" y="9613"/>
                  </a:cubicBezTo>
                  <a:cubicBezTo>
                    <a:pt x="468" y="9613"/>
                    <a:pt x="518" y="9613"/>
                    <a:pt x="551" y="9596"/>
                  </a:cubicBezTo>
                  <a:lnTo>
                    <a:pt x="7068" y="7424"/>
                  </a:lnTo>
                  <a:lnTo>
                    <a:pt x="8622" y="490"/>
                  </a:lnTo>
                  <a:cubicBezTo>
                    <a:pt x="8655" y="273"/>
                    <a:pt x="8521" y="56"/>
                    <a:pt x="8304" y="6"/>
                  </a:cubicBezTo>
                  <a:cubicBezTo>
                    <a:pt x="8284" y="2"/>
                    <a:pt x="8263" y="1"/>
                    <a:pt x="8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grpSp>
        <p:nvGrpSpPr>
          <p:cNvPr id="79" name="Google Shape;79;p3"/>
          <p:cNvGrpSpPr/>
          <p:nvPr/>
        </p:nvGrpSpPr>
        <p:grpSpPr>
          <a:xfrm>
            <a:off x="7893419" y="246725"/>
            <a:ext cx="1074695" cy="585533"/>
            <a:chOff x="3248069" y="0"/>
            <a:chExt cx="1074695" cy="585533"/>
          </a:xfrm>
        </p:grpSpPr>
        <p:sp>
          <p:nvSpPr>
            <p:cNvPr id="80" name="Google Shape;80;p3"/>
            <p:cNvSpPr/>
            <p:nvPr/>
          </p:nvSpPr>
          <p:spPr>
            <a:xfrm>
              <a:off x="4280845" y="28533"/>
              <a:ext cx="41919" cy="33919"/>
            </a:xfrm>
            <a:custGeom>
              <a:avLst/>
              <a:gdLst/>
              <a:ahLst/>
              <a:cxnLst/>
              <a:rect l="l" t="t" r="r" b="b"/>
              <a:pathLst>
                <a:path w="786" h="636" extrusionOk="0">
                  <a:moveTo>
                    <a:pt x="385" y="1"/>
                  </a:moveTo>
                  <a:cubicBezTo>
                    <a:pt x="0" y="1"/>
                    <a:pt x="0" y="636"/>
                    <a:pt x="385" y="636"/>
                  </a:cubicBezTo>
                  <a:cubicBezTo>
                    <a:pt x="786" y="636"/>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4009064" y="0"/>
              <a:ext cx="41919" cy="33066"/>
            </a:xfrm>
            <a:custGeom>
              <a:avLst/>
              <a:gdLst/>
              <a:ahLst/>
              <a:cxnLst/>
              <a:rect l="l" t="t" r="r" b="b"/>
              <a:pathLst>
                <a:path w="786" h="620" extrusionOk="0">
                  <a:moveTo>
                    <a:pt x="385" y="1"/>
                  </a:moveTo>
                  <a:cubicBezTo>
                    <a:pt x="0" y="1"/>
                    <a:pt x="0"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3436065" y="296739"/>
              <a:ext cx="42826" cy="33919"/>
            </a:xfrm>
            <a:custGeom>
              <a:avLst/>
              <a:gdLst/>
              <a:ahLst/>
              <a:cxnLst/>
              <a:rect l="l" t="t" r="r" b="b"/>
              <a:pathLst>
                <a:path w="803" h="636" extrusionOk="0">
                  <a:moveTo>
                    <a:pt x="402" y="1"/>
                  </a:moveTo>
                  <a:cubicBezTo>
                    <a:pt x="1" y="1"/>
                    <a:pt x="1" y="636"/>
                    <a:pt x="402" y="636"/>
                  </a:cubicBezTo>
                  <a:cubicBezTo>
                    <a:pt x="803" y="636"/>
                    <a:pt x="803" y="1"/>
                    <a:pt x="4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248069" y="531134"/>
              <a:ext cx="41919" cy="33013"/>
            </a:xfrm>
            <a:custGeom>
              <a:avLst/>
              <a:gdLst/>
              <a:ahLst/>
              <a:cxnLst/>
              <a:rect l="l" t="t" r="r" b="b"/>
              <a:pathLst>
                <a:path w="786" h="619" extrusionOk="0">
                  <a:moveTo>
                    <a:pt x="401" y="0"/>
                  </a:moveTo>
                  <a:cubicBezTo>
                    <a:pt x="0" y="0"/>
                    <a:pt x="0" y="618"/>
                    <a:pt x="401" y="618"/>
                  </a:cubicBezTo>
                  <a:cubicBezTo>
                    <a:pt x="785" y="618"/>
                    <a:pt x="785"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3712325" y="552520"/>
              <a:ext cx="41919" cy="33013"/>
            </a:xfrm>
            <a:custGeom>
              <a:avLst/>
              <a:gdLst/>
              <a:ahLst/>
              <a:cxnLst/>
              <a:rect l="l" t="t" r="r" b="b"/>
              <a:pathLst>
                <a:path w="786" h="619" extrusionOk="0">
                  <a:moveTo>
                    <a:pt x="401" y="0"/>
                  </a:moveTo>
                  <a:cubicBezTo>
                    <a:pt x="0" y="0"/>
                    <a:pt x="0" y="618"/>
                    <a:pt x="401" y="618"/>
                  </a:cubicBezTo>
                  <a:cubicBezTo>
                    <a:pt x="786" y="618"/>
                    <a:pt x="786"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3"/>
          <p:cNvGrpSpPr/>
          <p:nvPr/>
        </p:nvGrpSpPr>
        <p:grpSpPr>
          <a:xfrm>
            <a:off x="79534" y="1306041"/>
            <a:ext cx="548094" cy="657691"/>
            <a:chOff x="5543534" y="826966"/>
            <a:chExt cx="548094" cy="657691"/>
          </a:xfrm>
        </p:grpSpPr>
        <p:sp>
          <p:nvSpPr>
            <p:cNvPr id="86" name="Google Shape;86;p3"/>
            <p:cNvSpPr/>
            <p:nvPr/>
          </p:nvSpPr>
          <p:spPr>
            <a:xfrm>
              <a:off x="5806408" y="1087173"/>
              <a:ext cx="43733" cy="33013"/>
            </a:xfrm>
            <a:custGeom>
              <a:avLst/>
              <a:gdLst/>
              <a:ahLst/>
              <a:cxnLst/>
              <a:rect l="l" t="t" r="r" b="b"/>
              <a:pathLst>
                <a:path w="820" h="619" extrusionOk="0">
                  <a:moveTo>
                    <a:pt x="418" y="0"/>
                  </a:moveTo>
                  <a:cubicBezTo>
                    <a:pt x="0" y="0"/>
                    <a:pt x="0" y="619"/>
                    <a:pt x="418" y="619"/>
                  </a:cubicBezTo>
                  <a:cubicBezTo>
                    <a:pt x="819" y="619"/>
                    <a:pt x="819" y="0"/>
                    <a:pt x="4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543534" y="826966"/>
              <a:ext cx="42826" cy="33919"/>
            </a:xfrm>
            <a:custGeom>
              <a:avLst/>
              <a:gdLst/>
              <a:ahLst/>
              <a:cxnLst/>
              <a:rect l="l" t="t" r="r" b="b"/>
              <a:pathLst>
                <a:path w="803" h="636" extrusionOk="0">
                  <a:moveTo>
                    <a:pt x="401" y="0"/>
                  </a:moveTo>
                  <a:cubicBezTo>
                    <a:pt x="0" y="0"/>
                    <a:pt x="0" y="635"/>
                    <a:pt x="401" y="635"/>
                  </a:cubicBezTo>
                  <a:cubicBezTo>
                    <a:pt x="802" y="635"/>
                    <a:pt x="80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6049656" y="957950"/>
              <a:ext cx="41973" cy="33013"/>
            </a:xfrm>
            <a:custGeom>
              <a:avLst/>
              <a:gdLst/>
              <a:ahLst/>
              <a:cxnLst/>
              <a:rect l="l" t="t" r="r" b="b"/>
              <a:pathLst>
                <a:path w="787" h="619" extrusionOk="0">
                  <a:moveTo>
                    <a:pt x="385" y="1"/>
                  </a:moveTo>
                  <a:cubicBezTo>
                    <a:pt x="1" y="1"/>
                    <a:pt x="1"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6007790" y="1178958"/>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936485" y="1450738"/>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3"/>
          <p:cNvGrpSpPr/>
          <p:nvPr/>
        </p:nvGrpSpPr>
        <p:grpSpPr>
          <a:xfrm rot="-5400000">
            <a:off x="8510702" y="1492299"/>
            <a:ext cx="468789" cy="285167"/>
            <a:chOff x="5515002" y="3682949"/>
            <a:chExt cx="468789" cy="285167"/>
          </a:xfrm>
        </p:grpSpPr>
        <p:sp>
          <p:nvSpPr>
            <p:cNvPr id="92" name="Google Shape;92;p3"/>
            <p:cNvSpPr/>
            <p:nvPr/>
          </p:nvSpPr>
          <p:spPr>
            <a:xfrm>
              <a:off x="5539054" y="3682949"/>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515002" y="3876331"/>
              <a:ext cx="41973" cy="33013"/>
            </a:xfrm>
            <a:custGeom>
              <a:avLst/>
              <a:gdLst/>
              <a:ahLst/>
              <a:cxnLst/>
              <a:rect l="l" t="t" r="r" b="b"/>
              <a:pathLst>
                <a:path w="787" h="619" extrusionOk="0">
                  <a:moveTo>
                    <a:pt x="385" y="0"/>
                  </a:moveTo>
                  <a:cubicBezTo>
                    <a:pt x="1" y="0"/>
                    <a:pt x="1" y="618"/>
                    <a:pt x="385" y="618"/>
                  </a:cubicBezTo>
                  <a:cubicBezTo>
                    <a:pt x="786" y="618"/>
                    <a:pt x="786"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940058" y="3935103"/>
              <a:ext cx="43733" cy="33013"/>
            </a:xfrm>
            <a:custGeom>
              <a:avLst/>
              <a:gdLst/>
              <a:ahLst/>
              <a:cxnLst/>
              <a:rect l="l" t="t" r="r" b="b"/>
              <a:pathLst>
                <a:path w="820" h="619" extrusionOk="0">
                  <a:moveTo>
                    <a:pt x="418" y="1"/>
                  </a:moveTo>
                  <a:cubicBezTo>
                    <a:pt x="1" y="1"/>
                    <a:pt x="1" y="619"/>
                    <a:pt x="418" y="619"/>
                  </a:cubicBezTo>
                  <a:cubicBezTo>
                    <a:pt x="819" y="619"/>
                    <a:pt x="819" y="1"/>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3"/>
          <p:cNvGrpSpPr/>
          <p:nvPr/>
        </p:nvGrpSpPr>
        <p:grpSpPr>
          <a:xfrm rot="-5400000">
            <a:off x="8361664" y="3389748"/>
            <a:ext cx="958004" cy="254927"/>
            <a:chOff x="3109939" y="4888573"/>
            <a:chExt cx="958004" cy="254927"/>
          </a:xfrm>
        </p:grpSpPr>
        <p:sp>
          <p:nvSpPr>
            <p:cNvPr id="96" name="Google Shape;96;p3"/>
            <p:cNvSpPr/>
            <p:nvPr/>
          </p:nvSpPr>
          <p:spPr>
            <a:xfrm>
              <a:off x="3109939" y="4888573"/>
              <a:ext cx="41919" cy="33066"/>
            </a:xfrm>
            <a:custGeom>
              <a:avLst/>
              <a:gdLst/>
              <a:ahLst/>
              <a:cxnLst/>
              <a:rect l="l" t="t" r="r" b="b"/>
              <a:pathLst>
                <a:path w="786" h="620" extrusionOk="0">
                  <a:moveTo>
                    <a:pt x="401" y="1"/>
                  </a:moveTo>
                  <a:cubicBezTo>
                    <a:pt x="0" y="1"/>
                    <a:pt x="0" y="619"/>
                    <a:pt x="401" y="619"/>
                  </a:cubicBezTo>
                  <a:cubicBezTo>
                    <a:pt x="786" y="619"/>
                    <a:pt x="786" y="1"/>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3661499" y="4934065"/>
              <a:ext cx="42826" cy="33866"/>
            </a:xfrm>
            <a:custGeom>
              <a:avLst/>
              <a:gdLst/>
              <a:ahLst/>
              <a:cxnLst/>
              <a:rect l="l" t="t" r="r" b="b"/>
              <a:pathLst>
                <a:path w="803" h="635" extrusionOk="0">
                  <a:moveTo>
                    <a:pt x="419" y="0"/>
                  </a:moveTo>
                  <a:cubicBezTo>
                    <a:pt x="1" y="0"/>
                    <a:pt x="1" y="635"/>
                    <a:pt x="419" y="635"/>
                  </a:cubicBezTo>
                  <a:cubicBezTo>
                    <a:pt x="803" y="635"/>
                    <a:pt x="803" y="0"/>
                    <a:pt x="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929760" y="5110488"/>
              <a:ext cx="41919" cy="33013"/>
            </a:xfrm>
            <a:custGeom>
              <a:avLst/>
              <a:gdLst/>
              <a:ahLst/>
              <a:cxnLst/>
              <a:rect l="l" t="t" r="r" b="b"/>
              <a:pathLst>
                <a:path w="786" h="619" extrusionOk="0">
                  <a:moveTo>
                    <a:pt x="401" y="0"/>
                  </a:moveTo>
                  <a:cubicBezTo>
                    <a:pt x="0" y="0"/>
                    <a:pt x="0" y="619"/>
                    <a:pt x="401" y="619"/>
                  </a:cubicBezTo>
                  <a:cubicBezTo>
                    <a:pt x="785" y="619"/>
                    <a:pt x="785"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025117" y="4896626"/>
              <a:ext cx="42826" cy="33013"/>
            </a:xfrm>
            <a:custGeom>
              <a:avLst/>
              <a:gdLst/>
              <a:ahLst/>
              <a:cxnLst/>
              <a:rect l="l" t="t" r="r" b="b"/>
              <a:pathLst>
                <a:path w="803" h="619" extrusionOk="0">
                  <a:moveTo>
                    <a:pt x="401" y="0"/>
                  </a:moveTo>
                  <a:cubicBezTo>
                    <a:pt x="0" y="0"/>
                    <a:pt x="0" y="618"/>
                    <a:pt x="401" y="618"/>
                  </a:cubicBezTo>
                  <a:cubicBezTo>
                    <a:pt x="802" y="618"/>
                    <a:pt x="80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3"/>
          <p:cNvGrpSpPr/>
          <p:nvPr/>
        </p:nvGrpSpPr>
        <p:grpSpPr>
          <a:xfrm rot="1029121">
            <a:off x="-1293" y="2988393"/>
            <a:ext cx="1071146" cy="1476564"/>
            <a:chOff x="2106550" y="2542337"/>
            <a:chExt cx="1071175" cy="1476604"/>
          </a:xfrm>
        </p:grpSpPr>
        <p:sp>
          <p:nvSpPr>
            <p:cNvPr id="101" name="Google Shape;101;p3"/>
            <p:cNvSpPr/>
            <p:nvPr/>
          </p:nvSpPr>
          <p:spPr>
            <a:xfrm>
              <a:off x="3133992" y="3985022"/>
              <a:ext cx="43733" cy="33919"/>
            </a:xfrm>
            <a:custGeom>
              <a:avLst/>
              <a:gdLst/>
              <a:ahLst/>
              <a:cxnLst/>
              <a:rect l="l" t="t" r="r" b="b"/>
              <a:pathLst>
                <a:path w="820" h="636" extrusionOk="0">
                  <a:moveTo>
                    <a:pt x="418" y="0"/>
                  </a:moveTo>
                  <a:cubicBezTo>
                    <a:pt x="0" y="0"/>
                    <a:pt x="0" y="635"/>
                    <a:pt x="418" y="635"/>
                  </a:cubicBezTo>
                  <a:cubicBezTo>
                    <a:pt x="819" y="635"/>
                    <a:pt x="819" y="0"/>
                    <a:pt x="4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2721415" y="3403116"/>
              <a:ext cx="41919" cy="33919"/>
            </a:xfrm>
            <a:custGeom>
              <a:avLst/>
              <a:gdLst/>
              <a:ahLst/>
              <a:cxnLst/>
              <a:rect l="l" t="t" r="r" b="b"/>
              <a:pathLst>
                <a:path w="786" h="636" extrusionOk="0">
                  <a:moveTo>
                    <a:pt x="385" y="1"/>
                  </a:moveTo>
                  <a:cubicBezTo>
                    <a:pt x="0" y="1"/>
                    <a:pt x="0" y="636"/>
                    <a:pt x="385" y="636"/>
                  </a:cubicBezTo>
                  <a:cubicBezTo>
                    <a:pt x="786" y="636"/>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2307025" y="2584203"/>
              <a:ext cx="41973" cy="33013"/>
            </a:xfrm>
            <a:custGeom>
              <a:avLst/>
              <a:gdLst/>
              <a:ahLst/>
              <a:cxnLst/>
              <a:rect l="l" t="t" r="r" b="b"/>
              <a:pathLst>
                <a:path w="787" h="619" extrusionOk="0">
                  <a:moveTo>
                    <a:pt x="385" y="1"/>
                  </a:moveTo>
                  <a:cubicBezTo>
                    <a:pt x="1" y="1"/>
                    <a:pt x="1"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2106550" y="2542337"/>
              <a:ext cx="41919" cy="33919"/>
            </a:xfrm>
            <a:custGeom>
              <a:avLst/>
              <a:gdLst/>
              <a:ahLst/>
              <a:cxnLst/>
              <a:rect l="l" t="t" r="r" b="b"/>
              <a:pathLst>
                <a:path w="786" h="636" extrusionOk="0">
                  <a:moveTo>
                    <a:pt x="385" y="0"/>
                  </a:moveTo>
                  <a:cubicBezTo>
                    <a:pt x="0" y="0"/>
                    <a:pt x="0" y="635"/>
                    <a:pt x="385" y="635"/>
                  </a:cubicBezTo>
                  <a:cubicBezTo>
                    <a:pt x="786" y="635"/>
                    <a:pt x="786"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3"/>
          <p:cNvGrpSpPr/>
          <p:nvPr/>
        </p:nvGrpSpPr>
        <p:grpSpPr>
          <a:xfrm rot="10800000">
            <a:off x="-448990" y="-259572"/>
            <a:ext cx="2817284" cy="2186438"/>
            <a:chOff x="3941922" y="3407823"/>
            <a:chExt cx="953170" cy="739711"/>
          </a:xfrm>
        </p:grpSpPr>
        <p:sp>
          <p:nvSpPr>
            <p:cNvPr id="106" name="Google Shape;106;p3"/>
            <p:cNvSpPr/>
            <p:nvPr/>
          </p:nvSpPr>
          <p:spPr>
            <a:xfrm>
              <a:off x="3941922" y="3407823"/>
              <a:ext cx="953170" cy="739711"/>
            </a:xfrm>
            <a:custGeom>
              <a:avLst/>
              <a:gdLst/>
              <a:ahLst/>
              <a:cxnLst/>
              <a:rect l="l" t="t" r="r" b="b"/>
              <a:pathLst>
                <a:path w="28873" h="22407" extrusionOk="0">
                  <a:moveTo>
                    <a:pt x="11061" y="1"/>
                  </a:moveTo>
                  <a:cubicBezTo>
                    <a:pt x="0" y="13468"/>
                    <a:pt x="14152" y="22407"/>
                    <a:pt x="14152" y="22407"/>
                  </a:cubicBezTo>
                  <a:cubicBezTo>
                    <a:pt x="14152" y="22407"/>
                    <a:pt x="28873" y="11580"/>
                    <a:pt x="1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4318657" y="3490254"/>
              <a:ext cx="171005" cy="598814"/>
            </a:xfrm>
            <a:custGeom>
              <a:avLst/>
              <a:gdLst/>
              <a:ahLst/>
              <a:cxnLst/>
              <a:rect l="l" t="t" r="r" b="b"/>
              <a:pathLst>
                <a:path w="5180" h="18139" extrusionOk="0">
                  <a:moveTo>
                    <a:pt x="472" y="1"/>
                  </a:moveTo>
                  <a:cubicBezTo>
                    <a:pt x="411" y="1"/>
                    <a:pt x="347" y="15"/>
                    <a:pt x="284" y="43"/>
                  </a:cubicBezTo>
                  <a:cubicBezTo>
                    <a:pt x="84" y="144"/>
                    <a:pt x="0" y="378"/>
                    <a:pt x="100" y="595"/>
                  </a:cubicBezTo>
                  <a:cubicBezTo>
                    <a:pt x="4294" y="9150"/>
                    <a:pt x="2523" y="17571"/>
                    <a:pt x="2506" y="17654"/>
                  </a:cubicBezTo>
                  <a:cubicBezTo>
                    <a:pt x="2456" y="17855"/>
                    <a:pt x="2607" y="18089"/>
                    <a:pt x="2824" y="18139"/>
                  </a:cubicBezTo>
                  <a:lnTo>
                    <a:pt x="2907" y="18139"/>
                  </a:lnTo>
                  <a:cubicBezTo>
                    <a:pt x="3091" y="18139"/>
                    <a:pt x="3258" y="18005"/>
                    <a:pt x="3292" y="17838"/>
                  </a:cubicBezTo>
                  <a:cubicBezTo>
                    <a:pt x="3325" y="17738"/>
                    <a:pt x="5180" y="9066"/>
                    <a:pt x="836" y="227"/>
                  </a:cubicBezTo>
                  <a:cubicBezTo>
                    <a:pt x="764" y="84"/>
                    <a:pt x="625" y="1"/>
                    <a:pt x="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4274520" y="3604476"/>
              <a:ext cx="143439" cy="104551"/>
            </a:xfrm>
            <a:custGeom>
              <a:avLst/>
              <a:gdLst/>
              <a:ahLst/>
              <a:cxnLst/>
              <a:rect l="l" t="t" r="r" b="b"/>
              <a:pathLst>
                <a:path w="4345" h="3167" extrusionOk="0">
                  <a:moveTo>
                    <a:pt x="456" y="0"/>
                  </a:moveTo>
                  <a:cubicBezTo>
                    <a:pt x="329" y="0"/>
                    <a:pt x="206" y="63"/>
                    <a:pt x="134" y="176"/>
                  </a:cubicBezTo>
                  <a:cubicBezTo>
                    <a:pt x="0" y="360"/>
                    <a:pt x="51" y="610"/>
                    <a:pt x="234" y="744"/>
                  </a:cubicBezTo>
                  <a:lnTo>
                    <a:pt x="3660" y="3100"/>
                  </a:lnTo>
                  <a:cubicBezTo>
                    <a:pt x="3726" y="3133"/>
                    <a:pt x="3810" y="3167"/>
                    <a:pt x="3893" y="3167"/>
                  </a:cubicBezTo>
                  <a:cubicBezTo>
                    <a:pt x="4010" y="3167"/>
                    <a:pt x="4127" y="3100"/>
                    <a:pt x="4228" y="3000"/>
                  </a:cubicBezTo>
                  <a:cubicBezTo>
                    <a:pt x="4345" y="2799"/>
                    <a:pt x="4311" y="2565"/>
                    <a:pt x="4111" y="2431"/>
                  </a:cubicBezTo>
                  <a:lnTo>
                    <a:pt x="685" y="76"/>
                  </a:lnTo>
                  <a:cubicBezTo>
                    <a:pt x="615" y="24"/>
                    <a:pt x="53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4400824" y="3645609"/>
              <a:ext cx="109800" cy="124655"/>
            </a:xfrm>
            <a:custGeom>
              <a:avLst/>
              <a:gdLst/>
              <a:ahLst/>
              <a:cxnLst/>
              <a:rect l="l" t="t" r="r" b="b"/>
              <a:pathLst>
                <a:path w="3326" h="3776" extrusionOk="0">
                  <a:moveTo>
                    <a:pt x="2887" y="0"/>
                  </a:moveTo>
                  <a:cubicBezTo>
                    <a:pt x="2769" y="0"/>
                    <a:pt x="2652" y="52"/>
                    <a:pt x="2574" y="150"/>
                  </a:cubicBezTo>
                  <a:lnTo>
                    <a:pt x="118" y="3124"/>
                  </a:lnTo>
                  <a:cubicBezTo>
                    <a:pt x="1" y="3291"/>
                    <a:pt x="17" y="3541"/>
                    <a:pt x="184" y="3692"/>
                  </a:cubicBezTo>
                  <a:cubicBezTo>
                    <a:pt x="251" y="3759"/>
                    <a:pt x="352" y="3775"/>
                    <a:pt x="435" y="3775"/>
                  </a:cubicBezTo>
                  <a:cubicBezTo>
                    <a:pt x="535" y="3775"/>
                    <a:pt x="669" y="3708"/>
                    <a:pt x="753" y="3625"/>
                  </a:cubicBezTo>
                  <a:lnTo>
                    <a:pt x="3192" y="651"/>
                  </a:lnTo>
                  <a:cubicBezTo>
                    <a:pt x="3326" y="484"/>
                    <a:pt x="3292" y="233"/>
                    <a:pt x="3125" y="83"/>
                  </a:cubicBezTo>
                  <a:cubicBezTo>
                    <a:pt x="3055" y="27"/>
                    <a:pt x="2971"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4250256" y="3756331"/>
              <a:ext cx="191439" cy="103824"/>
            </a:xfrm>
            <a:custGeom>
              <a:avLst/>
              <a:gdLst/>
              <a:ahLst/>
              <a:cxnLst/>
              <a:rect l="l" t="t" r="r" b="b"/>
              <a:pathLst>
                <a:path w="5799" h="3145" extrusionOk="0">
                  <a:moveTo>
                    <a:pt x="455" y="1"/>
                  </a:moveTo>
                  <a:cubicBezTo>
                    <a:pt x="312" y="1"/>
                    <a:pt x="187" y="87"/>
                    <a:pt x="117" y="237"/>
                  </a:cubicBezTo>
                  <a:cubicBezTo>
                    <a:pt x="0" y="438"/>
                    <a:pt x="84" y="672"/>
                    <a:pt x="301" y="772"/>
                  </a:cubicBezTo>
                  <a:lnTo>
                    <a:pt x="5146" y="3095"/>
                  </a:lnTo>
                  <a:cubicBezTo>
                    <a:pt x="5180" y="3111"/>
                    <a:pt x="5247" y="3145"/>
                    <a:pt x="5314" y="3145"/>
                  </a:cubicBezTo>
                  <a:cubicBezTo>
                    <a:pt x="5464" y="3145"/>
                    <a:pt x="5598" y="3045"/>
                    <a:pt x="5681" y="2911"/>
                  </a:cubicBezTo>
                  <a:cubicBezTo>
                    <a:pt x="5798" y="2694"/>
                    <a:pt x="5698" y="2476"/>
                    <a:pt x="5497" y="2359"/>
                  </a:cubicBezTo>
                  <a:lnTo>
                    <a:pt x="652" y="54"/>
                  </a:lnTo>
                  <a:cubicBezTo>
                    <a:pt x="585" y="18"/>
                    <a:pt x="518" y="1"/>
                    <a:pt x="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4414062" y="3814664"/>
              <a:ext cx="147863" cy="117194"/>
            </a:xfrm>
            <a:custGeom>
              <a:avLst/>
              <a:gdLst/>
              <a:ahLst/>
              <a:cxnLst/>
              <a:rect l="l" t="t" r="r" b="b"/>
              <a:pathLst>
                <a:path w="4479" h="3550" extrusionOk="0">
                  <a:moveTo>
                    <a:pt x="4032" y="0"/>
                  </a:moveTo>
                  <a:cubicBezTo>
                    <a:pt x="3947" y="0"/>
                    <a:pt x="3863" y="26"/>
                    <a:pt x="3794" y="75"/>
                  </a:cubicBezTo>
                  <a:lnTo>
                    <a:pt x="201" y="2815"/>
                  </a:lnTo>
                  <a:cubicBezTo>
                    <a:pt x="17" y="2965"/>
                    <a:pt x="1" y="3216"/>
                    <a:pt x="118" y="3383"/>
                  </a:cubicBezTo>
                  <a:cubicBezTo>
                    <a:pt x="201" y="3483"/>
                    <a:pt x="301" y="3550"/>
                    <a:pt x="435" y="3550"/>
                  </a:cubicBezTo>
                  <a:cubicBezTo>
                    <a:pt x="519" y="3550"/>
                    <a:pt x="602" y="3516"/>
                    <a:pt x="686" y="3466"/>
                  </a:cubicBezTo>
                  <a:lnTo>
                    <a:pt x="4278" y="726"/>
                  </a:lnTo>
                  <a:cubicBezTo>
                    <a:pt x="4462" y="576"/>
                    <a:pt x="4479" y="325"/>
                    <a:pt x="4362" y="158"/>
                  </a:cubicBezTo>
                  <a:cubicBezTo>
                    <a:pt x="4274" y="51"/>
                    <a:pt x="4152" y="0"/>
                    <a:pt x="4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4357248" y="3521681"/>
              <a:ext cx="60710" cy="84743"/>
            </a:xfrm>
            <a:custGeom>
              <a:avLst/>
              <a:gdLst/>
              <a:ahLst/>
              <a:cxnLst/>
              <a:rect l="l" t="t" r="r" b="b"/>
              <a:pathLst>
                <a:path w="1839" h="2567" extrusionOk="0">
                  <a:moveTo>
                    <a:pt x="1398" y="1"/>
                  </a:moveTo>
                  <a:cubicBezTo>
                    <a:pt x="1252" y="1"/>
                    <a:pt x="1103" y="81"/>
                    <a:pt x="1020" y="211"/>
                  </a:cubicBezTo>
                  <a:lnTo>
                    <a:pt x="101" y="1965"/>
                  </a:lnTo>
                  <a:cubicBezTo>
                    <a:pt x="1" y="2166"/>
                    <a:pt x="84" y="2416"/>
                    <a:pt x="268" y="2517"/>
                  </a:cubicBezTo>
                  <a:cubicBezTo>
                    <a:pt x="335" y="2533"/>
                    <a:pt x="402" y="2567"/>
                    <a:pt x="469" y="2567"/>
                  </a:cubicBezTo>
                  <a:cubicBezTo>
                    <a:pt x="602" y="2567"/>
                    <a:pt x="736" y="2483"/>
                    <a:pt x="819" y="2350"/>
                  </a:cubicBezTo>
                  <a:lnTo>
                    <a:pt x="1738" y="595"/>
                  </a:lnTo>
                  <a:cubicBezTo>
                    <a:pt x="1839" y="411"/>
                    <a:pt x="1755" y="161"/>
                    <a:pt x="1571" y="44"/>
                  </a:cubicBezTo>
                  <a:cubicBezTo>
                    <a:pt x="1518" y="15"/>
                    <a:pt x="1458"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13;p3"/>
          <p:cNvGrpSpPr/>
          <p:nvPr/>
        </p:nvGrpSpPr>
        <p:grpSpPr>
          <a:xfrm rot="10800000">
            <a:off x="290534" y="-584974"/>
            <a:ext cx="2342070" cy="1820263"/>
            <a:chOff x="2465850" y="4099987"/>
            <a:chExt cx="879849" cy="683821"/>
          </a:xfrm>
        </p:grpSpPr>
        <p:sp>
          <p:nvSpPr>
            <p:cNvPr id="114" name="Google Shape;114;p3"/>
            <p:cNvSpPr/>
            <p:nvPr/>
          </p:nvSpPr>
          <p:spPr>
            <a:xfrm>
              <a:off x="2465850" y="4099987"/>
              <a:ext cx="879849" cy="683821"/>
            </a:xfrm>
            <a:custGeom>
              <a:avLst/>
              <a:gdLst/>
              <a:ahLst/>
              <a:cxnLst/>
              <a:rect l="l" t="t" r="r" b="b"/>
              <a:pathLst>
                <a:path w="26652" h="20714" extrusionOk="0">
                  <a:moveTo>
                    <a:pt x="4811" y="0"/>
                  </a:moveTo>
                  <a:cubicBezTo>
                    <a:pt x="4021" y="0"/>
                    <a:pt x="3301" y="301"/>
                    <a:pt x="2741" y="1056"/>
                  </a:cubicBezTo>
                  <a:cubicBezTo>
                    <a:pt x="1" y="4782"/>
                    <a:pt x="7603" y="9209"/>
                    <a:pt x="7603" y="9209"/>
                  </a:cubicBezTo>
                  <a:cubicBezTo>
                    <a:pt x="7603" y="9209"/>
                    <a:pt x="3309" y="9560"/>
                    <a:pt x="5080" y="12484"/>
                  </a:cubicBezTo>
                  <a:cubicBezTo>
                    <a:pt x="6153" y="14255"/>
                    <a:pt x="8322" y="14604"/>
                    <a:pt x="9866" y="14604"/>
                  </a:cubicBezTo>
                  <a:cubicBezTo>
                    <a:pt x="10872" y="14604"/>
                    <a:pt x="11613" y="14456"/>
                    <a:pt x="11613" y="14456"/>
                  </a:cubicBezTo>
                  <a:lnTo>
                    <a:pt x="11613" y="14456"/>
                  </a:lnTo>
                  <a:cubicBezTo>
                    <a:pt x="11613" y="14456"/>
                    <a:pt x="7069" y="19101"/>
                    <a:pt x="12332" y="20437"/>
                  </a:cubicBezTo>
                  <a:cubicBezTo>
                    <a:pt x="13087" y="20631"/>
                    <a:pt x="13854" y="20713"/>
                    <a:pt x="14614" y="20713"/>
                  </a:cubicBezTo>
                  <a:cubicBezTo>
                    <a:pt x="19115" y="20713"/>
                    <a:pt x="23360" y="17814"/>
                    <a:pt x="23360" y="17814"/>
                  </a:cubicBezTo>
                  <a:cubicBezTo>
                    <a:pt x="23360" y="17814"/>
                    <a:pt x="26651" y="6904"/>
                    <a:pt x="22791" y="4046"/>
                  </a:cubicBezTo>
                  <a:cubicBezTo>
                    <a:pt x="22379" y="3742"/>
                    <a:pt x="21981" y="3615"/>
                    <a:pt x="21602" y="3615"/>
                  </a:cubicBezTo>
                  <a:cubicBezTo>
                    <a:pt x="19586" y="3615"/>
                    <a:pt x="18130" y="7238"/>
                    <a:pt x="18130" y="7238"/>
                  </a:cubicBezTo>
                  <a:cubicBezTo>
                    <a:pt x="18130" y="7238"/>
                    <a:pt x="17472" y="111"/>
                    <a:pt x="14346" y="111"/>
                  </a:cubicBezTo>
                  <a:cubicBezTo>
                    <a:pt x="14283" y="111"/>
                    <a:pt x="14219" y="114"/>
                    <a:pt x="14153" y="120"/>
                  </a:cubicBezTo>
                  <a:cubicBezTo>
                    <a:pt x="10845" y="421"/>
                    <a:pt x="12031" y="4548"/>
                    <a:pt x="12031" y="4548"/>
                  </a:cubicBezTo>
                  <a:cubicBezTo>
                    <a:pt x="12031" y="4548"/>
                    <a:pt x="7886" y="0"/>
                    <a:pt x="4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2662767" y="4217246"/>
              <a:ext cx="503639" cy="411270"/>
            </a:xfrm>
            <a:custGeom>
              <a:avLst/>
              <a:gdLst/>
              <a:ahLst/>
              <a:cxnLst/>
              <a:rect l="l" t="t" r="r" b="b"/>
              <a:pathLst>
                <a:path w="15256" h="12458" extrusionOk="0">
                  <a:moveTo>
                    <a:pt x="450" y="0"/>
                  </a:moveTo>
                  <a:cubicBezTo>
                    <a:pt x="324" y="0"/>
                    <a:pt x="199" y="59"/>
                    <a:pt x="118" y="160"/>
                  </a:cubicBezTo>
                  <a:cubicBezTo>
                    <a:pt x="1" y="344"/>
                    <a:pt x="34" y="595"/>
                    <a:pt x="201" y="728"/>
                  </a:cubicBezTo>
                  <a:cubicBezTo>
                    <a:pt x="285" y="795"/>
                    <a:pt x="8355" y="6911"/>
                    <a:pt x="14554" y="12357"/>
                  </a:cubicBezTo>
                  <a:cubicBezTo>
                    <a:pt x="14638" y="12424"/>
                    <a:pt x="14738" y="12458"/>
                    <a:pt x="14821" y="12458"/>
                  </a:cubicBezTo>
                  <a:cubicBezTo>
                    <a:pt x="14922" y="12458"/>
                    <a:pt x="15039" y="12424"/>
                    <a:pt x="15122" y="12324"/>
                  </a:cubicBezTo>
                  <a:cubicBezTo>
                    <a:pt x="15256" y="12157"/>
                    <a:pt x="15239" y="11906"/>
                    <a:pt x="15072" y="11756"/>
                  </a:cubicBezTo>
                  <a:cubicBezTo>
                    <a:pt x="8856" y="6276"/>
                    <a:pt x="770" y="144"/>
                    <a:pt x="686" y="77"/>
                  </a:cubicBezTo>
                  <a:cubicBezTo>
                    <a:pt x="614" y="24"/>
                    <a:pt x="532" y="0"/>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768142" y="4235469"/>
              <a:ext cx="228942" cy="249079"/>
            </a:xfrm>
            <a:custGeom>
              <a:avLst/>
              <a:gdLst/>
              <a:ahLst/>
              <a:cxnLst/>
              <a:rect l="l" t="t" r="r" b="b"/>
              <a:pathLst>
                <a:path w="6935" h="7545" extrusionOk="0">
                  <a:moveTo>
                    <a:pt x="5571" y="0"/>
                  </a:moveTo>
                  <a:cubicBezTo>
                    <a:pt x="5546" y="0"/>
                    <a:pt x="5522" y="3"/>
                    <a:pt x="5497" y="9"/>
                  </a:cubicBezTo>
                  <a:cubicBezTo>
                    <a:pt x="5280" y="43"/>
                    <a:pt x="5130" y="260"/>
                    <a:pt x="5163" y="460"/>
                  </a:cubicBezTo>
                  <a:lnTo>
                    <a:pt x="6015" y="6760"/>
                  </a:lnTo>
                  <a:lnTo>
                    <a:pt x="401" y="6709"/>
                  </a:lnTo>
                  <a:cubicBezTo>
                    <a:pt x="184" y="6709"/>
                    <a:pt x="0" y="6876"/>
                    <a:pt x="0" y="7110"/>
                  </a:cubicBezTo>
                  <a:cubicBezTo>
                    <a:pt x="0" y="7311"/>
                    <a:pt x="167" y="7495"/>
                    <a:pt x="401" y="7495"/>
                  </a:cubicBezTo>
                  <a:lnTo>
                    <a:pt x="6934" y="7545"/>
                  </a:lnTo>
                  <a:lnTo>
                    <a:pt x="5949" y="343"/>
                  </a:lnTo>
                  <a:cubicBezTo>
                    <a:pt x="5919" y="153"/>
                    <a:pt x="5748" y="0"/>
                    <a:pt x="5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897220" y="4351969"/>
              <a:ext cx="285756" cy="317382"/>
            </a:xfrm>
            <a:custGeom>
              <a:avLst/>
              <a:gdLst/>
              <a:ahLst/>
              <a:cxnLst/>
              <a:rect l="l" t="t" r="r" b="b"/>
              <a:pathLst>
                <a:path w="8656" h="9614" extrusionOk="0">
                  <a:moveTo>
                    <a:pt x="8242" y="1"/>
                  </a:moveTo>
                  <a:cubicBezTo>
                    <a:pt x="8058" y="1"/>
                    <a:pt x="7865" y="128"/>
                    <a:pt x="7820" y="323"/>
                  </a:cubicBezTo>
                  <a:lnTo>
                    <a:pt x="6383" y="6823"/>
                  </a:lnTo>
                  <a:lnTo>
                    <a:pt x="301" y="8845"/>
                  </a:lnTo>
                  <a:cubicBezTo>
                    <a:pt x="100" y="8911"/>
                    <a:pt x="0" y="9129"/>
                    <a:pt x="50" y="9346"/>
                  </a:cubicBezTo>
                  <a:cubicBezTo>
                    <a:pt x="100" y="9513"/>
                    <a:pt x="267" y="9613"/>
                    <a:pt x="435" y="9613"/>
                  </a:cubicBezTo>
                  <a:cubicBezTo>
                    <a:pt x="468" y="9613"/>
                    <a:pt x="518" y="9613"/>
                    <a:pt x="551" y="9596"/>
                  </a:cubicBezTo>
                  <a:lnTo>
                    <a:pt x="7068" y="7424"/>
                  </a:lnTo>
                  <a:lnTo>
                    <a:pt x="8622" y="490"/>
                  </a:lnTo>
                  <a:cubicBezTo>
                    <a:pt x="8655" y="273"/>
                    <a:pt x="8521" y="56"/>
                    <a:pt x="8304" y="6"/>
                  </a:cubicBezTo>
                  <a:cubicBezTo>
                    <a:pt x="8284" y="2"/>
                    <a:pt x="8263" y="1"/>
                    <a:pt x="8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3"/>
          <p:cNvGrpSpPr/>
          <p:nvPr/>
        </p:nvGrpSpPr>
        <p:grpSpPr>
          <a:xfrm rot="2214074">
            <a:off x="-379886" y="3291223"/>
            <a:ext cx="3276675" cy="2542876"/>
            <a:chOff x="3941922" y="3407823"/>
            <a:chExt cx="953170" cy="739711"/>
          </a:xfrm>
        </p:grpSpPr>
        <p:sp>
          <p:nvSpPr>
            <p:cNvPr id="119" name="Google Shape;119;p3"/>
            <p:cNvSpPr/>
            <p:nvPr/>
          </p:nvSpPr>
          <p:spPr>
            <a:xfrm>
              <a:off x="3941922" y="3407823"/>
              <a:ext cx="953170" cy="739711"/>
            </a:xfrm>
            <a:custGeom>
              <a:avLst/>
              <a:gdLst/>
              <a:ahLst/>
              <a:cxnLst/>
              <a:rect l="l" t="t" r="r" b="b"/>
              <a:pathLst>
                <a:path w="28873" h="22407" extrusionOk="0">
                  <a:moveTo>
                    <a:pt x="11061" y="1"/>
                  </a:moveTo>
                  <a:cubicBezTo>
                    <a:pt x="0" y="13468"/>
                    <a:pt x="14152" y="22407"/>
                    <a:pt x="14152" y="22407"/>
                  </a:cubicBezTo>
                  <a:cubicBezTo>
                    <a:pt x="14152" y="22407"/>
                    <a:pt x="28873" y="11580"/>
                    <a:pt x="1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4318657" y="3490254"/>
              <a:ext cx="171005" cy="598814"/>
            </a:xfrm>
            <a:custGeom>
              <a:avLst/>
              <a:gdLst/>
              <a:ahLst/>
              <a:cxnLst/>
              <a:rect l="l" t="t" r="r" b="b"/>
              <a:pathLst>
                <a:path w="5180" h="18139" extrusionOk="0">
                  <a:moveTo>
                    <a:pt x="472" y="1"/>
                  </a:moveTo>
                  <a:cubicBezTo>
                    <a:pt x="411" y="1"/>
                    <a:pt x="347" y="15"/>
                    <a:pt x="284" y="43"/>
                  </a:cubicBezTo>
                  <a:cubicBezTo>
                    <a:pt x="84" y="144"/>
                    <a:pt x="0" y="378"/>
                    <a:pt x="100" y="595"/>
                  </a:cubicBezTo>
                  <a:cubicBezTo>
                    <a:pt x="4294" y="9150"/>
                    <a:pt x="2523" y="17571"/>
                    <a:pt x="2506" y="17654"/>
                  </a:cubicBezTo>
                  <a:cubicBezTo>
                    <a:pt x="2456" y="17855"/>
                    <a:pt x="2607" y="18089"/>
                    <a:pt x="2824" y="18139"/>
                  </a:cubicBezTo>
                  <a:lnTo>
                    <a:pt x="2907" y="18139"/>
                  </a:lnTo>
                  <a:cubicBezTo>
                    <a:pt x="3091" y="18139"/>
                    <a:pt x="3258" y="18005"/>
                    <a:pt x="3292" y="17838"/>
                  </a:cubicBezTo>
                  <a:cubicBezTo>
                    <a:pt x="3325" y="17738"/>
                    <a:pt x="5180" y="9066"/>
                    <a:pt x="836" y="227"/>
                  </a:cubicBezTo>
                  <a:cubicBezTo>
                    <a:pt x="764" y="84"/>
                    <a:pt x="625" y="1"/>
                    <a:pt x="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4274520" y="3604476"/>
              <a:ext cx="143439" cy="104551"/>
            </a:xfrm>
            <a:custGeom>
              <a:avLst/>
              <a:gdLst/>
              <a:ahLst/>
              <a:cxnLst/>
              <a:rect l="l" t="t" r="r" b="b"/>
              <a:pathLst>
                <a:path w="4345" h="3167" extrusionOk="0">
                  <a:moveTo>
                    <a:pt x="456" y="0"/>
                  </a:moveTo>
                  <a:cubicBezTo>
                    <a:pt x="329" y="0"/>
                    <a:pt x="206" y="63"/>
                    <a:pt x="134" y="176"/>
                  </a:cubicBezTo>
                  <a:cubicBezTo>
                    <a:pt x="0" y="360"/>
                    <a:pt x="51" y="610"/>
                    <a:pt x="234" y="744"/>
                  </a:cubicBezTo>
                  <a:lnTo>
                    <a:pt x="3660" y="3100"/>
                  </a:lnTo>
                  <a:cubicBezTo>
                    <a:pt x="3726" y="3133"/>
                    <a:pt x="3810" y="3167"/>
                    <a:pt x="3893" y="3167"/>
                  </a:cubicBezTo>
                  <a:cubicBezTo>
                    <a:pt x="4010" y="3167"/>
                    <a:pt x="4127" y="3100"/>
                    <a:pt x="4228" y="3000"/>
                  </a:cubicBezTo>
                  <a:cubicBezTo>
                    <a:pt x="4345" y="2799"/>
                    <a:pt x="4311" y="2565"/>
                    <a:pt x="4111" y="2431"/>
                  </a:cubicBezTo>
                  <a:lnTo>
                    <a:pt x="685" y="76"/>
                  </a:lnTo>
                  <a:cubicBezTo>
                    <a:pt x="615" y="24"/>
                    <a:pt x="53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4400824" y="3645609"/>
              <a:ext cx="109800" cy="124655"/>
            </a:xfrm>
            <a:custGeom>
              <a:avLst/>
              <a:gdLst/>
              <a:ahLst/>
              <a:cxnLst/>
              <a:rect l="l" t="t" r="r" b="b"/>
              <a:pathLst>
                <a:path w="3326" h="3776" extrusionOk="0">
                  <a:moveTo>
                    <a:pt x="2887" y="0"/>
                  </a:moveTo>
                  <a:cubicBezTo>
                    <a:pt x="2769" y="0"/>
                    <a:pt x="2652" y="52"/>
                    <a:pt x="2574" y="150"/>
                  </a:cubicBezTo>
                  <a:lnTo>
                    <a:pt x="118" y="3124"/>
                  </a:lnTo>
                  <a:cubicBezTo>
                    <a:pt x="1" y="3291"/>
                    <a:pt x="17" y="3541"/>
                    <a:pt x="184" y="3692"/>
                  </a:cubicBezTo>
                  <a:cubicBezTo>
                    <a:pt x="251" y="3759"/>
                    <a:pt x="352" y="3775"/>
                    <a:pt x="435" y="3775"/>
                  </a:cubicBezTo>
                  <a:cubicBezTo>
                    <a:pt x="535" y="3775"/>
                    <a:pt x="669" y="3708"/>
                    <a:pt x="753" y="3625"/>
                  </a:cubicBezTo>
                  <a:lnTo>
                    <a:pt x="3192" y="651"/>
                  </a:lnTo>
                  <a:cubicBezTo>
                    <a:pt x="3326" y="484"/>
                    <a:pt x="3292" y="233"/>
                    <a:pt x="3125" y="83"/>
                  </a:cubicBezTo>
                  <a:cubicBezTo>
                    <a:pt x="3055" y="27"/>
                    <a:pt x="2971"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4250256" y="3756331"/>
              <a:ext cx="191439" cy="103824"/>
            </a:xfrm>
            <a:custGeom>
              <a:avLst/>
              <a:gdLst/>
              <a:ahLst/>
              <a:cxnLst/>
              <a:rect l="l" t="t" r="r" b="b"/>
              <a:pathLst>
                <a:path w="5799" h="3145" extrusionOk="0">
                  <a:moveTo>
                    <a:pt x="455" y="1"/>
                  </a:moveTo>
                  <a:cubicBezTo>
                    <a:pt x="312" y="1"/>
                    <a:pt x="187" y="87"/>
                    <a:pt x="117" y="237"/>
                  </a:cubicBezTo>
                  <a:cubicBezTo>
                    <a:pt x="0" y="438"/>
                    <a:pt x="84" y="672"/>
                    <a:pt x="301" y="772"/>
                  </a:cubicBezTo>
                  <a:lnTo>
                    <a:pt x="5146" y="3095"/>
                  </a:lnTo>
                  <a:cubicBezTo>
                    <a:pt x="5180" y="3111"/>
                    <a:pt x="5247" y="3145"/>
                    <a:pt x="5314" y="3145"/>
                  </a:cubicBezTo>
                  <a:cubicBezTo>
                    <a:pt x="5464" y="3145"/>
                    <a:pt x="5598" y="3045"/>
                    <a:pt x="5681" y="2911"/>
                  </a:cubicBezTo>
                  <a:cubicBezTo>
                    <a:pt x="5798" y="2694"/>
                    <a:pt x="5698" y="2476"/>
                    <a:pt x="5497" y="2359"/>
                  </a:cubicBezTo>
                  <a:lnTo>
                    <a:pt x="652" y="54"/>
                  </a:lnTo>
                  <a:cubicBezTo>
                    <a:pt x="585" y="18"/>
                    <a:pt x="518" y="1"/>
                    <a:pt x="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4414062" y="3814664"/>
              <a:ext cx="147863" cy="117194"/>
            </a:xfrm>
            <a:custGeom>
              <a:avLst/>
              <a:gdLst/>
              <a:ahLst/>
              <a:cxnLst/>
              <a:rect l="l" t="t" r="r" b="b"/>
              <a:pathLst>
                <a:path w="4479" h="3550" extrusionOk="0">
                  <a:moveTo>
                    <a:pt x="4032" y="0"/>
                  </a:moveTo>
                  <a:cubicBezTo>
                    <a:pt x="3947" y="0"/>
                    <a:pt x="3863" y="26"/>
                    <a:pt x="3794" y="75"/>
                  </a:cubicBezTo>
                  <a:lnTo>
                    <a:pt x="201" y="2815"/>
                  </a:lnTo>
                  <a:cubicBezTo>
                    <a:pt x="17" y="2965"/>
                    <a:pt x="1" y="3216"/>
                    <a:pt x="118" y="3383"/>
                  </a:cubicBezTo>
                  <a:cubicBezTo>
                    <a:pt x="201" y="3483"/>
                    <a:pt x="301" y="3550"/>
                    <a:pt x="435" y="3550"/>
                  </a:cubicBezTo>
                  <a:cubicBezTo>
                    <a:pt x="519" y="3550"/>
                    <a:pt x="602" y="3516"/>
                    <a:pt x="686" y="3466"/>
                  </a:cubicBezTo>
                  <a:lnTo>
                    <a:pt x="4278" y="726"/>
                  </a:lnTo>
                  <a:cubicBezTo>
                    <a:pt x="4462" y="576"/>
                    <a:pt x="4479" y="325"/>
                    <a:pt x="4362" y="158"/>
                  </a:cubicBezTo>
                  <a:cubicBezTo>
                    <a:pt x="4274" y="51"/>
                    <a:pt x="4152" y="0"/>
                    <a:pt x="4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4357248" y="3521681"/>
              <a:ext cx="60710" cy="84743"/>
            </a:xfrm>
            <a:custGeom>
              <a:avLst/>
              <a:gdLst/>
              <a:ahLst/>
              <a:cxnLst/>
              <a:rect l="l" t="t" r="r" b="b"/>
              <a:pathLst>
                <a:path w="1839" h="2567" extrusionOk="0">
                  <a:moveTo>
                    <a:pt x="1398" y="1"/>
                  </a:moveTo>
                  <a:cubicBezTo>
                    <a:pt x="1252" y="1"/>
                    <a:pt x="1103" y="81"/>
                    <a:pt x="1020" y="211"/>
                  </a:cubicBezTo>
                  <a:lnTo>
                    <a:pt x="101" y="1965"/>
                  </a:lnTo>
                  <a:cubicBezTo>
                    <a:pt x="1" y="2166"/>
                    <a:pt x="84" y="2416"/>
                    <a:pt x="268" y="2517"/>
                  </a:cubicBezTo>
                  <a:cubicBezTo>
                    <a:pt x="335" y="2533"/>
                    <a:pt x="402" y="2567"/>
                    <a:pt x="469" y="2567"/>
                  </a:cubicBezTo>
                  <a:cubicBezTo>
                    <a:pt x="602" y="2567"/>
                    <a:pt x="736" y="2483"/>
                    <a:pt x="819" y="2350"/>
                  </a:cubicBezTo>
                  <a:lnTo>
                    <a:pt x="1738" y="595"/>
                  </a:lnTo>
                  <a:cubicBezTo>
                    <a:pt x="1839" y="411"/>
                    <a:pt x="1755" y="161"/>
                    <a:pt x="1571" y="44"/>
                  </a:cubicBezTo>
                  <a:cubicBezTo>
                    <a:pt x="1518" y="15"/>
                    <a:pt x="1458"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3"/>
          <p:cNvGrpSpPr/>
          <p:nvPr/>
        </p:nvGrpSpPr>
        <p:grpSpPr>
          <a:xfrm>
            <a:off x="6797059" y="3175034"/>
            <a:ext cx="2817284" cy="2186438"/>
            <a:chOff x="3941922" y="3407823"/>
            <a:chExt cx="953170" cy="739711"/>
          </a:xfrm>
        </p:grpSpPr>
        <p:sp>
          <p:nvSpPr>
            <p:cNvPr id="127" name="Google Shape;127;p3"/>
            <p:cNvSpPr/>
            <p:nvPr/>
          </p:nvSpPr>
          <p:spPr>
            <a:xfrm>
              <a:off x="3941922" y="3407823"/>
              <a:ext cx="953170" cy="739711"/>
            </a:xfrm>
            <a:custGeom>
              <a:avLst/>
              <a:gdLst/>
              <a:ahLst/>
              <a:cxnLst/>
              <a:rect l="l" t="t" r="r" b="b"/>
              <a:pathLst>
                <a:path w="28873" h="22407" extrusionOk="0">
                  <a:moveTo>
                    <a:pt x="11061" y="1"/>
                  </a:moveTo>
                  <a:cubicBezTo>
                    <a:pt x="0" y="13468"/>
                    <a:pt x="14152" y="22407"/>
                    <a:pt x="14152" y="22407"/>
                  </a:cubicBezTo>
                  <a:cubicBezTo>
                    <a:pt x="14152" y="22407"/>
                    <a:pt x="28873" y="11580"/>
                    <a:pt x="1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4318657" y="3490254"/>
              <a:ext cx="171005" cy="598814"/>
            </a:xfrm>
            <a:custGeom>
              <a:avLst/>
              <a:gdLst/>
              <a:ahLst/>
              <a:cxnLst/>
              <a:rect l="l" t="t" r="r" b="b"/>
              <a:pathLst>
                <a:path w="5180" h="18139" extrusionOk="0">
                  <a:moveTo>
                    <a:pt x="472" y="1"/>
                  </a:moveTo>
                  <a:cubicBezTo>
                    <a:pt x="411" y="1"/>
                    <a:pt x="347" y="15"/>
                    <a:pt x="284" y="43"/>
                  </a:cubicBezTo>
                  <a:cubicBezTo>
                    <a:pt x="84" y="144"/>
                    <a:pt x="0" y="378"/>
                    <a:pt x="100" y="595"/>
                  </a:cubicBezTo>
                  <a:cubicBezTo>
                    <a:pt x="4294" y="9150"/>
                    <a:pt x="2523" y="17571"/>
                    <a:pt x="2506" y="17654"/>
                  </a:cubicBezTo>
                  <a:cubicBezTo>
                    <a:pt x="2456" y="17855"/>
                    <a:pt x="2607" y="18089"/>
                    <a:pt x="2824" y="18139"/>
                  </a:cubicBezTo>
                  <a:lnTo>
                    <a:pt x="2907" y="18139"/>
                  </a:lnTo>
                  <a:cubicBezTo>
                    <a:pt x="3091" y="18139"/>
                    <a:pt x="3258" y="18005"/>
                    <a:pt x="3292" y="17838"/>
                  </a:cubicBezTo>
                  <a:cubicBezTo>
                    <a:pt x="3325" y="17738"/>
                    <a:pt x="5180" y="9066"/>
                    <a:pt x="836" y="227"/>
                  </a:cubicBezTo>
                  <a:cubicBezTo>
                    <a:pt x="764" y="84"/>
                    <a:pt x="625" y="1"/>
                    <a:pt x="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4274520" y="3604476"/>
              <a:ext cx="143439" cy="104551"/>
            </a:xfrm>
            <a:custGeom>
              <a:avLst/>
              <a:gdLst/>
              <a:ahLst/>
              <a:cxnLst/>
              <a:rect l="l" t="t" r="r" b="b"/>
              <a:pathLst>
                <a:path w="4345" h="3167" extrusionOk="0">
                  <a:moveTo>
                    <a:pt x="456" y="0"/>
                  </a:moveTo>
                  <a:cubicBezTo>
                    <a:pt x="329" y="0"/>
                    <a:pt x="206" y="63"/>
                    <a:pt x="134" y="176"/>
                  </a:cubicBezTo>
                  <a:cubicBezTo>
                    <a:pt x="0" y="360"/>
                    <a:pt x="51" y="610"/>
                    <a:pt x="234" y="744"/>
                  </a:cubicBezTo>
                  <a:lnTo>
                    <a:pt x="3660" y="3100"/>
                  </a:lnTo>
                  <a:cubicBezTo>
                    <a:pt x="3726" y="3133"/>
                    <a:pt x="3810" y="3167"/>
                    <a:pt x="3893" y="3167"/>
                  </a:cubicBezTo>
                  <a:cubicBezTo>
                    <a:pt x="4010" y="3167"/>
                    <a:pt x="4127" y="3100"/>
                    <a:pt x="4228" y="3000"/>
                  </a:cubicBezTo>
                  <a:cubicBezTo>
                    <a:pt x="4345" y="2799"/>
                    <a:pt x="4311" y="2565"/>
                    <a:pt x="4111" y="2431"/>
                  </a:cubicBezTo>
                  <a:lnTo>
                    <a:pt x="685" y="76"/>
                  </a:lnTo>
                  <a:cubicBezTo>
                    <a:pt x="615" y="24"/>
                    <a:pt x="53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400824" y="3645609"/>
              <a:ext cx="109800" cy="124655"/>
            </a:xfrm>
            <a:custGeom>
              <a:avLst/>
              <a:gdLst/>
              <a:ahLst/>
              <a:cxnLst/>
              <a:rect l="l" t="t" r="r" b="b"/>
              <a:pathLst>
                <a:path w="3326" h="3776" extrusionOk="0">
                  <a:moveTo>
                    <a:pt x="2887" y="0"/>
                  </a:moveTo>
                  <a:cubicBezTo>
                    <a:pt x="2769" y="0"/>
                    <a:pt x="2652" y="52"/>
                    <a:pt x="2574" y="150"/>
                  </a:cubicBezTo>
                  <a:lnTo>
                    <a:pt x="118" y="3124"/>
                  </a:lnTo>
                  <a:cubicBezTo>
                    <a:pt x="1" y="3291"/>
                    <a:pt x="17" y="3541"/>
                    <a:pt x="184" y="3692"/>
                  </a:cubicBezTo>
                  <a:cubicBezTo>
                    <a:pt x="251" y="3759"/>
                    <a:pt x="352" y="3775"/>
                    <a:pt x="435" y="3775"/>
                  </a:cubicBezTo>
                  <a:cubicBezTo>
                    <a:pt x="535" y="3775"/>
                    <a:pt x="669" y="3708"/>
                    <a:pt x="753" y="3625"/>
                  </a:cubicBezTo>
                  <a:lnTo>
                    <a:pt x="3192" y="651"/>
                  </a:lnTo>
                  <a:cubicBezTo>
                    <a:pt x="3326" y="484"/>
                    <a:pt x="3292" y="233"/>
                    <a:pt x="3125" y="83"/>
                  </a:cubicBezTo>
                  <a:cubicBezTo>
                    <a:pt x="3055" y="27"/>
                    <a:pt x="2971"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4250256" y="3756331"/>
              <a:ext cx="191439" cy="103824"/>
            </a:xfrm>
            <a:custGeom>
              <a:avLst/>
              <a:gdLst/>
              <a:ahLst/>
              <a:cxnLst/>
              <a:rect l="l" t="t" r="r" b="b"/>
              <a:pathLst>
                <a:path w="5799" h="3145" extrusionOk="0">
                  <a:moveTo>
                    <a:pt x="455" y="1"/>
                  </a:moveTo>
                  <a:cubicBezTo>
                    <a:pt x="312" y="1"/>
                    <a:pt x="187" y="87"/>
                    <a:pt x="117" y="237"/>
                  </a:cubicBezTo>
                  <a:cubicBezTo>
                    <a:pt x="0" y="438"/>
                    <a:pt x="84" y="672"/>
                    <a:pt x="301" y="772"/>
                  </a:cubicBezTo>
                  <a:lnTo>
                    <a:pt x="5146" y="3095"/>
                  </a:lnTo>
                  <a:cubicBezTo>
                    <a:pt x="5180" y="3111"/>
                    <a:pt x="5247" y="3145"/>
                    <a:pt x="5314" y="3145"/>
                  </a:cubicBezTo>
                  <a:cubicBezTo>
                    <a:pt x="5464" y="3145"/>
                    <a:pt x="5598" y="3045"/>
                    <a:pt x="5681" y="2911"/>
                  </a:cubicBezTo>
                  <a:cubicBezTo>
                    <a:pt x="5798" y="2694"/>
                    <a:pt x="5698" y="2476"/>
                    <a:pt x="5497" y="2359"/>
                  </a:cubicBezTo>
                  <a:lnTo>
                    <a:pt x="652" y="54"/>
                  </a:lnTo>
                  <a:cubicBezTo>
                    <a:pt x="585" y="18"/>
                    <a:pt x="518" y="1"/>
                    <a:pt x="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4414062" y="3814664"/>
              <a:ext cx="147863" cy="117194"/>
            </a:xfrm>
            <a:custGeom>
              <a:avLst/>
              <a:gdLst/>
              <a:ahLst/>
              <a:cxnLst/>
              <a:rect l="l" t="t" r="r" b="b"/>
              <a:pathLst>
                <a:path w="4479" h="3550" extrusionOk="0">
                  <a:moveTo>
                    <a:pt x="4032" y="0"/>
                  </a:moveTo>
                  <a:cubicBezTo>
                    <a:pt x="3947" y="0"/>
                    <a:pt x="3863" y="26"/>
                    <a:pt x="3794" y="75"/>
                  </a:cubicBezTo>
                  <a:lnTo>
                    <a:pt x="201" y="2815"/>
                  </a:lnTo>
                  <a:cubicBezTo>
                    <a:pt x="17" y="2965"/>
                    <a:pt x="1" y="3216"/>
                    <a:pt x="118" y="3383"/>
                  </a:cubicBezTo>
                  <a:cubicBezTo>
                    <a:pt x="201" y="3483"/>
                    <a:pt x="301" y="3550"/>
                    <a:pt x="435" y="3550"/>
                  </a:cubicBezTo>
                  <a:cubicBezTo>
                    <a:pt x="519" y="3550"/>
                    <a:pt x="602" y="3516"/>
                    <a:pt x="686" y="3466"/>
                  </a:cubicBezTo>
                  <a:lnTo>
                    <a:pt x="4278" y="726"/>
                  </a:lnTo>
                  <a:cubicBezTo>
                    <a:pt x="4462" y="576"/>
                    <a:pt x="4479" y="325"/>
                    <a:pt x="4362" y="158"/>
                  </a:cubicBezTo>
                  <a:cubicBezTo>
                    <a:pt x="4274" y="51"/>
                    <a:pt x="4152" y="0"/>
                    <a:pt x="4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4357248" y="3521681"/>
              <a:ext cx="60710" cy="84743"/>
            </a:xfrm>
            <a:custGeom>
              <a:avLst/>
              <a:gdLst/>
              <a:ahLst/>
              <a:cxnLst/>
              <a:rect l="l" t="t" r="r" b="b"/>
              <a:pathLst>
                <a:path w="1839" h="2567" extrusionOk="0">
                  <a:moveTo>
                    <a:pt x="1398" y="1"/>
                  </a:moveTo>
                  <a:cubicBezTo>
                    <a:pt x="1252" y="1"/>
                    <a:pt x="1103" y="81"/>
                    <a:pt x="1020" y="211"/>
                  </a:cubicBezTo>
                  <a:lnTo>
                    <a:pt x="101" y="1965"/>
                  </a:lnTo>
                  <a:cubicBezTo>
                    <a:pt x="1" y="2166"/>
                    <a:pt x="84" y="2416"/>
                    <a:pt x="268" y="2517"/>
                  </a:cubicBezTo>
                  <a:cubicBezTo>
                    <a:pt x="335" y="2533"/>
                    <a:pt x="402" y="2567"/>
                    <a:pt x="469" y="2567"/>
                  </a:cubicBezTo>
                  <a:cubicBezTo>
                    <a:pt x="602" y="2567"/>
                    <a:pt x="736" y="2483"/>
                    <a:pt x="819" y="2350"/>
                  </a:cubicBezTo>
                  <a:lnTo>
                    <a:pt x="1738" y="595"/>
                  </a:lnTo>
                  <a:cubicBezTo>
                    <a:pt x="1839" y="411"/>
                    <a:pt x="1755" y="161"/>
                    <a:pt x="1571" y="44"/>
                  </a:cubicBezTo>
                  <a:cubicBezTo>
                    <a:pt x="1518" y="15"/>
                    <a:pt x="1458"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3"/>
          <p:cNvGrpSpPr/>
          <p:nvPr/>
        </p:nvGrpSpPr>
        <p:grpSpPr>
          <a:xfrm>
            <a:off x="6532748" y="3866612"/>
            <a:ext cx="2342070" cy="1820263"/>
            <a:chOff x="2465850" y="4099987"/>
            <a:chExt cx="879849" cy="683821"/>
          </a:xfrm>
        </p:grpSpPr>
        <p:sp>
          <p:nvSpPr>
            <p:cNvPr id="135" name="Google Shape;135;p3"/>
            <p:cNvSpPr/>
            <p:nvPr/>
          </p:nvSpPr>
          <p:spPr>
            <a:xfrm>
              <a:off x="2465850" y="4099987"/>
              <a:ext cx="879849" cy="683821"/>
            </a:xfrm>
            <a:custGeom>
              <a:avLst/>
              <a:gdLst/>
              <a:ahLst/>
              <a:cxnLst/>
              <a:rect l="l" t="t" r="r" b="b"/>
              <a:pathLst>
                <a:path w="26652" h="20714" extrusionOk="0">
                  <a:moveTo>
                    <a:pt x="4811" y="0"/>
                  </a:moveTo>
                  <a:cubicBezTo>
                    <a:pt x="4021" y="0"/>
                    <a:pt x="3301" y="301"/>
                    <a:pt x="2741" y="1056"/>
                  </a:cubicBezTo>
                  <a:cubicBezTo>
                    <a:pt x="1" y="4782"/>
                    <a:pt x="7603" y="9209"/>
                    <a:pt x="7603" y="9209"/>
                  </a:cubicBezTo>
                  <a:cubicBezTo>
                    <a:pt x="7603" y="9209"/>
                    <a:pt x="3309" y="9560"/>
                    <a:pt x="5080" y="12484"/>
                  </a:cubicBezTo>
                  <a:cubicBezTo>
                    <a:pt x="6153" y="14255"/>
                    <a:pt x="8322" y="14604"/>
                    <a:pt x="9866" y="14604"/>
                  </a:cubicBezTo>
                  <a:cubicBezTo>
                    <a:pt x="10872" y="14604"/>
                    <a:pt x="11613" y="14456"/>
                    <a:pt x="11613" y="14456"/>
                  </a:cubicBezTo>
                  <a:lnTo>
                    <a:pt x="11613" y="14456"/>
                  </a:lnTo>
                  <a:cubicBezTo>
                    <a:pt x="11613" y="14456"/>
                    <a:pt x="7069" y="19101"/>
                    <a:pt x="12332" y="20437"/>
                  </a:cubicBezTo>
                  <a:cubicBezTo>
                    <a:pt x="13087" y="20631"/>
                    <a:pt x="13854" y="20713"/>
                    <a:pt x="14614" y="20713"/>
                  </a:cubicBezTo>
                  <a:cubicBezTo>
                    <a:pt x="19115" y="20713"/>
                    <a:pt x="23360" y="17814"/>
                    <a:pt x="23360" y="17814"/>
                  </a:cubicBezTo>
                  <a:cubicBezTo>
                    <a:pt x="23360" y="17814"/>
                    <a:pt x="26651" y="6904"/>
                    <a:pt x="22791" y="4046"/>
                  </a:cubicBezTo>
                  <a:cubicBezTo>
                    <a:pt x="22379" y="3742"/>
                    <a:pt x="21981" y="3615"/>
                    <a:pt x="21602" y="3615"/>
                  </a:cubicBezTo>
                  <a:cubicBezTo>
                    <a:pt x="19586" y="3615"/>
                    <a:pt x="18130" y="7238"/>
                    <a:pt x="18130" y="7238"/>
                  </a:cubicBezTo>
                  <a:cubicBezTo>
                    <a:pt x="18130" y="7238"/>
                    <a:pt x="17472" y="111"/>
                    <a:pt x="14346" y="111"/>
                  </a:cubicBezTo>
                  <a:cubicBezTo>
                    <a:pt x="14283" y="111"/>
                    <a:pt x="14219" y="114"/>
                    <a:pt x="14153" y="120"/>
                  </a:cubicBezTo>
                  <a:cubicBezTo>
                    <a:pt x="10845" y="421"/>
                    <a:pt x="12031" y="4548"/>
                    <a:pt x="12031" y="4548"/>
                  </a:cubicBezTo>
                  <a:cubicBezTo>
                    <a:pt x="12031" y="4548"/>
                    <a:pt x="7886" y="0"/>
                    <a:pt x="4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2662767" y="4217246"/>
              <a:ext cx="503639" cy="411270"/>
            </a:xfrm>
            <a:custGeom>
              <a:avLst/>
              <a:gdLst/>
              <a:ahLst/>
              <a:cxnLst/>
              <a:rect l="l" t="t" r="r" b="b"/>
              <a:pathLst>
                <a:path w="15256" h="12458" extrusionOk="0">
                  <a:moveTo>
                    <a:pt x="450" y="0"/>
                  </a:moveTo>
                  <a:cubicBezTo>
                    <a:pt x="324" y="0"/>
                    <a:pt x="199" y="59"/>
                    <a:pt x="118" y="160"/>
                  </a:cubicBezTo>
                  <a:cubicBezTo>
                    <a:pt x="1" y="344"/>
                    <a:pt x="34" y="595"/>
                    <a:pt x="201" y="728"/>
                  </a:cubicBezTo>
                  <a:cubicBezTo>
                    <a:pt x="285" y="795"/>
                    <a:pt x="8355" y="6911"/>
                    <a:pt x="14554" y="12357"/>
                  </a:cubicBezTo>
                  <a:cubicBezTo>
                    <a:pt x="14638" y="12424"/>
                    <a:pt x="14738" y="12458"/>
                    <a:pt x="14821" y="12458"/>
                  </a:cubicBezTo>
                  <a:cubicBezTo>
                    <a:pt x="14922" y="12458"/>
                    <a:pt x="15039" y="12424"/>
                    <a:pt x="15122" y="12324"/>
                  </a:cubicBezTo>
                  <a:cubicBezTo>
                    <a:pt x="15256" y="12157"/>
                    <a:pt x="15239" y="11906"/>
                    <a:pt x="15072" y="11756"/>
                  </a:cubicBezTo>
                  <a:cubicBezTo>
                    <a:pt x="8856" y="6276"/>
                    <a:pt x="770" y="144"/>
                    <a:pt x="686" y="77"/>
                  </a:cubicBezTo>
                  <a:cubicBezTo>
                    <a:pt x="614" y="24"/>
                    <a:pt x="532" y="0"/>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2768142" y="4235469"/>
              <a:ext cx="228942" cy="249079"/>
            </a:xfrm>
            <a:custGeom>
              <a:avLst/>
              <a:gdLst/>
              <a:ahLst/>
              <a:cxnLst/>
              <a:rect l="l" t="t" r="r" b="b"/>
              <a:pathLst>
                <a:path w="6935" h="7545" extrusionOk="0">
                  <a:moveTo>
                    <a:pt x="5571" y="0"/>
                  </a:moveTo>
                  <a:cubicBezTo>
                    <a:pt x="5546" y="0"/>
                    <a:pt x="5522" y="3"/>
                    <a:pt x="5497" y="9"/>
                  </a:cubicBezTo>
                  <a:cubicBezTo>
                    <a:pt x="5280" y="43"/>
                    <a:pt x="5130" y="260"/>
                    <a:pt x="5163" y="460"/>
                  </a:cubicBezTo>
                  <a:lnTo>
                    <a:pt x="6015" y="6760"/>
                  </a:lnTo>
                  <a:lnTo>
                    <a:pt x="401" y="6709"/>
                  </a:lnTo>
                  <a:cubicBezTo>
                    <a:pt x="184" y="6709"/>
                    <a:pt x="0" y="6876"/>
                    <a:pt x="0" y="7110"/>
                  </a:cubicBezTo>
                  <a:cubicBezTo>
                    <a:pt x="0" y="7311"/>
                    <a:pt x="167" y="7495"/>
                    <a:pt x="401" y="7495"/>
                  </a:cubicBezTo>
                  <a:lnTo>
                    <a:pt x="6934" y="7545"/>
                  </a:lnTo>
                  <a:lnTo>
                    <a:pt x="5949" y="343"/>
                  </a:lnTo>
                  <a:cubicBezTo>
                    <a:pt x="5919" y="153"/>
                    <a:pt x="5748" y="0"/>
                    <a:pt x="5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2897220" y="4351969"/>
              <a:ext cx="285756" cy="317382"/>
            </a:xfrm>
            <a:custGeom>
              <a:avLst/>
              <a:gdLst/>
              <a:ahLst/>
              <a:cxnLst/>
              <a:rect l="l" t="t" r="r" b="b"/>
              <a:pathLst>
                <a:path w="8656" h="9614" extrusionOk="0">
                  <a:moveTo>
                    <a:pt x="8242" y="1"/>
                  </a:moveTo>
                  <a:cubicBezTo>
                    <a:pt x="8058" y="1"/>
                    <a:pt x="7865" y="128"/>
                    <a:pt x="7820" y="323"/>
                  </a:cubicBezTo>
                  <a:lnTo>
                    <a:pt x="6383" y="6823"/>
                  </a:lnTo>
                  <a:lnTo>
                    <a:pt x="301" y="8845"/>
                  </a:lnTo>
                  <a:cubicBezTo>
                    <a:pt x="100" y="8911"/>
                    <a:pt x="0" y="9129"/>
                    <a:pt x="50" y="9346"/>
                  </a:cubicBezTo>
                  <a:cubicBezTo>
                    <a:pt x="100" y="9513"/>
                    <a:pt x="267" y="9613"/>
                    <a:pt x="435" y="9613"/>
                  </a:cubicBezTo>
                  <a:cubicBezTo>
                    <a:pt x="468" y="9613"/>
                    <a:pt x="518" y="9613"/>
                    <a:pt x="551" y="9596"/>
                  </a:cubicBezTo>
                  <a:lnTo>
                    <a:pt x="7068" y="7424"/>
                  </a:lnTo>
                  <a:lnTo>
                    <a:pt x="8622" y="490"/>
                  </a:lnTo>
                  <a:cubicBezTo>
                    <a:pt x="8655" y="273"/>
                    <a:pt x="8521" y="56"/>
                    <a:pt x="8304" y="6"/>
                  </a:cubicBezTo>
                  <a:cubicBezTo>
                    <a:pt x="8284" y="2"/>
                    <a:pt x="8263" y="1"/>
                    <a:pt x="8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3"/>
          <p:cNvGrpSpPr/>
          <p:nvPr/>
        </p:nvGrpSpPr>
        <p:grpSpPr>
          <a:xfrm rot="-8585926">
            <a:off x="6268564" y="-732197"/>
            <a:ext cx="3276675" cy="2542876"/>
            <a:chOff x="3941922" y="3407823"/>
            <a:chExt cx="953170" cy="739711"/>
          </a:xfrm>
        </p:grpSpPr>
        <p:sp>
          <p:nvSpPr>
            <p:cNvPr id="140" name="Google Shape;140;p3"/>
            <p:cNvSpPr/>
            <p:nvPr/>
          </p:nvSpPr>
          <p:spPr>
            <a:xfrm>
              <a:off x="3941922" y="3407823"/>
              <a:ext cx="953170" cy="739711"/>
            </a:xfrm>
            <a:custGeom>
              <a:avLst/>
              <a:gdLst/>
              <a:ahLst/>
              <a:cxnLst/>
              <a:rect l="l" t="t" r="r" b="b"/>
              <a:pathLst>
                <a:path w="28873" h="22407" extrusionOk="0">
                  <a:moveTo>
                    <a:pt x="11061" y="1"/>
                  </a:moveTo>
                  <a:cubicBezTo>
                    <a:pt x="0" y="13468"/>
                    <a:pt x="14152" y="22407"/>
                    <a:pt x="14152" y="22407"/>
                  </a:cubicBezTo>
                  <a:cubicBezTo>
                    <a:pt x="14152" y="22407"/>
                    <a:pt x="28873" y="11580"/>
                    <a:pt x="1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4318657" y="3490254"/>
              <a:ext cx="171005" cy="598814"/>
            </a:xfrm>
            <a:custGeom>
              <a:avLst/>
              <a:gdLst/>
              <a:ahLst/>
              <a:cxnLst/>
              <a:rect l="l" t="t" r="r" b="b"/>
              <a:pathLst>
                <a:path w="5180" h="18139" extrusionOk="0">
                  <a:moveTo>
                    <a:pt x="472" y="1"/>
                  </a:moveTo>
                  <a:cubicBezTo>
                    <a:pt x="411" y="1"/>
                    <a:pt x="347" y="15"/>
                    <a:pt x="284" y="43"/>
                  </a:cubicBezTo>
                  <a:cubicBezTo>
                    <a:pt x="84" y="144"/>
                    <a:pt x="0" y="378"/>
                    <a:pt x="100" y="595"/>
                  </a:cubicBezTo>
                  <a:cubicBezTo>
                    <a:pt x="4294" y="9150"/>
                    <a:pt x="2523" y="17571"/>
                    <a:pt x="2506" y="17654"/>
                  </a:cubicBezTo>
                  <a:cubicBezTo>
                    <a:pt x="2456" y="17855"/>
                    <a:pt x="2607" y="18089"/>
                    <a:pt x="2824" y="18139"/>
                  </a:cubicBezTo>
                  <a:lnTo>
                    <a:pt x="2907" y="18139"/>
                  </a:lnTo>
                  <a:cubicBezTo>
                    <a:pt x="3091" y="18139"/>
                    <a:pt x="3258" y="18005"/>
                    <a:pt x="3292" y="17838"/>
                  </a:cubicBezTo>
                  <a:cubicBezTo>
                    <a:pt x="3325" y="17738"/>
                    <a:pt x="5180" y="9066"/>
                    <a:pt x="836" y="227"/>
                  </a:cubicBezTo>
                  <a:cubicBezTo>
                    <a:pt x="764" y="84"/>
                    <a:pt x="625" y="1"/>
                    <a:pt x="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4274520" y="3604476"/>
              <a:ext cx="143439" cy="104551"/>
            </a:xfrm>
            <a:custGeom>
              <a:avLst/>
              <a:gdLst/>
              <a:ahLst/>
              <a:cxnLst/>
              <a:rect l="l" t="t" r="r" b="b"/>
              <a:pathLst>
                <a:path w="4345" h="3167" extrusionOk="0">
                  <a:moveTo>
                    <a:pt x="456" y="0"/>
                  </a:moveTo>
                  <a:cubicBezTo>
                    <a:pt x="329" y="0"/>
                    <a:pt x="206" y="63"/>
                    <a:pt x="134" y="176"/>
                  </a:cubicBezTo>
                  <a:cubicBezTo>
                    <a:pt x="0" y="360"/>
                    <a:pt x="51" y="610"/>
                    <a:pt x="234" y="744"/>
                  </a:cubicBezTo>
                  <a:lnTo>
                    <a:pt x="3660" y="3100"/>
                  </a:lnTo>
                  <a:cubicBezTo>
                    <a:pt x="3726" y="3133"/>
                    <a:pt x="3810" y="3167"/>
                    <a:pt x="3893" y="3167"/>
                  </a:cubicBezTo>
                  <a:cubicBezTo>
                    <a:pt x="4010" y="3167"/>
                    <a:pt x="4127" y="3100"/>
                    <a:pt x="4228" y="3000"/>
                  </a:cubicBezTo>
                  <a:cubicBezTo>
                    <a:pt x="4345" y="2799"/>
                    <a:pt x="4311" y="2565"/>
                    <a:pt x="4111" y="2431"/>
                  </a:cubicBezTo>
                  <a:lnTo>
                    <a:pt x="685" y="76"/>
                  </a:lnTo>
                  <a:cubicBezTo>
                    <a:pt x="615" y="24"/>
                    <a:pt x="53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4400824" y="3645609"/>
              <a:ext cx="109800" cy="124655"/>
            </a:xfrm>
            <a:custGeom>
              <a:avLst/>
              <a:gdLst/>
              <a:ahLst/>
              <a:cxnLst/>
              <a:rect l="l" t="t" r="r" b="b"/>
              <a:pathLst>
                <a:path w="3326" h="3776" extrusionOk="0">
                  <a:moveTo>
                    <a:pt x="2887" y="0"/>
                  </a:moveTo>
                  <a:cubicBezTo>
                    <a:pt x="2769" y="0"/>
                    <a:pt x="2652" y="52"/>
                    <a:pt x="2574" y="150"/>
                  </a:cubicBezTo>
                  <a:lnTo>
                    <a:pt x="118" y="3124"/>
                  </a:lnTo>
                  <a:cubicBezTo>
                    <a:pt x="1" y="3291"/>
                    <a:pt x="17" y="3541"/>
                    <a:pt x="184" y="3692"/>
                  </a:cubicBezTo>
                  <a:cubicBezTo>
                    <a:pt x="251" y="3759"/>
                    <a:pt x="352" y="3775"/>
                    <a:pt x="435" y="3775"/>
                  </a:cubicBezTo>
                  <a:cubicBezTo>
                    <a:pt x="535" y="3775"/>
                    <a:pt x="669" y="3708"/>
                    <a:pt x="753" y="3625"/>
                  </a:cubicBezTo>
                  <a:lnTo>
                    <a:pt x="3192" y="651"/>
                  </a:lnTo>
                  <a:cubicBezTo>
                    <a:pt x="3326" y="484"/>
                    <a:pt x="3292" y="233"/>
                    <a:pt x="3125" y="83"/>
                  </a:cubicBezTo>
                  <a:cubicBezTo>
                    <a:pt x="3055" y="27"/>
                    <a:pt x="2971"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4250256" y="3756331"/>
              <a:ext cx="191439" cy="103824"/>
            </a:xfrm>
            <a:custGeom>
              <a:avLst/>
              <a:gdLst/>
              <a:ahLst/>
              <a:cxnLst/>
              <a:rect l="l" t="t" r="r" b="b"/>
              <a:pathLst>
                <a:path w="5799" h="3145" extrusionOk="0">
                  <a:moveTo>
                    <a:pt x="455" y="1"/>
                  </a:moveTo>
                  <a:cubicBezTo>
                    <a:pt x="312" y="1"/>
                    <a:pt x="187" y="87"/>
                    <a:pt x="117" y="237"/>
                  </a:cubicBezTo>
                  <a:cubicBezTo>
                    <a:pt x="0" y="438"/>
                    <a:pt x="84" y="672"/>
                    <a:pt x="301" y="772"/>
                  </a:cubicBezTo>
                  <a:lnTo>
                    <a:pt x="5146" y="3095"/>
                  </a:lnTo>
                  <a:cubicBezTo>
                    <a:pt x="5180" y="3111"/>
                    <a:pt x="5247" y="3145"/>
                    <a:pt x="5314" y="3145"/>
                  </a:cubicBezTo>
                  <a:cubicBezTo>
                    <a:pt x="5464" y="3145"/>
                    <a:pt x="5598" y="3045"/>
                    <a:pt x="5681" y="2911"/>
                  </a:cubicBezTo>
                  <a:cubicBezTo>
                    <a:pt x="5798" y="2694"/>
                    <a:pt x="5698" y="2476"/>
                    <a:pt x="5497" y="2359"/>
                  </a:cubicBezTo>
                  <a:lnTo>
                    <a:pt x="652" y="54"/>
                  </a:lnTo>
                  <a:cubicBezTo>
                    <a:pt x="585" y="18"/>
                    <a:pt x="518" y="1"/>
                    <a:pt x="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4414062" y="3814664"/>
              <a:ext cx="147863" cy="117194"/>
            </a:xfrm>
            <a:custGeom>
              <a:avLst/>
              <a:gdLst/>
              <a:ahLst/>
              <a:cxnLst/>
              <a:rect l="l" t="t" r="r" b="b"/>
              <a:pathLst>
                <a:path w="4479" h="3550" extrusionOk="0">
                  <a:moveTo>
                    <a:pt x="4032" y="0"/>
                  </a:moveTo>
                  <a:cubicBezTo>
                    <a:pt x="3947" y="0"/>
                    <a:pt x="3863" y="26"/>
                    <a:pt x="3794" y="75"/>
                  </a:cubicBezTo>
                  <a:lnTo>
                    <a:pt x="201" y="2815"/>
                  </a:lnTo>
                  <a:cubicBezTo>
                    <a:pt x="17" y="2965"/>
                    <a:pt x="1" y="3216"/>
                    <a:pt x="118" y="3383"/>
                  </a:cubicBezTo>
                  <a:cubicBezTo>
                    <a:pt x="201" y="3483"/>
                    <a:pt x="301" y="3550"/>
                    <a:pt x="435" y="3550"/>
                  </a:cubicBezTo>
                  <a:cubicBezTo>
                    <a:pt x="519" y="3550"/>
                    <a:pt x="602" y="3516"/>
                    <a:pt x="686" y="3466"/>
                  </a:cubicBezTo>
                  <a:lnTo>
                    <a:pt x="4278" y="726"/>
                  </a:lnTo>
                  <a:cubicBezTo>
                    <a:pt x="4462" y="576"/>
                    <a:pt x="4479" y="325"/>
                    <a:pt x="4362" y="158"/>
                  </a:cubicBezTo>
                  <a:cubicBezTo>
                    <a:pt x="4274" y="51"/>
                    <a:pt x="4152" y="0"/>
                    <a:pt x="4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4357248" y="3521681"/>
              <a:ext cx="60710" cy="84743"/>
            </a:xfrm>
            <a:custGeom>
              <a:avLst/>
              <a:gdLst/>
              <a:ahLst/>
              <a:cxnLst/>
              <a:rect l="l" t="t" r="r" b="b"/>
              <a:pathLst>
                <a:path w="1839" h="2567" extrusionOk="0">
                  <a:moveTo>
                    <a:pt x="1398" y="1"/>
                  </a:moveTo>
                  <a:cubicBezTo>
                    <a:pt x="1252" y="1"/>
                    <a:pt x="1103" y="81"/>
                    <a:pt x="1020" y="211"/>
                  </a:cubicBezTo>
                  <a:lnTo>
                    <a:pt x="101" y="1965"/>
                  </a:lnTo>
                  <a:cubicBezTo>
                    <a:pt x="1" y="2166"/>
                    <a:pt x="84" y="2416"/>
                    <a:pt x="268" y="2517"/>
                  </a:cubicBezTo>
                  <a:cubicBezTo>
                    <a:pt x="335" y="2533"/>
                    <a:pt x="402" y="2567"/>
                    <a:pt x="469" y="2567"/>
                  </a:cubicBezTo>
                  <a:cubicBezTo>
                    <a:pt x="602" y="2567"/>
                    <a:pt x="736" y="2483"/>
                    <a:pt x="819" y="2350"/>
                  </a:cubicBezTo>
                  <a:lnTo>
                    <a:pt x="1738" y="595"/>
                  </a:lnTo>
                  <a:cubicBezTo>
                    <a:pt x="1839" y="411"/>
                    <a:pt x="1755" y="161"/>
                    <a:pt x="1571" y="44"/>
                  </a:cubicBezTo>
                  <a:cubicBezTo>
                    <a:pt x="1518" y="15"/>
                    <a:pt x="1458"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3"/>
          <p:cNvSpPr/>
          <p:nvPr/>
        </p:nvSpPr>
        <p:spPr>
          <a:xfrm>
            <a:off x="8303650" y="3119975"/>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8738300" y="3623113"/>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7093975" y="89275"/>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8738300" y="1565713"/>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6665350" y="278663"/>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713213" y="1602175"/>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197513" y="1745413"/>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175038" y="906850"/>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2567188" y="49600"/>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2302888" y="444900"/>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713213" y="3133775"/>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243713" y="3530113"/>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79513" y="3038200"/>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44913" y="4373088"/>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txBox="1">
            <a:spLocks noGrp="1"/>
          </p:cNvSpPr>
          <p:nvPr>
            <p:ph type="title"/>
          </p:nvPr>
        </p:nvSpPr>
        <p:spPr>
          <a:xfrm>
            <a:off x="2841878" y="2520725"/>
            <a:ext cx="3460200" cy="98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62" name="Google Shape;162;p3"/>
          <p:cNvSpPr txBox="1">
            <a:spLocks noGrp="1"/>
          </p:cNvSpPr>
          <p:nvPr>
            <p:ph type="subTitle" idx="1"/>
          </p:nvPr>
        </p:nvSpPr>
        <p:spPr>
          <a:xfrm>
            <a:off x="3060744" y="3518325"/>
            <a:ext cx="30225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3" name="Google Shape;163;p3"/>
          <p:cNvSpPr txBox="1">
            <a:spLocks noGrp="1"/>
          </p:cNvSpPr>
          <p:nvPr>
            <p:ph type="title" idx="2" hasCustomPrompt="1"/>
          </p:nvPr>
        </p:nvSpPr>
        <p:spPr>
          <a:xfrm>
            <a:off x="3885150" y="1035075"/>
            <a:ext cx="1526100" cy="12852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8400">
                <a:solidFill>
                  <a:schemeClr val="lt1"/>
                </a:solidFill>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4"/>
        <p:cNvGrpSpPr/>
        <p:nvPr/>
      </p:nvGrpSpPr>
      <p:grpSpPr>
        <a:xfrm>
          <a:off x="0" y="0"/>
          <a:ext cx="0" cy="0"/>
          <a:chOff x="0" y="0"/>
          <a:chExt cx="0" cy="0"/>
        </a:xfrm>
      </p:grpSpPr>
      <p:grpSp>
        <p:nvGrpSpPr>
          <p:cNvPr id="165" name="Google Shape;165;p4"/>
          <p:cNvGrpSpPr/>
          <p:nvPr/>
        </p:nvGrpSpPr>
        <p:grpSpPr>
          <a:xfrm rot="-2214078" flipH="1">
            <a:off x="7749261" y="3911330"/>
            <a:ext cx="1913203" cy="1484748"/>
            <a:chOff x="3941922" y="3407823"/>
            <a:chExt cx="953170" cy="739711"/>
          </a:xfrm>
        </p:grpSpPr>
        <p:sp>
          <p:nvSpPr>
            <p:cNvPr id="166" name="Google Shape;166;p4"/>
            <p:cNvSpPr/>
            <p:nvPr/>
          </p:nvSpPr>
          <p:spPr>
            <a:xfrm>
              <a:off x="3941922" y="3407823"/>
              <a:ext cx="953170" cy="739711"/>
            </a:xfrm>
            <a:custGeom>
              <a:avLst/>
              <a:gdLst/>
              <a:ahLst/>
              <a:cxnLst/>
              <a:rect l="l" t="t" r="r" b="b"/>
              <a:pathLst>
                <a:path w="28873" h="22407" extrusionOk="0">
                  <a:moveTo>
                    <a:pt x="11061" y="1"/>
                  </a:moveTo>
                  <a:cubicBezTo>
                    <a:pt x="0" y="13468"/>
                    <a:pt x="14152" y="22407"/>
                    <a:pt x="14152" y="22407"/>
                  </a:cubicBezTo>
                  <a:cubicBezTo>
                    <a:pt x="14152" y="22407"/>
                    <a:pt x="28873" y="11580"/>
                    <a:pt x="1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4318657" y="3490254"/>
              <a:ext cx="171005" cy="598814"/>
            </a:xfrm>
            <a:custGeom>
              <a:avLst/>
              <a:gdLst/>
              <a:ahLst/>
              <a:cxnLst/>
              <a:rect l="l" t="t" r="r" b="b"/>
              <a:pathLst>
                <a:path w="5180" h="18139" extrusionOk="0">
                  <a:moveTo>
                    <a:pt x="472" y="1"/>
                  </a:moveTo>
                  <a:cubicBezTo>
                    <a:pt x="411" y="1"/>
                    <a:pt x="347" y="15"/>
                    <a:pt x="284" y="43"/>
                  </a:cubicBezTo>
                  <a:cubicBezTo>
                    <a:pt x="84" y="144"/>
                    <a:pt x="0" y="378"/>
                    <a:pt x="100" y="595"/>
                  </a:cubicBezTo>
                  <a:cubicBezTo>
                    <a:pt x="4294" y="9150"/>
                    <a:pt x="2523" y="17571"/>
                    <a:pt x="2506" y="17654"/>
                  </a:cubicBezTo>
                  <a:cubicBezTo>
                    <a:pt x="2456" y="17855"/>
                    <a:pt x="2607" y="18089"/>
                    <a:pt x="2824" y="18139"/>
                  </a:cubicBezTo>
                  <a:lnTo>
                    <a:pt x="2907" y="18139"/>
                  </a:lnTo>
                  <a:cubicBezTo>
                    <a:pt x="3091" y="18139"/>
                    <a:pt x="3258" y="18005"/>
                    <a:pt x="3292" y="17838"/>
                  </a:cubicBezTo>
                  <a:cubicBezTo>
                    <a:pt x="3325" y="17738"/>
                    <a:pt x="5180" y="9066"/>
                    <a:pt x="836" y="227"/>
                  </a:cubicBezTo>
                  <a:cubicBezTo>
                    <a:pt x="764" y="84"/>
                    <a:pt x="625" y="1"/>
                    <a:pt x="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4274520" y="3604476"/>
              <a:ext cx="143439" cy="104551"/>
            </a:xfrm>
            <a:custGeom>
              <a:avLst/>
              <a:gdLst/>
              <a:ahLst/>
              <a:cxnLst/>
              <a:rect l="l" t="t" r="r" b="b"/>
              <a:pathLst>
                <a:path w="4345" h="3167" extrusionOk="0">
                  <a:moveTo>
                    <a:pt x="456" y="0"/>
                  </a:moveTo>
                  <a:cubicBezTo>
                    <a:pt x="329" y="0"/>
                    <a:pt x="206" y="63"/>
                    <a:pt x="134" y="176"/>
                  </a:cubicBezTo>
                  <a:cubicBezTo>
                    <a:pt x="0" y="360"/>
                    <a:pt x="51" y="610"/>
                    <a:pt x="234" y="744"/>
                  </a:cubicBezTo>
                  <a:lnTo>
                    <a:pt x="3660" y="3100"/>
                  </a:lnTo>
                  <a:cubicBezTo>
                    <a:pt x="3726" y="3133"/>
                    <a:pt x="3810" y="3167"/>
                    <a:pt x="3893" y="3167"/>
                  </a:cubicBezTo>
                  <a:cubicBezTo>
                    <a:pt x="4010" y="3167"/>
                    <a:pt x="4127" y="3100"/>
                    <a:pt x="4228" y="3000"/>
                  </a:cubicBezTo>
                  <a:cubicBezTo>
                    <a:pt x="4345" y="2799"/>
                    <a:pt x="4311" y="2565"/>
                    <a:pt x="4111" y="2431"/>
                  </a:cubicBezTo>
                  <a:lnTo>
                    <a:pt x="685" y="76"/>
                  </a:lnTo>
                  <a:cubicBezTo>
                    <a:pt x="615" y="24"/>
                    <a:pt x="53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4400824" y="3645609"/>
              <a:ext cx="109800" cy="124655"/>
            </a:xfrm>
            <a:custGeom>
              <a:avLst/>
              <a:gdLst/>
              <a:ahLst/>
              <a:cxnLst/>
              <a:rect l="l" t="t" r="r" b="b"/>
              <a:pathLst>
                <a:path w="3326" h="3776" extrusionOk="0">
                  <a:moveTo>
                    <a:pt x="2887" y="0"/>
                  </a:moveTo>
                  <a:cubicBezTo>
                    <a:pt x="2769" y="0"/>
                    <a:pt x="2652" y="52"/>
                    <a:pt x="2574" y="150"/>
                  </a:cubicBezTo>
                  <a:lnTo>
                    <a:pt x="118" y="3124"/>
                  </a:lnTo>
                  <a:cubicBezTo>
                    <a:pt x="1" y="3291"/>
                    <a:pt x="17" y="3541"/>
                    <a:pt x="184" y="3692"/>
                  </a:cubicBezTo>
                  <a:cubicBezTo>
                    <a:pt x="251" y="3759"/>
                    <a:pt x="352" y="3775"/>
                    <a:pt x="435" y="3775"/>
                  </a:cubicBezTo>
                  <a:cubicBezTo>
                    <a:pt x="535" y="3775"/>
                    <a:pt x="669" y="3708"/>
                    <a:pt x="753" y="3625"/>
                  </a:cubicBezTo>
                  <a:lnTo>
                    <a:pt x="3192" y="651"/>
                  </a:lnTo>
                  <a:cubicBezTo>
                    <a:pt x="3326" y="484"/>
                    <a:pt x="3292" y="233"/>
                    <a:pt x="3125" y="83"/>
                  </a:cubicBezTo>
                  <a:cubicBezTo>
                    <a:pt x="3055" y="27"/>
                    <a:pt x="2971"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4250256" y="3756331"/>
              <a:ext cx="191439" cy="103824"/>
            </a:xfrm>
            <a:custGeom>
              <a:avLst/>
              <a:gdLst/>
              <a:ahLst/>
              <a:cxnLst/>
              <a:rect l="l" t="t" r="r" b="b"/>
              <a:pathLst>
                <a:path w="5799" h="3145" extrusionOk="0">
                  <a:moveTo>
                    <a:pt x="455" y="1"/>
                  </a:moveTo>
                  <a:cubicBezTo>
                    <a:pt x="312" y="1"/>
                    <a:pt x="187" y="87"/>
                    <a:pt x="117" y="237"/>
                  </a:cubicBezTo>
                  <a:cubicBezTo>
                    <a:pt x="0" y="438"/>
                    <a:pt x="84" y="672"/>
                    <a:pt x="301" y="772"/>
                  </a:cubicBezTo>
                  <a:lnTo>
                    <a:pt x="5146" y="3095"/>
                  </a:lnTo>
                  <a:cubicBezTo>
                    <a:pt x="5180" y="3111"/>
                    <a:pt x="5247" y="3145"/>
                    <a:pt x="5314" y="3145"/>
                  </a:cubicBezTo>
                  <a:cubicBezTo>
                    <a:pt x="5464" y="3145"/>
                    <a:pt x="5598" y="3045"/>
                    <a:pt x="5681" y="2911"/>
                  </a:cubicBezTo>
                  <a:cubicBezTo>
                    <a:pt x="5798" y="2694"/>
                    <a:pt x="5698" y="2476"/>
                    <a:pt x="5497" y="2359"/>
                  </a:cubicBezTo>
                  <a:lnTo>
                    <a:pt x="652" y="54"/>
                  </a:lnTo>
                  <a:cubicBezTo>
                    <a:pt x="585" y="18"/>
                    <a:pt x="518" y="1"/>
                    <a:pt x="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4414062" y="3814664"/>
              <a:ext cx="147863" cy="117194"/>
            </a:xfrm>
            <a:custGeom>
              <a:avLst/>
              <a:gdLst/>
              <a:ahLst/>
              <a:cxnLst/>
              <a:rect l="l" t="t" r="r" b="b"/>
              <a:pathLst>
                <a:path w="4479" h="3550" extrusionOk="0">
                  <a:moveTo>
                    <a:pt x="4032" y="0"/>
                  </a:moveTo>
                  <a:cubicBezTo>
                    <a:pt x="3947" y="0"/>
                    <a:pt x="3863" y="26"/>
                    <a:pt x="3794" y="75"/>
                  </a:cubicBezTo>
                  <a:lnTo>
                    <a:pt x="201" y="2815"/>
                  </a:lnTo>
                  <a:cubicBezTo>
                    <a:pt x="17" y="2965"/>
                    <a:pt x="1" y="3216"/>
                    <a:pt x="118" y="3383"/>
                  </a:cubicBezTo>
                  <a:cubicBezTo>
                    <a:pt x="201" y="3483"/>
                    <a:pt x="301" y="3550"/>
                    <a:pt x="435" y="3550"/>
                  </a:cubicBezTo>
                  <a:cubicBezTo>
                    <a:pt x="519" y="3550"/>
                    <a:pt x="602" y="3516"/>
                    <a:pt x="686" y="3466"/>
                  </a:cubicBezTo>
                  <a:lnTo>
                    <a:pt x="4278" y="726"/>
                  </a:lnTo>
                  <a:cubicBezTo>
                    <a:pt x="4462" y="576"/>
                    <a:pt x="4479" y="325"/>
                    <a:pt x="4362" y="158"/>
                  </a:cubicBezTo>
                  <a:cubicBezTo>
                    <a:pt x="4274" y="51"/>
                    <a:pt x="4152" y="0"/>
                    <a:pt x="4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4357248" y="3521681"/>
              <a:ext cx="60710" cy="84743"/>
            </a:xfrm>
            <a:custGeom>
              <a:avLst/>
              <a:gdLst/>
              <a:ahLst/>
              <a:cxnLst/>
              <a:rect l="l" t="t" r="r" b="b"/>
              <a:pathLst>
                <a:path w="1839" h="2567" extrusionOk="0">
                  <a:moveTo>
                    <a:pt x="1398" y="1"/>
                  </a:moveTo>
                  <a:cubicBezTo>
                    <a:pt x="1252" y="1"/>
                    <a:pt x="1103" y="81"/>
                    <a:pt x="1020" y="211"/>
                  </a:cubicBezTo>
                  <a:lnTo>
                    <a:pt x="101" y="1965"/>
                  </a:lnTo>
                  <a:cubicBezTo>
                    <a:pt x="1" y="2166"/>
                    <a:pt x="84" y="2416"/>
                    <a:pt x="268" y="2517"/>
                  </a:cubicBezTo>
                  <a:cubicBezTo>
                    <a:pt x="335" y="2533"/>
                    <a:pt x="402" y="2567"/>
                    <a:pt x="469" y="2567"/>
                  </a:cubicBezTo>
                  <a:cubicBezTo>
                    <a:pt x="602" y="2567"/>
                    <a:pt x="736" y="2483"/>
                    <a:pt x="819" y="2350"/>
                  </a:cubicBezTo>
                  <a:lnTo>
                    <a:pt x="1738" y="595"/>
                  </a:lnTo>
                  <a:cubicBezTo>
                    <a:pt x="1839" y="411"/>
                    <a:pt x="1755" y="161"/>
                    <a:pt x="1571" y="44"/>
                  </a:cubicBezTo>
                  <a:cubicBezTo>
                    <a:pt x="1518" y="15"/>
                    <a:pt x="1458"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4"/>
          <p:cNvGrpSpPr/>
          <p:nvPr/>
        </p:nvGrpSpPr>
        <p:grpSpPr>
          <a:xfrm rot="10800000" flipH="1">
            <a:off x="7930229" y="-22498"/>
            <a:ext cx="1913203" cy="1484748"/>
            <a:chOff x="3941922" y="3407823"/>
            <a:chExt cx="953170" cy="739711"/>
          </a:xfrm>
        </p:grpSpPr>
        <p:sp>
          <p:nvSpPr>
            <p:cNvPr id="174" name="Google Shape;174;p4"/>
            <p:cNvSpPr/>
            <p:nvPr/>
          </p:nvSpPr>
          <p:spPr>
            <a:xfrm>
              <a:off x="3941922" y="3407823"/>
              <a:ext cx="953170" cy="739711"/>
            </a:xfrm>
            <a:custGeom>
              <a:avLst/>
              <a:gdLst/>
              <a:ahLst/>
              <a:cxnLst/>
              <a:rect l="l" t="t" r="r" b="b"/>
              <a:pathLst>
                <a:path w="28873" h="22407" extrusionOk="0">
                  <a:moveTo>
                    <a:pt x="11061" y="1"/>
                  </a:moveTo>
                  <a:cubicBezTo>
                    <a:pt x="0" y="13468"/>
                    <a:pt x="14152" y="22407"/>
                    <a:pt x="14152" y="22407"/>
                  </a:cubicBezTo>
                  <a:cubicBezTo>
                    <a:pt x="14152" y="22407"/>
                    <a:pt x="28873" y="11580"/>
                    <a:pt x="1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4318657" y="3490254"/>
              <a:ext cx="171005" cy="598814"/>
            </a:xfrm>
            <a:custGeom>
              <a:avLst/>
              <a:gdLst/>
              <a:ahLst/>
              <a:cxnLst/>
              <a:rect l="l" t="t" r="r" b="b"/>
              <a:pathLst>
                <a:path w="5180" h="18139" extrusionOk="0">
                  <a:moveTo>
                    <a:pt x="472" y="1"/>
                  </a:moveTo>
                  <a:cubicBezTo>
                    <a:pt x="411" y="1"/>
                    <a:pt x="347" y="15"/>
                    <a:pt x="284" y="43"/>
                  </a:cubicBezTo>
                  <a:cubicBezTo>
                    <a:pt x="84" y="144"/>
                    <a:pt x="0" y="378"/>
                    <a:pt x="100" y="595"/>
                  </a:cubicBezTo>
                  <a:cubicBezTo>
                    <a:pt x="4294" y="9150"/>
                    <a:pt x="2523" y="17571"/>
                    <a:pt x="2506" y="17654"/>
                  </a:cubicBezTo>
                  <a:cubicBezTo>
                    <a:pt x="2456" y="17855"/>
                    <a:pt x="2607" y="18089"/>
                    <a:pt x="2824" y="18139"/>
                  </a:cubicBezTo>
                  <a:lnTo>
                    <a:pt x="2907" y="18139"/>
                  </a:lnTo>
                  <a:cubicBezTo>
                    <a:pt x="3091" y="18139"/>
                    <a:pt x="3258" y="18005"/>
                    <a:pt x="3292" y="17838"/>
                  </a:cubicBezTo>
                  <a:cubicBezTo>
                    <a:pt x="3325" y="17738"/>
                    <a:pt x="5180" y="9066"/>
                    <a:pt x="836" y="227"/>
                  </a:cubicBezTo>
                  <a:cubicBezTo>
                    <a:pt x="764" y="84"/>
                    <a:pt x="625" y="1"/>
                    <a:pt x="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4274520" y="3604476"/>
              <a:ext cx="143439" cy="104551"/>
            </a:xfrm>
            <a:custGeom>
              <a:avLst/>
              <a:gdLst/>
              <a:ahLst/>
              <a:cxnLst/>
              <a:rect l="l" t="t" r="r" b="b"/>
              <a:pathLst>
                <a:path w="4345" h="3167" extrusionOk="0">
                  <a:moveTo>
                    <a:pt x="456" y="0"/>
                  </a:moveTo>
                  <a:cubicBezTo>
                    <a:pt x="329" y="0"/>
                    <a:pt x="206" y="63"/>
                    <a:pt x="134" y="176"/>
                  </a:cubicBezTo>
                  <a:cubicBezTo>
                    <a:pt x="0" y="360"/>
                    <a:pt x="51" y="610"/>
                    <a:pt x="234" y="744"/>
                  </a:cubicBezTo>
                  <a:lnTo>
                    <a:pt x="3660" y="3100"/>
                  </a:lnTo>
                  <a:cubicBezTo>
                    <a:pt x="3726" y="3133"/>
                    <a:pt x="3810" y="3167"/>
                    <a:pt x="3893" y="3167"/>
                  </a:cubicBezTo>
                  <a:cubicBezTo>
                    <a:pt x="4010" y="3167"/>
                    <a:pt x="4127" y="3100"/>
                    <a:pt x="4228" y="3000"/>
                  </a:cubicBezTo>
                  <a:cubicBezTo>
                    <a:pt x="4345" y="2799"/>
                    <a:pt x="4311" y="2565"/>
                    <a:pt x="4111" y="2431"/>
                  </a:cubicBezTo>
                  <a:lnTo>
                    <a:pt x="685" y="76"/>
                  </a:lnTo>
                  <a:cubicBezTo>
                    <a:pt x="615" y="24"/>
                    <a:pt x="53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4400824" y="3645609"/>
              <a:ext cx="109800" cy="124655"/>
            </a:xfrm>
            <a:custGeom>
              <a:avLst/>
              <a:gdLst/>
              <a:ahLst/>
              <a:cxnLst/>
              <a:rect l="l" t="t" r="r" b="b"/>
              <a:pathLst>
                <a:path w="3326" h="3776" extrusionOk="0">
                  <a:moveTo>
                    <a:pt x="2887" y="0"/>
                  </a:moveTo>
                  <a:cubicBezTo>
                    <a:pt x="2769" y="0"/>
                    <a:pt x="2652" y="52"/>
                    <a:pt x="2574" y="150"/>
                  </a:cubicBezTo>
                  <a:lnTo>
                    <a:pt x="118" y="3124"/>
                  </a:lnTo>
                  <a:cubicBezTo>
                    <a:pt x="1" y="3291"/>
                    <a:pt x="17" y="3541"/>
                    <a:pt x="184" y="3692"/>
                  </a:cubicBezTo>
                  <a:cubicBezTo>
                    <a:pt x="251" y="3759"/>
                    <a:pt x="352" y="3775"/>
                    <a:pt x="435" y="3775"/>
                  </a:cubicBezTo>
                  <a:cubicBezTo>
                    <a:pt x="535" y="3775"/>
                    <a:pt x="669" y="3708"/>
                    <a:pt x="753" y="3625"/>
                  </a:cubicBezTo>
                  <a:lnTo>
                    <a:pt x="3192" y="651"/>
                  </a:lnTo>
                  <a:cubicBezTo>
                    <a:pt x="3326" y="484"/>
                    <a:pt x="3292" y="233"/>
                    <a:pt x="3125" y="83"/>
                  </a:cubicBezTo>
                  <a:cubicBezTo>
                    <a:pt x="3055" y="27"/>
                    <a:pt x="2971"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4250256" y="3756331"/>
              <a:ext cx="191439" cy="103824"/>
            </a:xfrm>
            <a:custGeom>
              <a:avLst/>
              <a:gdLst/>
              <a:ahLst/>
              <a:cxnLst/>
              <a:rect l="l" t="t" r="r" b="b"/>
              <a:pathLst>
                <a:path w="5799" h="3145" extrusionOk="0">
                  <a:moveTo>
                    <a:pt x="455" y="1"/>
                  </a:moveTo>
                  <a:cubicBezTo>
                    <a:pt x="312" y="1"/>
                    <a:pt x="187" y="87"/>
                    <a:pt x="117" y="237"/>
                  </a:cubicBezTo>
                  <a:cubicBezTo>
                    <a:pt x="0" y="438"/>
                    <a:pt x="84" y="672"/>
                    <a:pt x="301" y="772"/>
                  </a:cubicBezTo>
                  <a:lnTo>
                    <a:pt x="5146" y="3095"/>
                  </a:lnTo>
                  <a:cubicBezTo>
                    <a:pt x="5180" y="3111"/>
                    <a:pt x="5247" y="3145"/>
                    <a:pt x="5314" y="3145"/>
                  </a:cubicBezTo>
                  <a:cubicBezTo>
                    <a:pt x="5464" y="3145"/>
                    <a:pt x="5598" y="3045"/>
                    <a:pt x="5681" y="2911"/>
                  </a:cubicBezTo>
                  <a:cubicBezTo>
                    <a:pt x="5798" y="2694"/>
                    <a:pt x="5698" y="2476"/>
                    <a:pt x="5497" y="2359"/>
                  </a:cubicBezTo>
                  <a:lnTo>
                    <a:pt x="652" y="54"/>
                  </a:lnTo>
                  <a:cubicBezTo>
                    <a:pt x="585" y="18"/>
                    <a:pt x="518" y="1"/>
                    <a:pt x="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4414062" y="3814664"/>
              <a:ext cx="147863" cy="117194"/>
            </a:xfrm>
            <a:custGeom>
              <a:avLst/>
              <a:gdLst/>
              <a:ahLst/>
              <a:cxnLst/>
              <a:rect l="l" t="t" r="r" b="b"/>
              <a:pathLst>
                <a:path w="4479" h="3550" extrusionOk="0">
                  <a:moveTo>
                    <a:pt x="4032" y="0"/>
                  </a:moveTo>
                  <a:cubicBezTo>
                    <a:pt x="3947" y="0"/>
                    <a:pt x="3863" y="26"/>
                    <a:pt x="3794" y="75"/>
                  </a:cubicBezTo>
                  <a:lnTo>
                    <a:pt x="201" y="2815"/>
                  </a:lnTo>
                  <a:cubicBezTo>
                    <a:pt x="17" y="2965"/>
                    <a:pt x="1" y="3216"/>
                    <a:pt x="118" y="3383"/>
                  </a:cubicBezTo>
                  <a:cubicBezTo>
                    <a:pt x="201" y="3483"/>
                    <a:pt x="301" y="3550"/>
                    <a:pt x="435" y="3550"/>
                  </a:cubicBezTo>
                  <a:cubicBezTo>
                    <a:pt x="519" y="3550"/>
                    <a:pt x="602" y="3516"/>
                    <a:pt x="686" y="3466"/>
                  </a:cubicBezTo>
                  <a:lnTo>
                    <a:pt x="4278" y="726"/>
                  </a:lnTo>
                  <a:cubicBezTo>
                    <a:pt x="4462" y="576"/>
                    <a:pt x="4479" y="325"/>
                    <a:pt x="4362" y="158"/>
                  </a:cubicBezTo>
                  <a:cubicBezTo>
                    <a:pt x="4274" y="51"/>
                    <a:pt x="4152" y="0"/>
                    <a:pt x="4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4357248" y="3521681"/>
              <a:ext cx="60710" cy="84743"/>
            </a:xfrm>
            <a:custGeom>
              <a:avLst/>
              <a:gdLst/>
              <a:ahLst/>
              <a:cxnLst/>
              <a:rect l="l" t="t" r="r" b="b"/>
              <a:pathLst>
                <a:path w="1839" h="2567" extrusionOk="0">
                  <a:moveTo>
                    <a:pt x="1398" y="1"/>
                  </a:moveTo>
                  <a:cubicBezTo>
                    <a:pt x="1252" y="1"/>
                    <a:pt x="1103" y="81"/>
                    <a:pt x="1020" y="211"/>
                  </a:cubicBezTo>
                  <a:lnTo>
                    <a:pt x="101" y="1965"/>
                  </a:lnTo>
                  <a:cubicBezTo>
                    <a:pt x="1" y="2166"/>
                    <a:pt x="84" y="2416"/>
                    <a:pt x="268" y="2517"/>
                  </a:cubicBezTo>
                  <a:cubicBezTo>
                    <a:pt x="335" y="2533"/>
                    <a:pt x="402" y="2567"/>
                    <a:pt x="469" y="2567"/>
                  </a:cubicBezTo>
                  <a:cubicBezTo>
                    <a:pt x="602" y="2567"/>
                    <a:pt x="736" y="2483"/>
                    <a:pt x="819" y="2350"/>
                  </a:cubicBezTo>
                  <a:lnTo>
                    <a:pt x="1738" y="595"/>
                  </a:lnTo>
                  <a:cubicBezTo>
                    <a:pt x="1839" y="411"/>
                    <a:pt x="1755" y="161"/>
                    <a:pt x="1571" y="44"/>
                  </a:cubicBezTo>
                  <a:cubicBezTo>
                    <a:pt x="1518" y="15"/>
                    <a:pt x="1458"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 name="Google Shape;181;p4"/>
          <p:cNvGrpSpPr/>
          <p:nvPr/>
        </p:nvGrpSpPr>
        <p:grpSpPr>
          <a:xfrm rot="10800000" flipH="1">
            <a:off x="7750753" y="-243847"/>
            <a:ext cx="1590503" cy="1236143"/>
            <a:chOff x="2465850" y="4099987"/>
            <a:chExt cx="879849" cy="683821"/>
          </a:xfrm>
        </p:grpSpPr>
        <p:sp>
          <p:nvSpPr>
            <p:cNvPr id="182" name="Google Shape;182;p4"/>
            <p:cNvSpPr/>
            <p:nvPr/>
          </p:nvSpPr>
          <p:spPr>
            <a:xfrm>
              <a:off x="2465850" y="4099987"/>
              <a:ext cx="879849" cy="683821"/>
            </a:xfrm>
            <a:custGeom>
              <a:avLst/>
              <a:gdLst/>
              <a:ahLst/>
              <a:cxnLst/>
              <a:rect l="l" t="t" r="r" b="b"/>
              <a:pathLst>
                <a:path w="26652" h="20714" extrusionOk="0">
                  <a:moveTo>
                    <a:pt x="4811" y="0"/>
                  </a:moveTo>
                  <a:cubicBezTo>
                    <a:pt x="4021" y="0"/>
                    <a:pt x="3301" y="301"/>
                    <a:pt x="2741" y="1056"/>
                  </a:cubicBezTo>
                  <a:cubicBezTo>
                    <a:pt x="1" y="4782"/>
                    <a:pt x="7603" y="9209"/>
                    <a:pt x="7603" y="9209"/>
                  </a:cubicBezTo>
                  <a:cubicBezTo>
                    <a:pt x="7603" y="9209"/>
                    <a:pt x="3309" y="9560"/>
                    <a:pt x="5080" y="12484"/>
                  </a:cubicBezTo>
                  <a:cubicBezTo>
                    <a:pt x="6153" y="14255"/>
                    <a:pt x="8322" y="14604"/>
                    <a:pt x="9866" y="14604"/>
                  </a:cubicBezTo>
                  <a:cubicBezTo>
                    <a:pt x="10872" y="14604"/>
                    <a:pt x="11613" y="14456"/>
                    <a:pt x="11613" y="14456"/>
                  </a:cubicBezTo>
                  <a:lnTo>
                    <a:pt x="11613" y="14456"/>
                  </a:lnTo>
                  <a:cubicBezTo>
                    <a:pt x="11613" y="14456"/>
                    <a:pt x="7069" y="19101"/>
                    <a:pt x="12332" y="20437"/>
                  </a:cubicBezTo>
                  <a:cubicBezTo>
                    <a:pt x="13087" y="20631"/>
                    <a:pt x="13854" y="20713"/>
                    <a:pt x="14614" y="20713"/>
                  </a:cubicBezTo>
                  <a:cubicBezTo>
                    <a:pt x="19115" y="20713"/>
                    <a:pt x="23360" y="17814"/>
                    <a:pt x="23360" y="17814"/>
                  </a:cubicBezTo>
                  <a:cubicBezTo>
                    <a:pt x="23360" y="17814"/>
                    <a:pt x="26651" y="6904"/>
                    <a:pt x="22791" y="4046"/>
                  </a:cubicBezTo>
                  <a:cubicBezTo>
                    <a:pt x="22379" y="3742"/>
                    <a:pt x="21981" y="3615"/>
                    <a:pt x="21602" y="3615"/>
                  </a:cubicBezTo>
                  <a:cubicBezTo>
                    <a:pt x="19586" y="3615"/>
                    <a:pt x="18130" y="7238"/>
                    <a:pt x="18130" y="7238"/>
                  </a:cubicBezTo>
                  <a:cubicBezTo>
                    <a:pt x="18130" y="7238"/>
                    <a:pt x="17472" y="111"/>
                    <a:pt x="14346" y="111"/>
                  </a:cubicBezTo>
                  <a:cubicBezTo>
                    <a:pt x="14283" y="111"/>
                    <a:pt x="14219" y="114"/>
                    <a:pt x="14153" y="120"/>
                  </a:cubicBezTo>
                  <a:cubicBezTo>
                    <a:pt x="10845" y="421"/>
                    <a:pt x="12031" y="4548"/>
                    <a:pt x="12031" y="4548"/>
                  </a:cubicBezTo>
                  <a:cubicBezTo>
                    <a:pt x="12031" y="4548"/>
                    <a:pt x="7886" y="0"/>
                    <a:pt x="4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2662767" y="4217246"/>
              <a:ext cx="503639" cy="411270"/>
            </a:xfrm>
            <a:custGeom>
              <a:avLst/>
              <a:gdLst/>
              <a:ahLst/>
              <a:cxnLst/>
              <a:rect l="l" t="t" r="r" b="b"/>
              <a:pathLst>
                <a:path w="15256" h="12458" extrusionOk="0">
                  <a:moveTo>
                    <a:pt x="450" y="0"/>
                  </a:moveTo>
                  <a:cubicBezTo>
                    <a:pt x="324" y="0"/>
                    <a:pt x="199" y="59"/>
                    <a:pt x="118" y="160"/>
                  </a:cubicBezTo>
                  <a:cubicBezTo>
                    <a:pt x="1" y="344"/>
                    <a:pt x="34" y="595"/>
                    <a:pt x="201" y="728"/>
                  </a:cubicBezTo>
                  <a:cubicBezTo>
                    <a:pt x="285" y="795"/>
                    <a:pt x="8355" y="6911"/>
                    <a:pt x="14554" y="12357"/>
                  </a:cubicBezTo>
                  <a:cubicBezTo>
                    <a:pt x="14638" y="12424"/>
                    <a:pt x="14738" y="12458"/>
                    <a:pt x="14821" y="12458"/>
                  </a:cubicBezTo>
                  <a:cubicBezTo>
                    <a:pt x="14922" y="12458"/>
                    <a:pt x="15039" y="12424"/>
                    <a:pt x="15122" y="12324"/>
                  </a:cubicBezTo>
                  <a:cubicBezTo>
                    <a:pt x="15256" y="12157"/>
                    <a:pt x="15239" y="11906"/>
                    <a:pt x="15072" y="11756"/>
                  </a:cubicBezTo>
                  <a:cubicBezTo>
                    <a:pt x="8856" y="6276"/>
                    <a:pt x="770" y="144"/>
                    <a:pt x="686" y="77"/>
                  </a:cubicBezTo>
                  <a:cubicBezTo>
                    <a:pt x="614" y="24"/>
                    <a:pt x="532" y="0"/>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2768142" y="4235469"/>
              <a:ext cx="228942" cy="249079"/>
            </a:xfrm>
            <a:custGeom>
              <a:avLst/>
              <a:gdLst/>
              <a:ahLst/>
              <a:cxnLst/>
              <a:rect l="l" t="t" r="r" b="b"/>
              <a:pathLst>
                <a:path w="6935" h="7545" extrusionOk="0">
                  <a:moveTo>
                    <a:pt x="5571" y="0"/>
                  </a:moveTo>
                  <a:cubicBezTo>
                    <a:pt x="5546" y="0"/>
                    <a:pt x="5522" y="3"/>
                    <a:pt x="5497" y="9"/>
                  </a:cubicBezTo>
                  <a:cubicBezTo>
                    <a:pt x="5280" y="43"/>
                    <a:pt x="5130" y="260"/>
                    <a:pt x="5163" y="460"/>
                  </a:cubicBezTo>
                  <a:lnTo>
                    <a:pt x="6015" y="6760"/>
                  </a:lnTo>
                  <a:lnTo>
                    <a:pt x="401" y="6709"/>
                  </a:lnTo>
                  <a:cubicBezTo>
                    <a:pt x="184" y="6709"/>
                    <a:pt x="0" y="6876"/>
                    <a:pt x="0" y="7110"/>
                  </a:cubicBezTo>
                  <a:cubicBezTo>
                    <a:pt x="0" y="7311"/>
                    <a:pt x="167" y="7495"/>
                    <a:pt x="401" y="7495"/>
                  </a:cubicBezTo>
                  <a:lnTo>
                    <a:pt x="6934" y="7545"/>
                  </a:lnTo>
                  <a:lnTo>
                    <a:pt x="5949" y="343"/>
                  </a:lnTo>
                  <a:cubicBezTo>
                    <a:pt x="5919" y="153"/>
                    <a:pt x="5748" y="0"/>
                    <a:pt x="5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2897220" y="4351969"/>
              <a:ext cx="285756" cy="317382"/>
            </a:xfrm>
            <a:custGeom>
              <a:avLst/>
              <a:gdLst/>
              <a:ahLst/>
              <a:cxnLst/>
              <a:rect l="l" t="t" r="r" b="b"/>
              <a:pathLst>
                <a:path w="8656" h="9614" extrusionOk="0">
                  <a:moveTo>
                    <a:pt x="8242" y="1"/>
                  </a:moveTo>
                  <a:cubicBezTo>
                    <a:pt x="8058" y="1"/>
                    <a:pt x="7865" y="128"/>
                    <a:pt x="7820" y="323"/>
                  </a:cubicBezTo>
                  <a:lnTo>
                    <a:pt x="6383" y="6823"/>
                  </a:lnTo>
                  <a:lnTo>
                    <a:pt x="301" y="8845"/>
                  </a:lnTo>
                  <a:cubicBezTo>
                    <a:pt x="100" y="8911"/>
                    <a:pt x="0" y="9129"/>
                    <a:pt x="50" y="9346"/>
                  </a:cubicBezTo>
                  <a:cubicBezTo>
                    <a:pt x="100" y="9513"/>
                    <a:pt x="267" y="9613"/>
                    <a:pt x="435" y="9613"/>
                  </a:cubicBezTo>
                  <a:cubicBezTo>
                    <a:pt x="468" y="9613"/>
                    <a:pt x="518" y="9613"/>
                    <a:pt x="551" y="9596"/>
                  </a:cubicBezTo>
                  <a:lnTo>
                    <a:pt x="7068" y="7424"/>
                  </a:lnTo>
                  <a:lnTo>
                    <a:pt x="8622" y="490"/>
                  </a:lnTo>
                  <a:cubicBezTo>
                    <a:pt x="8655" y="273"/>
                    <a:pt x="8521" y="56"/>
                    <a:pt x="8304" y="6"/>
                  </a:cubicBezTo>
                  <a:cubicBezTo>
                    <a:pt x="8284" y="2"/>
                    <a:pt x="8263" y="1"/>
                    <a:pt x="8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4"/>
          <p:cNvGrpSpPr/>
          <p:nvPr/>
        </p:nvGrpSpPr>
        <p:grpSpPr>
          <a:xfrm>
            <a:off x="79534" y="1306041"/>
            <a:ext cx="548094" cy="657691"/>
            <a:chOff x="5543534" y="826966"/>
            <a:chExt cx="548094" cy="657691"/>
          </a:xfrm>
        </p:grpSpPr>
        <p:sp>
          <p:nvSpPr>
            <p:cNvPr id="187" name="Google Shape;187;p4"/>
            <p:cNvSpPr/>
            <p:nvPr/>
          </p:nvSpPr>
          <p:spPr>
            <a:xfrm>
              <a:off x="5806408" y="1087173"/>
              <a:ext cx="43733" cy="33013"/>
            </a:xfrm>
            <a:custGeom>
              <a:avLst/>
              <a:gdLst/>
              <a:ahLst/>
              <a:cxnLst/>
              <a:rect l="l" t="t" r="r" b="b"/>
              <a:pathLst>
                <a:path w="820" h="619" extrusionOk="0">
                  <a:moveTo>
                    <a:pt x="418" y="0"/>
                  </a:moveTo>
                  <a:cubicBezTo>
                    <a:pt x="0" y="0"/>
                    <a:pt x="0" y="619"/>
                    <a:pt x="418" y="619"/>
                  </a:cubicBezTo>
                  <a:cubicBezTo>
                    <a:pt x="819" y="619"/>
                    <a:pt x="819" y="0"/>
                    <a:pt x="4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5543534" y="826966"/>
              <a:ext cx="42826" cy="33919"/>
            </a:xfrm>
            <a:custGeom>
              <a:avLst/>
              <a:gdLst/>
              <a:ahLst/>
              <a:cxnLst/>
              <a:rect l="l" t="t" r="r" b="b"/>
              <a:pathLst>
                <a:path w="803" h="636" extrusionOk="0">
                  <a:moveTo>
                    <a:pt x="401" y="0"/>
                  </a:moveTo>
                  <a:cubicBezTo>
                    <a:pt x="0" y="0"/>
                    <a:pt x="0" y="635"/>
                    <a:pt x="401" y="635"/>
                  </a:cubicBezTo>
                  <a:cubicBezTo>
                    <a:pt x="802" y="635"/>
                    <a:pt x="80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6049656" y="957950"/>
              <a:ext cx="41973" cy="33013"/>
            </a:xfrm>
            <a:custGeom>
              <a:avLst/>
              <a:gdLst/>
              <a:ahLst/>
              <a:cxnLst/>
              <a:rect l="l" t="t" r="r" b="b"/>
              <a:pathLst>
                <a:path w="787" h="619" extrusionOk="0">
                  <a:moveTo>
                    <a:pt x="385" y="1"/>
                  </a:moveTo>
                  <a:cubicBezTo>
                    <a:pt x="1" y="1"/>
                    <a:pt x="1"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6007790" y="1178958"/>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5936485" y="1450738"/>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4"/>
          <p:cNvGrpSpPr/>
          <p:nvPr/>
        </p:nvGrpSpPr>
        <p:grpSpPr>
          <a:xfrm rot="-5400000">
            <a:off x="8510702" y="1492299"/>
            <a:ext cx="468789" cy="285167"/>
            <a:chOff x="5515002" y="3682949"/>
            <a:chExt cx="468789" cy="285167"/>
          </a:xfrm>
        </p:grpSpPr>
        <p:sp>
          <p:nvSpPr>
            <p:cNvPr id="193" name="Google Shape;193;p4"/>
            <p:cNvSpPr/>
            <p:nvPr/>
          </p:nvSpPr>
          <p:spPr>
            <a:xfrm>
              <a:off x="5539054" y="3682949"/>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5515002" y="3876331"/>
              <a:ext cx="41973" cy="33013"/>
            </a:xfrm>
            <a:custGeom>
              <a:avLst/>
              <a:gdLst/>
              <a:ahLst/>
              <a:cxnLst/>
              <a:rect l="l" t="t" r="r" b="b"/>
              <a:pathLst>
                <a:path w="787" h="619" extrusionOk="0">
                  <a:moveTo>
                    <a:pt x="385" y="0"/>
                  </a:moveTo>
                  <a:cubicBezTo>
                    <a:pt x="1" y="0"/>
                    <a:pt x="1" y="618"/>
                    <a:pt x="385" y="618"/>
                  </a:cubicBezTo>
                  <a:cubicBezTo>
                    <a:pt x="786" y="618"/>
                    <a:pt x="786"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5940058" y="3935103"/>
              <a:ext cx="43733" cy="33013"/>
            </a:xfrm>
            <a:custGeom>
              <a:avLst/>
              <a:gdLst/>
              <a:ahLst/>
              <a:cxnLst/>
              <a:rect l="l" t="t" r="r" b="b"/>
              <a:pathLst>
                <a:path w="820" h="619" extrusionOk="0">
                  <a:moveTo>
                    <a:pt x="418" y="1"/>
                  </a:moveTo>
                  <a:cubicBezTo>
                    <a:pt x="1" y="1"/>
                    <a:pt x="1" y="619"/>
                    <a:pt x="418" y="619"/>
                  </a:cubicBezTo>
                  <a:cubicBezTo>
                    <a:pt x="819" y="619"/>
                    <a:pt x="819" y="1"/>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4"/>
          <p:cNvGrpSpPr/>
          <p:nvPr/>
        </p:nvGrpSpPr>
        <p:grpSpPr>
          <a:xfrm rot="-5400000">
            <a:off x="8361664" y="3389748"/>
            <a:ext cx="958004" cy="254927"/>
            <a:chOff x="3109939" y="4888573"/>
            <a:chExt cx="958004" cy="254927"/>
          </a:xfrm>
        </p:grpSpPr>
        <p:sp>
          <p:nvSpPr>
            <p:cNvPr id="197" name="Google Shape;197;p4"/>
            <p:cNvSpPr/>
            <p:nvPr/>
          </p:nvSpPr>
          <p:spPr>
            <a:xfrm>
              <a:off x="3109939" y="4888573"/>
              <a:ext cx="41919" cy="33066"/>
            </a:xfrm>
            <a:custGeom>
              <a:avLst/>
              <a:gdLst/>
              <a:ahLst/>
              <a:cxnLst/>
              <a:rect l="l" t="t" r="r" b="b"/>
              <a:pathLst>
                <a:path w="786" h="620" extrusionOk="0">
                  <a:moveTo>
                    <a:pt x="401" y="1"/>
                  </a:moveTo>
                  <a:cubicBezTo>
                    <a:pt x="0" y="1"/>
                    <a:pt x="0" y="619"/>
                    <a:pt x="401" y="619"/>
                  </a:cubicBezTo>
                  <a:cubicBezTo>
                    <a:pt x="786" y="619"/>
                    <a:pt x="786" y="1"/>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3661499" y="4934065"/>
              <a:ext cx="42826" cy="33866"/>
            </a:xfrm>
            <a:custGeom>
              <a:avLst/>
              <a:gdLst/>
              <a:ahLst/>
              <a:cxnLst/>
              <a:rect l="l" t="t" r="r" b="b"/>
              <a:pathLst>
                <a:path w="803" h="635" extrusionOk="0">
                  <a:moveTo>
                    <a:pt x="419" y="0"/>
                  </a:moveTo>
                  <a:cubicBezTo>
                    <a:pt x="1" y="0"/>
                    <a:pt x="1" y="635"/>
                    <a:pt x="419" y="635"/>
                  </a:cubicBezTo>
                  <a:cubicBezTo>
                    <a:pt x="803" y="635"/>
                    <a:pt x="803" y="0"/>
                    <a:pt x="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3929760" y="5110488"/>
              <a:ext cx="41919" cy="33013"/>
            </a:xfrm>
            <a:custGeom>
              <a:avLst/>
              <a:gdLst/>
              <a:ahLst/>
              <a:cxnLst/>
              <a:rect l="l" t="t" r="r" b="b"/>
              <a:pathLst>
                <a:path w="786" h="619" extrusionOk="0">
                  <a:moveTo>
                    <a:pt x="401" y="0"/>
                  </a:moveTo>
                  <a:cubicBezTo>
                    <a:pt x="0" y="0"/>
                    <a:pt x="0" y="619"/>
                    <a:pt x="401" y="619"/>
                  </a:cubicBezTo>
                  <a:cubicBezTo>
                    <a:pt x="785" y="619"/>
                    <a:pt x="785"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4025117" y="4896626"/>
              <a:ext cx="42826" cy="33013"/>
            </a:xfrm>
            <a:custGeom>
              <a:avLst/>
              <a:gdLst/>
              <a:ahLst/>
              <a:cxnLst/>
              <a:rect l="l" t="t" r="r" b="b"/>
              <a:pathLst>
                <a:path w="803" h="619" extrusionOk="0">
                  <a:moveTo>
                    <a:pt x="401" y="0"/>
                  </a:moveTo>
                  <a:cubicBezTo>
                    <a:pt x="0" y="0"/>
                    <a:pt x="0" y="618"/>
                    <a:pt x="401" y="618"/>
                  </a:cubicBezTo>
                  <a:cubicBezTo>
                    <a:pt x="802" y="618"/>
                    <a:pt x="80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4"/>
          <p:cNvGrpSpPr/>
          <p:nvPr/>
        </p:nvGrpSpPr>
        <p:grpSpPr>
          <a:xfrm rot="1029121">
            <a:off x="-1293" y="2988393"/>
            <a:ext cx="1071146" cy="1476564"/>
            <a:chOff x="2106550" y="2542337"/>
            <a:chExt cx="1071175" cy="1476604"/>
          </a:xfrm>
        </p:grpSpPr>
        <p:sp>
          <p:nvSpPr>
            <p:cNvPr id="202" name="Google Shape;202;p4"/>
            <p:cNvSpPr/>
            <p:nvPr/>
          </p:nvSpPr>
          <p:spPr>
            <a:xfrm>
              <a:off x="3133992" y="3985022"/>
              <a:ext cx="43733" cy="33919"/>
            </a:xfrm>
            <a:custGeom>
              <a:avLst/>
              <a:gdLst/>
              <a:ahLst/>
              <a:cxnLst/>
              <a:rect l="l" t="t" r="r" b="b"/>
              <a:pathLst>
                <a:path w="820" h="636" extrusionOk="0">
                  <a:moveTo>
                    <a:pt x="418" y="0"/>
                  </a:moveTo>
                  <a:cubicBezTo>
                    <a:pt x="0" y="0"/>
                    <a:pt x="0" y="635"/>
                    <a:pt x="418" y="635"/>
                  </a:cubicBezTo>
                  <a:cubicBezTo>
                    <a:pt x="819" y="635"/>
                    <a:pt x="819" y="0"/>
                    <a:pt x="4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2721415" y="3403116"/>
              <a:ext cx="41919" cy="33919"/>
            </a:xfrm>
            <a:custGeom>
              <a:avLst/>
              <a:gdLst/>
              <a:ahLst/>
              <a:cxnLst/>
              <a:rect l="l" t="t" r="r" b="b"/>
              <a:pathLst>
                <a:path w="786" h="636" extrusionOk="0">
                  <a:moveTo>
                    <a:pt x="385" y="1"/>
                  </a:moveTo>
                  <a:cubicBezTo>
                    <a:pt x="0" y="1"/>
                    <a:pt x="0" y="636"/>
                    <a:pt x="385" y="636"/>
                  </a:cubicBezTo>
                  <a:cubicBezTo>
                    <a:pt x="786" y="636"/>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2307025" y="2584203"/>
              <a:ext cx="41973" cy="33013"/>
            </a:xfrm>
            <a:custGeom>
              <a:avLst/>
              <a:gdLst/>
              <a:ahLst/>
              <a:cxnLst/>
              <a:rect l="l" t="t" r="r" b="b"/>
              <a:pathLst>
                <a:path w="787" h="619" extrusionOk="0">
                  <a:moveTo>
                    <a:pt x="385" y="1"/>
                  </a:moveTo>
                  <a:cubicBezTo>
                    <a:pt x="1" y="1"/>
                    <a:pt x="1"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2106550" y="2542337"/>
              <a:ext cx="41919" cy="33919"/>
            </a:xfrm>
            <a:custGeom>
              <a:avLst/>
              <a:gdLst/>
              <a:ahLst/>
              <a:cxnLst/>
              <a:rect l="l" t="t" r="r" b="b"/>
              <a:pathLst>
                <a:path w="786" h="636" extrusionOk="0">
                  <a:moveTo>
                    <a:pt x="385" y="0"/>
                  </a:moveTo>
                  <a:cubicBezTo>
                    <a:pt x="0" y="0"/>
                    <a:pt x="0" y="635"/>
                    <a:pt x="385" y="635"/>
                  </a:cubicBezTo>
                  <a:cubicBezTo>
                    <a:pt x="786" y="635"/>
                    <a:pt x="786"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4"/>
          <p:cNvSpPr/>
          <p:nvPr/>
        </p:nvSpPr>
        <p:spPr>
          <a:xfrm>
            <a:off x="555613" y="4305350"/>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86113" y="4701688"/>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146038" y="3719575"/>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211438" y="2022713"/>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271363" y="1040600"/>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462613" y="673363"/>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132238" y="153713"/>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397213" y="2736050"/>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8262838" y="1673275"/>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8211188" y="1149863"/>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8997013" y="1659463"/>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8712388" y="2087600"/>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8887150" y="3470700"/>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8539263" y="3719575"/>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8900938" y="2883725"/>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txBox="1">
            <a:spLocks noGrp="1"/>
          </p:cNvSpPr>
          <p:nvPr>
            <p:ph type="body" idx="1"/>
          </p:nvPr>
        </p:nvSpPr>
        <p:spPr>
          <a:xfrm>
            <a:off x="713225" y="1242875"/>
            <a:ext cx="7717500" cy="3347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222" name="Google Shape;222;p4"/>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Font typeface="Caveat"/>
              <a:buNone/>
              <a:defRPr sz="3600" b="1">
                <a:solidFill>
                  <a:schemeClr val="dk2"/>
                </a:solidFill>
                <a:latin typeface="Caveat"/>
                <a:ea typeface="Caveat"/>
                <a:cs typeface="Caveat"/>
                <a:sym typeface="Caveat"/>
              </a:defRPr>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7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678"/>
        <p:cNvGrpSpPr/>
        <p:nvPr/>
      </p:nvGrpSpPr>
      <p:grpSpPr>
        <a:xfrm>
          <a:off x="0" y="0"/>
          <a:ext cx="0" cy="0"/>
          <a:chOff x="0" y="0"/>
          <a:chExt cx="0" cy="0"/>
        </a:xfrm>
      </p:grpSpPr>
      <p:grpSp>
        <p:nvGrpSpPr>
          <p:cNvPr id="679" name="Google Shape;679;p13"/>
          <p:cNvGrpSpPr/>
          <p:nvPr/>
        </p:nvGrpSpPr>
        <p:grpSpPr>
          <a:xfrm rot="-9770879">
            <a:off x="8161225" y="900335"/>
            <a:ext cx="1071146" cy="1476564"/>
            <a:chOff x="2106550" y="2542337"/>
            <a:chExt cx="1071175" cy="1476604"/>
          </a:xfrm>
        </p:grpSpPr>
        <p:sp>
          <p:nvSpPr>
            <p:cNvPr id="680" name="Google Shape;680;p13"/>
            <p:cNvSpPr/>
            <p:nvPr/>
          </p:nvSpPr>
          <p:spPr>
            <a:xfrm>
              <a:off x="3133992" y="3985022"/>
              <a:ext cx="43733" cy="33919"/>
            </a:xfrm>
            <a:custGeom>
              <a:avLst/>
              <a:gdLst/>
              <a:ahLst/>
              <a:cxnLst/>
              <a:rect l="l" t="t" r="r" b="b"/>
              <a:pathLst>
                <a:path w="820" h="636" extrusionOk="0">
                  <a:moveTo>
                    <a:pt x="418" y="0"/>
                  </a:moveTo>
                  <a:cubicBezTo>
                    <a:pt x="0" y="0"/>
                    <a:pt x="0" y="635"/>
                    <a:pt x="418" y="635"/>
                  </a:cubicBezTo>
                  <a:cubicBezTo>
                    <a:pt x="819" y="635"/>
                    <a:pt x="819" y="0"/>
                    <a:pt x="4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2721415" y="3403116"/>
              <a:ext cx="41919" cy="33919"/>
            </a:xfrm>
            <a:custGeom>
              <a:avLst/>
              <a:gdLst/>
              <a:ahLst/>
              <a:cxnLst/>
              <a:rect l="l" t="t" r="r" b="b"/>
              <a:pathLst>
                <a:path w="786" h="636" extrusionOk="0">
                  <a:moveTo>
                    <a:pt x="385" y="1"/>
                  </a:moveTo>
                  <a:cubicBezTo>
                    <a:pt x="0" y="1"/>
                    <a:pt x="0" y="636"/>
                    <a:pt x="385" y="636"/>
                  </a:cubicBezTo>
                  <a:cubicBezTo>
                    <a:pt x="786" y="636"/>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2307025" y="2584203"/>
              <a:ext cx="41973" cy="33013"/>
            </a:xfrm>
            <a:custGeom>
              <a:avLst/>
              <a:gdLst/>
              <a:ahLst/>
              <a:cxnLst/>
              <a:rect l="l" t="t" r="r" b="b"/>
              <a:pathLst>
                <a:path w="787" h="619" extrusionOk="0">
                  <a:moveTo>
                    <a:pt x="385" y="1"/>
                  </a:moveTo>
                  <a:cubicBezTo>
                    <a:pt x="1" y="1"/>
                    <a:pt x="1"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2106550" y="2542337"/>
              <a:ext cx="41919" cy="33919"/>
            </a:xfrm>
            <a:custGeom>
              <a:avLst/>
              <a:gdLst/>
              <a:ahLst/>
              <a:cxnLst/>
              <a:rect l="l" t="t" r="r" b="b"/>
              <a:pathLst>
                <a:path w="786" h="636" extrusionOk="0">
                  <a:moveTo>
                    <a:pt x="385" y="0"/>
                  </a:moveTo>
                  <a:cubicBezTo>
                    <a:pt x="0" y="0"/>
                    <a:pt x="0" y="635"/>
                    <a:pt x="385" y="635"/>
                  </a:cubicBezTo>
                  <a:cubicBezTo>
                    <a:pt x="786" y="635"/>
                    <a:pt x="786"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13"/>
          <p:cNvGrpSpPr/>
          <p:nvPr/>
        </p:nvGrpSpPr>
        <p:grpSpPr>
          <a:xfrm rot="10800000">
            <a:off x="7181899" y="-445454"/>
            <a:ext cx="1936174" cy="1502575"/>
            <a:chOff x="3941922" y="3407823"/>
            <a:chExt cx="953170" cy="739711"/>
          </a:xfrm>
        </p:grpSpPr>
        <p:sp>
          <p:nvSpPr>
            <p:cNvPr id="685" name="Google Shape;685;p13"/>
            <p:cNvSpPr/>
            <p:nvPr/>
          </p:nvSpPr>
          <p:spPr>
            <a:xfrm>
              <a:off x="3941922" y="3407823"/>
              <a:ext cx="953170" cy="739711"/>
            </a:xfrm>
            <a:custGeom>
              <a:avLst/>
              <a:gdLst/>
              <a:ahLst/>
              <a:cxnLst/>
              <a:rect l="l" t="t" r="r" b="b"/>
              <a:pathLst>
                <a:path w="28873" h="22407" extrusionOk="0">
                  <a:moveTo>
                    <a:pt x="11061" y="1"/>
                  </a:moveTo>
                  <a:cubicBezTo>
                    <a:pt x="0" y="13468"/>
                    <a:pt x="14152" y="22407"/>
                    <a:pt x="14152" y="22407"/>
                  </a:cubicBezTo>
                  <a:cubicBezTo>
                    <a:pt x="14152" y="22407"/>
                    <a:pt x="28873" y="11580"/>
                    <a:pt x="1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4318657" y="3490254"/>
              <a:ext cx="171005" cy="598814"/>
            </a:xfrm>
            <a:custGeom>
              <a:avLst/>
              <a:gdLst/>
              <a:ahLst/>
              <a:cxnLst/>
              <a:rect l="l" t="t" r="r" b="b"/>
              <a:pathLst>
                <a:path w="5180" h="18139" extrusionOk="0">
                  <a:moveTo>
                    <a:pt x="472" y="1"/>
                  </a:moveTo>
                  <a:cubicBezTo>
                    <a:pt x="411" y="1"/>
                    <a:pt x="347" y="15"/>
                    <a:pt x="284" y="43"/>
                  </a:cubicBezTo>
                  <a:cubicBezTo>
                    <a:pt x="84" y="144"/>
                    <a:pt x="0" y="378"/>
                    <a:pt x="100" y="595"/>
                  </a:cubicBezTo>
                  <a:cubicBezTo>
                    <a:pt x="4294" y="9150"/>
                    <a:pt x="2523" y="17571"/>
                    <a:pt x="2506" y="17654"/>
                  </a:cubicBezTo>
                  <a:cubicBezTo>
                    <a:pt x="2456" y="17855"/>
                    <a:pt x="2607" y="18089"/>
                    <a:pt x="2824" y="18139"/>
                  </a:cubicBezTo>
                  <a:lnTo>
                    <a:pt x="2907" y="18139"/>
                  </a:lnTo>
                  <a:cubicBezTo>
                    <a:pt x="3091" y="18139"/>
                    <a:pt x="3258" y="18005"/>
                    <a:pt x="3292" y="17838"/>
                  </a:cubicBezTo>
                  <a:cubicBezTo>
                    <a:pt x="3325" y="17738"/>
                    <a:pt x="5180" y="9066"/>
                    <a:pt x="836" y="227"/>
                  </a:cubicBezTo>
                  <a:cubicBezTo>
                    <a:pt x="764" y="84"/>
                    <a:pt x="625" y="1"/>
                    <a:pt x="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4274520" y="3604476"/>
              <a:ext cx="143439" cy="104551"/>
            </a:xfrm>
            <a:custGeom>
              <a:avLst/>
              <a:gdLst/>
              <a:ahLst/>
              <a:cxnLst/>
              <a:rect l="l" t="t" r="r" b="b"/>
              <a:pathLst>
                <a:path w="4345" h="3167" extrusionOk="0">
                  <a:moveTo>
                    <a:pt x="456" y="0"/>
                  </a:moveTo>
                  <a:cubicBezTo>
                    <a:pt x="329" y="0"/>
                    <a:pt x="206" y="63"/>
                    <a:pt x="134" y="176"/>
                  </a:cubicBezTo>
                  <a:cubicBezTo>
                    <a:pt x="0" y="360"/>
                    <a:pt x="51" y="610"/>
                    <a:pt x="234" y="744"/>
                  </a:cubicBezTo>
                  <a:lnTo>
                    <a:pt x="3660" y="3100"/>
                  </a:lnTo>
                  <a:cubicBezTo>
                    <a:pt x="3726" y="3133"/>
                    <a:pt x="3810" y="3167"/>
                    <a:pt x="3893" y="3167"/>
                  </a:cubicBezTo>
                  <a:cubicBezTo>
                    <a:pt x="4010" y="3167"/>
                    <a:pt x="4127" y="3100"/>
                    <a:pt x="4228" y="3000"/>
                  </a:cubicBezTo>
                  <a:cubicBezTo>
                    <a:pt x="4345" y="2799"/>
                    <a:pt x="4311" y="2565"/>
                    <a:pt x="4111" y="2431"/>
                  </a:cubicBezTo>
                  <a:lnTo>
                    <a:pt x="685" y="76"/>
                  </a:lnTo>
                  <a:cubicBezTo>
                    <a:pt x="615" y="24"/>
                    <a:pt x="53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4400824" y="3645609"/>
              <a:ext cx="109800" cy="124655"/>
            </a:xfrm>
            <a:custGeom>
              <a:avLst/>
              <a:gdLst/>
              <a:ahLst/>
              <a:cxnLst/>
              <a:rect l="l" t="t" r="r" b="b"/>
              <a:pathLst>
                <a:path w="3326" h="3776" extrusionOk="0">
                  <a:moveTo>
                    <a:pt x="2887" y="0"/>
                  </a:moveTo>
                  <a:cubicBezTo>
                    <a:pt x="2769" y="0"/>
                    <a:pt x="2652" y="52"/>
                    <a:pt x="2574" y="150"/>
                  </a:cubicBezTo>
                  <a:lnTo>
                    <a:pt x="118" y="3124"/>
                  </a:lnTo>
                  <a:cubicBezTo>
                    <a:pt x="1" y="3291"/>
                    <a:pt x="17" y="3541"/>
                    <a:pt x="184" y="3692"/>
                  </a:cubicBezTo>
                  <a:cubicBezTo>
                    <a:pt x="251" y="3759"/>
                    <a:pt x="352" y="3775"/>
                    <a:pt x="435" y="3775"/>
                  </a:cubicBezTo>
                  <a:cubicBezTo>
                    <a:pt x="535" y="3775"/>
                    <a:pt x="669" y="3708"/>
                    <a:pt x="753" y="3625"/>
                  </a:cubicBezTo>
                  <a:lnTo>
                    <a:pt x="3192" y="651"/>
                  </a:lnTo>
                  <a:cubicBezTo>
                    <a:pt x="3326" y="484"/>
                    <a:pt x="3292" y="233"/>
                    <a:pt x="3125" y="83"/>
                  </a:cubicBezTo>
                  <a:cubicBezTo>
                    <a:pt x="3055" y="27"/>
                    <a:pt x="2971"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4250256" y="3756331"/>
              <a:ext cx="191439" cy="103824"/>
            </a:xfrm>
            <a:custGeom>
              <a:avLst/>
              <a:gdLst/>
              <a:ahLst/>
              <a:cxnLst/>
              <a:rect l="l" t="t" r="r" b="b"/>
              <a:pathLst>
                <a:path w="5799" h="3145" extrusionOk="0">
                  <a:moveTo>
                    <a:pt x="455" y="1"/>
                  </a:moveTo>
                  <a:cubicBezTo>
                    <a:pt x="312" y="1"/>
                    <a:pt x="187" y="87"/>
                    <a:pt x="117" y="237"/>
                  </a:cubicBezTo>
                  <a:cubicBezTo>
                    <a:pt x="0" y="438"/>
                    <a:pt x="84" y="672"/>
                    <a:pt x="301" y="772"/>
                  </a:cubicBezTo>
                  <a:lnTo>
                    <a:pt x="5146" y="3095"/>
                  </a:lnTo>
                  <a:cubicBezTo>
                    <a:pt x="5180" y="3111"/>
                    <a:pt x="5247" y="3145"/>
                    <a:pt x="5314" y="3145"/>
                  </a:cubicBezTo>
                  <a:cubicBezTo>
                    <a:pt x="5464" y="3145"/>
                    <a:pt x="5598" y="3045"/>
                    <a:pt x="5681" y="2911"/>
                  </a:cubicBezTo>
                  <a:cubicBezTo>
                    <a:pt x="5798" y="2694"/>
                    <a:pt x="5698" y="2476"/>
                    <a:pt x="5497" y="2359"/>
                  </a:cubicBezTo>
                  <a:lnTo>
                    <a:pt x="652" y="54"/>
                  </a:lnTo>
                  <a:cubicBezTo>
                    <a:pt x="585" y="18"/>
                    <a:pt x="518" y="1"/>
                    <a:pt x="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4414062" y="3814664"/>
              <a:ext cx="147863" cy="117194"/>
            </a:xfrm>
            <a:custGeom>
              <a:avLst/>
              <a:gdLst/>
              <a:ahLst/>
              <a:cxnLst/>
              <a:rect l="l" t="t" r="r" b="b"/>
              <a:pathLst>
                <a:path w="4479" h="3550" extrusionOk="0">
                  <a:moveTo>
                    <a:pt x="4032" y="0"/>
                  </a:moveTo>
                  <a:cubicBezTo>
                    <a:pt x="3947" y="0"/>
                    <a:pt x="3863" y="26"/>
                    <a:pt x="3794" y="75"/>
                  </a:cubicBezTo>
                  <a:lnTo>
                    <a:pt x="201" y="2815"/>
                  </a:lnTo>
                  <a:cubicBezTo>
                    <a:pt x="17" y="2965"/>
                    <a:pt x="1" y="3216"/>
                    <a:pt x="118" y="3383"/>
                  </a:cubicBezTo>
                  <a:cubicBezTo>
                    <a:pt x="201" y="3483"/>
                    <a:pt x="301" y="3550"/>
                    <a:pt x="435" y="3550"/>
                  </a:cubicBezTo>
                  <a:cubicBezTo>
                    <a:pt x="519" y="3550"/>
                    <a:pt x="602" y="3516"/>
                    <a:pt x="686" y="3466"/>
                  </a:cubicBezTo>
                  <a:lnTo>
                    <a:pt x="4278" y="726"/>
                  </a:lnTo>
                  <a:cubicBezTo>
                    <a:pt x="4462" y="576"/>
                    <a:pt x="4479" y="325"/>
                    <a:pt x="4362" y="158"/>
                  </a:cubicBezTo>
                  <a:cubicBezTo>
                    <a:pt x="4274" y="51"/>
                    <a:pt x="4152" y="0"/>
                    <a:pt x="4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4357248" y="3521681"/>
              <a:ext cx="60710" cy="84743"/>
            </a:xfrm>
            <a:custGeom>
              <a:avLst/>
              <a:gdLst/>
              <a:ahLst/>
              <a:cxnLst/>
              <a:rect l="l" t="t" r="r" b="b"/>
              <a:pathLst>
                <a:path w="1839" h="2567" extrusionOk="0">
                  <a:moveTo>
                    <a:pt x="1398" y="1"/>
                  </a:moveTo>
                  <a:cubicBezTo>
                    <a:pt x="1252" y="1"/>
                    <a:pt x="1103" y="81"/>
                    <a:pt x="1020" y="211"/>
                  </a:cubicBezTo>
                  <a:lnTo>
                    <a:pt x="101" y="1965"/>
                  </a:lnTo>
                  <a:cubicBezTo>
                    <a:pt x="1" y="2166"/>
                    <a:pt x="84" y="2416"/>
                    <a:pt x="268" y="2517"/>
                  </a:cubicBezTo>
                  <a:cubicBezTo>
                    <a:pt x="335" y="2533"/>
                    <a:pt x="402" y="2567"/>
                    <a:pt x="469" y="2567"/>
                  </a:cubicBezTo>
                  <a:cubicBezTo>
                    <a:pt x="602" y="2567"/>
                    <a:pt x="736" y="2483"/>
                    <a:pt x="819" y="2350"/>
                  </a:cubicBezTo>
                  <a:lnTo>
                    <a:pt x="1738" y="595"/>
                  </a:lnTo>
                  <a:cubicBezTo>
                    <a:pt x="1839" y="411"/>
                    <a:pt x="1755" y="161"/>
                    <a:pt x="1571" y="44"/>
                  </a:cubicBezTo>
                  <a:cubicBezTo>
                    <a:pt x="1518" y="15"/>
                    <a:pt x="1458"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13"/>
          <p:cNvGrpSpPr/>
          <p:nvPr/>
        </p:nvGrpSpPr>
        <p:grpSpPr>
          <a:xfrm rot="7688449">
            <a:off x="8171093" y="4156650"/>
            <a:ext cx="1074701" cy="585536"/>
            <a:chOff x="3248069" y="0"/>
            <a:chExt cx="1074695" cy="585533"/>
          </a:xfrm>
        </p:grpSpPr>
        <p:sp>
          <p:nvSpPr>
            <p:cNvPr id="693" name="Google Shape;693;p13"/>
            <p:cNvSpPr/>
            <p:nvPr/>
          </p:nvSpPr>
          <p:spPr>
            <a:xfrm>
              <a:off x="4280845" y="28533"/>
              <a:ext cx="41919" cy="33919"/>
            </a:xfrm>
            <a:custGeom>
              <a:avLst/>
              <a:gdLst/>
              <a:ahLst/>
              <a:cxnLst/>
              <a:rect l="l" t="t" r="r" b="b"/>
              <a:pathLst>
                <a:path w="786" h="636" extrusionOk="0">
                  <a:moveTo>
                    <a:pt x="385" y="1"/>
                  </a:moveTo>
                  <a:cubicBezTo>
                    <a:pt x="0" y="1"/>
                    <a:pt x="0" y="636"/>
                    <a:pt x="385" y="636"/>
                  </a:cubicBezTo>
                  <a:cubicBezTo>
                    <a:pt x="786" y="636"/>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4009064" y="0"/>
              <a:ext cx="41919" cy="33066"/>
            </a:xfrm>
            <a:custGeom>
              <a:avLst/>
              <a:gdLst/>
              <a:ahLst/>
              <a:cxnLst/>
              <a:rect l="l" t="t" r="r" b="b"/>
              <a:pathLst>
                <a:path w="786" h="620" extrusionOk="0">
                  <a:moveTo>
                    <a:pt x="385" y="1"/>
                  </a:moveTo>
                  <a:cubicBezTo>
                    <a:pt x="0" y="1"/>
                    <a:pt x="0"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3436065" y="296739"/>
              <a:ext cx="42826" cy="33919"/>
            </a:xfrm>
            <a:custGeom>
              <a:avLst/>
              <a:gdLst/>
              <a:ahLst/>
              <a:cxnLst/>
              <a:rect l="l" t="t" r="r" b="b"/>
              <a:pathLst>
                <a:path w="803" h="636" extrusionOk="0">
                  <a:moveTo>
                    <a:pt x="402" y="1"/>
                  </a:moveTo>
                  <a:cubicBezTo>
                    <a:pt x="1" y="1"/>
                    <a:pt x="1" y="636"/>
                    <a:pt x="402" y="636"/>
                  </a:cubicBezTo>
                  <a:cubicBezTo>
                    <a:pt x="803" y="636"/>
                    <a:pt x="803" y="1"/>
                    <a:pt x="4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3248069" y="531134"/>
              <a:ext cx="41919" cy="33013"/>
            </a:xfrm>
            <a:custGeom>
              <a:avLst/>
              <a:gdLst/>
              <a:ahLst/>
              <a:cxnLst/>
              <a:rect l="l" t="t" r="r" b="b"/>
              <a:pathLst>
                <a:path w="786" h="619" extrusionOk="0">
                  <a:moveTo>
                    <a:pt x="401" y="0"/>
                  </a:moveTo>
                  <a:cubicBezTo>
                    <a:pt x="0" y="0"/>
                    <a:pt x="0" y="618"/>
                    <a:pt x="401" y="618"/>
                  </a:cubicBezTo>
                  <a:cubicBezTo>
                    <a:pt x="785" y="618"/>
                    <a:pt x="785"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3712325" y="552520"/>
              <a:ext cx="41919" cy="33013"/>
            </a:xfrm>
            <a:custGeom>
              <a:avLst/>
              <a:gdLst/>
              <a:ahLst/>
              <a:cxnLst/>
              <a:rect l="l" t="t" r="r" b="b"/>
              <a:pathLst>
                <a:path w="786" h="619" extrusionOk="0">
                  <a:moveTo>
                    <a:pt x="401" y="0"/>
                  </a:moveTo>
                  <a:cubicBezTo>
                    <a:pt x="0" y="0"/>
                    <a:pt x="0" y="618"/>
                    <a:pt x="401" y="618"/>
                  </a:cubicBezTo>
                  <a:cubicBezTo>
                    <a:pt x="786" y="618"/>
                    <a:pt x="786"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13"/>
          <p:cNvGrpSpPr/>
          <p:nvPr/>
        </p:nvGrpSpPr>
        <p:grpSpPr>
          <a:xfrm rot="10800000">
            <a:off x="114800" y="4341610"/>
            <a:ext cx="548094" cy="657691"/>
            <a:chOff x="5543534" y="826966"/>
            <a:chExt cx="548094" cy="657691"/>
          </a:xfrm>
        </p:grpSpPr>
        <p:sp>
          <p:nvSpPr>
            <p:cNvPr id="699" name="Google Shape;699;p13"/>
            <p:cNvSpPr/>
            <p:nvPr/>
          </p:nvSpPr>
          <p:spPr>
            <a:xfrm>
              <a:off x="5806408" y="1087173"/>
              <a:ext cx="43733" cy="33013"/>
            </a:xfrm>
            <a:custGeom>
              <a:avLst/>
              <a:gdLst/>
              <a:ahLst/>
              <a:cxnLst/>
              <a:rect l="l" t="t" r="r" b="b"/>
              <a:pathLst>
                <a:path w="820" h="619" extrusionOk="0">
                  <a:moveTo>
                    <a:pt x="418" y="0"/>
                  </a:moveTo>
                  <a:cubicBezTo>
                    <a:pt x="0" y="0"/>
                    <a:pt x="0" y="619"/>
                    <a:pt x="418" y="619"/>
                  </a:cubicBezTo>
                  <a:cubicBezTo>
                    <a:pt x="819" y="619"/>
                    <a:pt x="819" y="0"/>
                    <a:pt x="4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5543534" y="826966"/>
              <a:ext cx="42826" cy="33919"/>
            </a:xfrm>
            <a:custGeom>
              <a:avLst/>
              <a:gdLst/>
              <a:ahLst/>
              <a:cxnLst/>
              <a:rect l="l" t="t" r="r" b="b"/>
              <a:pathLst>
                <a:path w="803" h="636" extrusionOk="0">
                  <a:moveTo>
                    <a:pt x="401" y="0"/>
                  </a:moveTo>
                  <a:cubicBezTo>
                    <a:pt x="0" y="0"/>
                    <a:pt x="0" y="635"/>
                    <a:pt x="401" y="635"/>
                  </a:cubicBezTo>
                  <a:cubicBezTo>
                    <a:pt x="802" y="635"/>
                    <a:pt x="80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6049656" y="957950"/>
              <a:ext cx="41973" cy="33013"/>
            </a:xfrm>
            <a:custGeom>
              <a:avLst/>
              <a:gdLst/>
              <a:ahLst/>
              <a:cxnLst/>
              <a:rect l="l" t="t" r="r" b="b"/>
              <a:pathLst>
                <a:path w="787" h="619" extrusionOk="0">
                  <a:moveTo>
                    <a:pt x="385" y="1"/>
                  </a:moveTo>
                  <a:cubicBezTo>
                    <a:pt x="1" y="1"/>
                    <a:pt x="1"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6007790" y="1178958"/>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5936485" y="1450738"/>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13"/>
          <p:cNvGrpSpPr/>
          <p:nvPr/>
        </p:nvGrpSpPr>
        <p:grpSpPr>
          <a:xfrm rot="5400000">
            <a:off x="70613" y="323013"/>
            <a:ext cx="468789" cy="285167"/>
            <a:chOff x="5515002" y="3682949"/>
            <a:chExt cx="468789" cy="285167"/>
          </a:xfrm>
        </p:grpSpPr>
        <p:sp>
          <p:nvSpPr>
            <p:cNvPr id="705" name="Google Shape;705;p13"/>
            <p:cNvSpPr/>
            <p:nvPr/>
          </p:nvSpPr>
          <p:spPr>
            <a:xfrm>
              <a:off x="5539054" y="3682949"/>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3"/>
            <p:cNvSpPr/>
            <p:nvPr/>
          </p:nvSpPr>
          <p:spPr>
            <a:xfrm>
              <a:off x="5515002" y="3876331"/>
              <a:ext cx="41973" cy="33013"/>
            </a:xfrm>
            <a:custGeom>
              <a:avLst/>
              <a:gdLst/>
              <a:ahLst/>
              <a:cxnLst/>
              <a:rect l="l" t="t" r="r" b="b"/>
              <a:pathLst>
                <a:path w="787" h="619" extrusionOk="0">
                  <a:moveTo>
                    <a:pt x="385" y="0"/>
                  </a:moveTo>
                  <a:cubicBezTo>
                    <a:pt x="1" y="0"/>
                    <a:pt x="1" y="618"/>
                    <a:pt x="385" y="618"/>
                  </a:cubicBezTo>
                  <a:cubicBezTo>
                    <a:pt x="786" y="618"/>
                    <a:pt x="786"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5940058" y="3935103"/>
              <a:ext cx="43733" cy="33013"/>
            </a:xfrm>
            <a:custGeom>
              <a:avLst/>
              <a:gdLst/>
              <a:ahLst/>
              <a:cxnLst/>
              <a:rect l="l" t="t" r="r" b="b"/>
              <a:pathLst>
                <a:path w="820" h="619" extrusionOk="0">
                  <a:moveTo>
                    <a:pt x="418" y="1"/>
                  </a:moveTo>
                  <a:cubicBezTo>
                    <a:pt x="1" y="1"/>
                    <a:pt x="1" y="619"/>
                    <a:pt x="418" y="619"/>
                  </a:cubicBezTo>
                  <a:cubicBezTo>
                    <a:pt x="819" y="619"/>
                    <a:pt x="819" y="1"/>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08;p13"/>
          <p:cNvGrpSpPr/>
          <p:nvPr/>
        </p:nvGrpSpPr>
        <p:grpSpPr>
          <a:xfrm rot="-5400000">
            <a:off x="8305560" y="591666"/>
            <a:ext cx="958004" cy="254927"/>
            <a:chOff x="3109939" y="4888573"/>
            <a:chExt cx="958004" cy="254927"/>
          </a:xfrm>
        </p:grpSpPr>
        <p:sp>
          <p:nvSpPr>
            <p:cNvPr id="709" name="Google Shape;709;p13"/>
            <p:cNvSpPr/>
            <p:nvPr/>
          </p:nvSpPr>
          <p:spPr>
            <a:xfrm>
              <a:off x="3109939" y="4888573"/>
              <a:ext cx="41919" cy="33066"/>
            </a:xfrm>
            <a:custGeom>
              <a:avLst/>
              <a:gdLst/>
              <a:ahLst/>
              <a:cxnLst/>
              <a:rect l="l" t="t" r="r" b="b"/>
              <a:pathLst>
                <a:path w="786" h="620" extrusionOk="0">
                  <a:moveTo>
                    <a:pt x="401" y="1"/>
                  </a:moveTo>
                  <a:cubicBezTo>
                    <a:pt x="0" y="1"/>
                    <a:pt x="0" y="619"/>
                    <a:pt x="401" y="619"/>
                  </a:cubicBezTo>
                  <a:cubicBezTo>
                    <a:pt x="786" y="619"/>
                    <a:pt x="786" y="1"/>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3661499" y="4934065"/>
              <a:ext cx="42826" cy="33866"/>
            </a:xfrm>
            <a:custGeom>
              <a:avLst/>
              <a:gdLst/>
              <a:ahLst/>
              <a:cxnLst/>
              <a:rect l="l" t="t" r="r" b="b"/>
              <a:pathLst>
                <a:path w="803" h="635" extrusionOk="0">
                  <a:moveTo>
                    <a:pt x="419" y="0"/>
                  </a:moveTo>
                  <a:cubicBezTo>
                    <a:pt x="1" y="0"/>
                    <a:pt x="1" y="635"/>
                    <a:pt x="419" y="635"/>
                  </a:cubicBezTo>
                  <a:cubicBezTo>
                    <a:pt x="803" y="635"/>
                    <a:pt x="803" y="0"/>
                    <a:pt x="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3929760" y="5110488"/>
              <a:ext cx="41919" cy="33013"/>
            </a:xfrm>
            <a:custGeom>
              <a:avLst/>
              <a:gdLst/>
              <a:ahLst/>
              <a:cxnLst/>
              <a:rect l="l" t="t" r="r" b="b"/>
              <a:pathLst>
                <a:path w="786" h="619" extrusionOk="0">
                  <a:moveTo>
                    <a:pt x="401" y="0"/>
                  </a:moveTo>
                  <a:cubicBezTo>
                    <a:pt x="0" y="0"/>
                    <a:pt x="0" y="619"/>
                    <a:pt x="401" y="619"/>
                  </a:cubicBezTo>
                  <a:cubicBezTo>
                    <a:pt x="785" y="619"/>
                    <a:pt x="785"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4025117" y="4896626"/>
              <a:ext cx="42826" cy="33013"/>
            </a:xfrm>
            <a:custGeom>
              <a:avLst/>
              <a:gdLst/>
              <a:ahLst/>
              <a:cxnLst/>
              <a:rect l="l" t="t" r="r" b="b"/>
              <a:pathLst>
                <a:path w="803" h="619" extrusionOk="0">
                  <a:moveTo>
                    <a:pt x="401" y="0"/>
                  </a:moveTo>
                  <a:cubicBezTo>
                    <a:pt x="0" y="0"/>
                    <a:pt x="0" y="618"/>
                    <a:pt x="401" y="618"/>
                  </a:cubicBezTo>
                  <a:cubicBezTo>
                    <a:pt x="802" y="618"/>
                    <a:pt x="80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3" name="Google Shape;713;p13"/>
          <p:cNvSpPr txBox="1">
            <a:spLocks noGrp="1"/>
          </p:cNvSpPr>
          <p:nvPr>
            <p:ph type="subTitle" idx="1"/>
          </p:nvPr>
        </p:nvSpPr>
        <p:spPr>
          <a:xfrm>
            <a:off x="713228" y="2639576"/>
            <a:ext cx="1576200" cy="47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Yanone Kaffeesatz"/>
              <a:buNone/>
              <a:defRPr sz="3000" b="1">
                <a:solidFill>
                  <a:schemeClr val="dk2"/>
                </a:solidFill>
                <a:latin typeface="Caveat"/>
                <a:ea typeface="Caveat"/>
                <a:cs typeface="Caveat"/>
                <a:sym typeface="Caveat"/>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714" name="Google Shape;714;p13"/>
          <p:cNvSpPr txBox="1">
            <a:spLocks noGrp="1"/>
          </p:cNvSpPr>
          <p:nvPr>
            <p:ph type="title" hasCustomPrompt="1"/>
          </p:nvPr>
        </p:nvSpPr>
        <p:spPr>
          <a:xfrm>
            <a:off x="714878" y="1755666"/>
            <a:ext cx="1572900" cy="78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b="1">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715" name="Google Shape;715;p13"/>
          <p:cNvSpPr txBox="1">
            <a:spLocks noGrp="1"/>
          </p:cNvSpPr>
          <p:nvPr>
            <p:ph type="subTitle" idx="2"/>
          </p:nvPr>
        </p:nvSpPr>
        <p:spPr>
          <a:xfrm>
            <a:off x="713228" y="3251579"/>
            <a:ext cx="1576200" cy="92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16" name="Google Shape;716;p13"/>
          <p:cNvSpPr txBox="1">
            <a:spLocks noGrp="1"/>
          </p:cNvSpPr>
          <p:nvPr>
            <p:ph type="subTitle" idx="3"/>
          </p:nvPr>
        </p:nvSpPr>
        <p:spPr>
          <a:xfrm>
            <a:off x="2760360" y="2639576"/>
            <a:ext cx="1576200" cy="47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Yanone Kaffeesatz"/>
              <a:buNone/>
              <a:defRPr sz="3000" b="1">
                <a:solidFill>
                  <a:schemeClr val="dk2"/>
                </a:solidFill>
                <a:latin typeface="Caveat"/>
                <a:ea typeface="Caveat"/>
                <a:cs typeface="Caveat"/>
                <a:sym typeface="Caveat"/>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717" name="Google Shape;717;p13"/>
          <p:cNvSpPr txBox="1">
            <a:spLocks noGrp="1"/>
          </p:cNvSpPr>
          <p:nvPr>
            <p:ph type="title" idx="4" hasCustomPrompt="1"/>
          </p:nvPr>
        </p:nvSpPr>
        <p:spPr>
          <a:xfrm>
            <a:off x="2761996" y="1755658"/>
            <a:ext cx="1572900" cy="78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b="1">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718" name="Google Shape;718;p13"/>
          <p:cNvSpPr txBox="1">
            <a:spLocks noGrp="1"/>
          </p:cNvSpPr>
          <p:nvPr>
            <p:ph type="subTitle" idx="5"/>
          </p:nvPr>
        </p:nvSpPr>
        <p:spPr>
          <a:xfrm>
            <a:off x="2760360" y="3251579"/>
            <a:ext cx="1576200" cy="92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19" name="Google Shape;719;p13"/>
          <p:cNvSpPr txBox="1">
            <a:spLocks noGrp="1"/>
          </p:cNvSpPr>
          <p:nvPr>
            <p:ph type="subTitle" idx="6"/>
          </p:nvPr>
        </p:nvSpPr>
        <p:spPr>
          <a:xfrm>
            <a:off x="4806627" y="2639576"/>
            <a:ext cx="1576200" cy="47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Yanone Kaffeesatz"/>
              <a:buNone/>
              <a:defRPr sz="3000" b="1">
                <a:solidFill>
                  <a:schemeClr val="dk2"/>
                </a:solidFill>
                <a:latin typeface="Caveat"/>
                <a:ea typeface="Caveat"/>
                <a:cs typeface="Caveat"/>
                <a:sym typeface="Caveat"/>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720" name="Google Shape;720;p13"/>
          <p:cNvSpPr txBox="1">
            <a:spLocks noGrp="1"/>
          </p:cNvSpPr>
          <p:nvPr>
            <p:ph type="title" idx="7" hasCustomPrompt="1"/>
          </p:nvPr>
        </p:nvSpPr>
        <p:spPr>
          <a:xfrm>
            <a:off x="4808277" y="1755651"/>
            <a:ext cx="1572900" cy="78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b="1">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721" name="Google Shape;721;p13"/>
          <p:cNvSpPr txBox="1">
            <a:spLocks noGrp="1"/>
          </p:cNvSpPr>
          <p:nvPr>
            <p:ph type="subTitle" idx="8"/>
          </p:nvPr>
        </p:nvSpPr>
        <p:spPr>
          <a:xfrm>
            <a:off x="4806627" y="3251579"/>
            <a:ext cx="1576200" cy="92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22" name="Google Shape;722;p13"/>
          <p:cNvSpPr txBox="1">
            <a:spLocks noGrp="1"/>
          </p:cNvSpPr>
          <p:nvPr>
            <p:ph type="subTitle" idx="9"/>
          </p:nvPr>
        </p:nvSpPr>
        <p:spPr>
          <a:xfrm>
            <a:off x="6854583" y="2639576"/>
            <a:ext cx="1576200" cy="47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Yanone Kaffeesatz"/>
              <a:buNone/>
              <a:defRPr sz="3000" b="1">
                <a:solidFill>
                  <a:schemeClr val="dk2"/>
                </a:solidFill>
                <a:latin typeface="Caveat"/>
                <a:ea typeface="Caveat"/>
                <a:cs typeface="Caveat"/>
                <a:sym typeface="Caveat"/>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723" name="Google Shape;723;p13"/>
          <p:cNvSpPr txBox="1">
            <a:spLocks noGrp="1"/>
          </p:cNvSpPr>
          <p:nvPr>
            <p:ph type="title" idx="13" hasCustomPrompt="1"/>
          </p:nvPr>
        </p:nvSpPr>
        <p:spPr>
          <a:xfrm>
            <a:off x="6856233" y="1755675"/>
            <a:ext cx="1572900" cy="78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b="1">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724" name="Google Shape;724;p13"/>
          <p:cNvSpPr txBox="1">
            <a:spLocks noGrp="1"/>
          </p:cNvSpPr>
          <p:nvPr>
            <p:ph type="subTitle" idx="14"/>
          </p:nvPr>
        </p:nvSpPr>
        <p:spPr>
          <a:xfrm>
            <a:off x="6854583" y="3251579"/>
            <a:ext cx="1576200" cy="92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25" name="Google Shape;725;p13"/>
          <p:cNvSpPr txBox="1">
            <a:spLocks noGrp="1"/>
          </p:cNvSpPr>
          <p:nvPr>
            <p:ph type="title" idx="15"/>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Font typeface="Caveat"/>
              <a:buNone/>
              <a:defRPr sz="3600" b="1">
                <a:solidFill>
                  <a:schemeClr val="dk2"/>
                </a:solidFill>
                <a:latin typeface="Caveat"/>
                <a:ea typeface="Caveat"/>
                <a:cs typeface="Caveat"/>
                <a:sym typeface="Caveat"/>
              </a:defRPr>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726" name="Google Shape;726;p13"/>
          <p:cNvGrpSpPr/>
          <p:nvPr/>
        </p:nvGrpSpPr>
        <p:grpSpPr>
          <a:xfrm rot="10800000" flipH="1">
            <a:off x="8088638" y="-235851"/>
            <a:ext cx="1572921" cy="1220671"/>
            <a:chOff x="3941922" y="3407823"/>
            <a:chExt cx="953170" cy="739711"/>
          </a:xfrm>
        </p:grpSpPr>
        <p:sp>
          <p:nvSpPr>
            <p:cNvPr id="727" name="Google Shape;727;p13"/>
            <p:cNvSpPr/>
            <p:nvPr/>
          </p:nvSpPr>
          <p:spPr>
            <a:xfrm>
              <a:off x="3941922" y="3407823"/>
              <a:ext cx="953170" cy="739711"/>
            </a:xfrm>
            <a:custGeom>
              <a:avLst/>
              <a:gdLst/>
              <a:ahLst/>
              <a:cxnLst/>
              <a:rect l="l" t="t" r="r" b="b"/>
              <a:pathLst>
                <a:path w="28873" h="22407" extrusionOk="0">
                  <a:moveTo>
                    <a:pt x="11061" y="1"/>
                  </a:moveTo>
                  <a:cubicBezTo>
                    <a:pt x="0" y="13468"/>
                    <a:pt x="14152" y="22407"/>
                    <a:pt x="14152" y="22407"/>
                  </a:cubicBezTo>
                  <a:cubicBezTo>
                    <a:pt x="14152" y="22407"/>
                    <a:pt x="28873" y="11580"/>
                    <a:pt x="1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a:off x="4318657" y="3490254"/>
              <a:ext cx="171005" cy="598814"/>
            </a:xfrm>
            <a:custGeom>
              <a:avLst/>
              <a:gdLst/>
              <a:ahLst/>
              <a:cxnLst/>
              <a:rect l="l" t="t" r="r" b="b"/>
              <a:pathLst>
                <a:path w="5180" h="18139" extrusionOk="0">
                  <a:moveTo>
                    <a:pt x="472" y="1"/>
                  </a:moveTo>
                  <a:cubicBezTo>
                    <a:pt x="411" y="1"/>
                    <a:pt x="347" y="15"/>
                    <a:pt x="284" y="43"/>
                  </a:cubicBezTo>
                  <a:cubicBezTo>
                    <a:pt x="84" y="144"/>
                    <a:pt x="0" y="378"/>
                    <a:pt x="100" y="595"/>
                  </a:cubicBezTo>
                  <a:cubicBezTo>
                    <a:pt x="4294" y="9150"/>
                    <a:pt x="2523" y="17571"/>
                    <a:pt x="2506" y="17654"/>
                  </a:cubicBezTo>
                  <a:cubicBezTo>
                    <a:pt x="2456" y="17855"/>
                    <a:pt x="2607" y="18089"/>
                    <a:pt x="2824" y="18139"/>
                  </a:cubicBezTo>
                  <a:lnTo>
                    <a:pt x="2907" y="18139"/>
                  </a:lnTo>
                  <a:cubicBezTo>
                    <a:pt x="3091" y="18139"/>
                    <a:pt x="3258" y="18005"/>
                    <a:pt x="3292" y="17838"/>
                  </a:cubicBezTo>
                  <a:cubicBezTo>
                    <a:pt x="3325" y="17738"/>
                    <a:pt x="5180" y="9066"/>
                    <a:pt x="836" y="227"/>
                  </a:cubicBezTo>
                  <a:cubicBezTo>
                    <a:pt x="764" y="84"/>
                    <a:pt x="625" y="1"/>
                    <a:pt x="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a:off x="4274520" y="3604476"/>
              <a:ext cx="143439" cy="104551"/>
            </a:xfrm>
            <a:custGeom>
              <a:avLst/>
              <a:gdLst/>
              <a:ahLst/>
              <a:cxnLst/>
              <a:rect l="l" t="t" r="r" b="b"/>
              <a:pathLst>
                <a:path w="4345" h="3167" extrusionOk="0">
                  <a:moveTo>
                    <a:pt x="456" y="0"/>
                  </a:moveTo>
                  <a:cubicBezTo>
                    <a:pt x="329" y="0"/>
                    <a:pt x="206" y="63"/>
                    <a:pt x="134" y="176"/>
                  </a:cubicBezTo>
                  <a:cubicBezTo>
                    <a:pt x="0" y="360"/>
                    <a:pt x="51" y="610"/>
                    <a:pt x="234" y="744"/>
                  </a:cubicBezTo>
                  <a:lnTo>
                    <a:pt x="3660" y="3100"/>
                  </a:lnTo>
                  <a:cubicBezTo>
                    <a:pt x="3726" y="3133"/>
                    <a:pt x="3810" y="3167"/>
                    <a:pt x="3893" y="3167"/>
                  </a:cubicBezTo>
                  <a:cubicBezTo>
                    <a:pt x="4010" y="3167"/>
                    <a:pt x="4127" y="3100"/>
                    <a:pt x="4228" y="3000"/>
                  </a:cubicBezTo>
                  <a:cubicBezTo>
                    <a:pt x="4345" y="2799"/>
                    <a:pt x="4311" y="2565"/>
                    <a:pt x="4111" y="2431"/>
                  </a:cubicBezTo>
                  <a:lnTo>
                    <a:pt x="685" y="76"/>
                  </a:lnTo>
                  <a:cubicBezTo>
                    <a:pt x="615" y="24"/>
                    <a:pt x="53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a:off x="4400824" y="3645609"/>
              <a:ext cx="109800" cy="124655"/>
            </a:xfrm>
            <a:custGeom>
              <a:avLst/>
              <a:gdLst/>
              <a:ahLst/>
              <a:cxnLst/>
              <a:rect l="l" t="t" r="r" b="b"/>
              <a:pathLst>
                <a:path w="3326" h="3776" extrusionOk="0">
                  <a:moveTo>
                    <a:pt x="2887" y="0"/>
                  </a:moveTo>
                  <a:cubicBezTo>
                    <a:pt x="2769" y="0"/>
                    <a:pt x="2652" y="52"/>
                    <a:pt x="2574" y="150"/>
                  </a:cubicBezTo>
                  <a:lnTo>
                    <a:pt x="118" y="3124"/>
                  </a:lnTo>
                  <a:cubicBezTo>
                    <a:pt x="1" y="3291"/>
                    <a:pt x="17" y="3541"/>
                    <a:pt x="184" y="3692"/>
                  </a:cubicBezTo>
                  <a:cubicBezTo>
                    <a:pt x="251" y="3759"/>
                    <a:pt x="352" y="3775"/>
                    <a:pt x="435" y="3775"/>
                  </a:cubicBezTo>
                  <a:cubicBezTo>
                    <a:pt x="535" y="3775"/>
                    <a:pt x="669" y="3708"/>
                    <a:pt x="753" y="3625"/>
                  </a:cubicBezTo>
                  <a:lnTo>
                    <a:pt x="3192" y="651"/>
                  </a:lnTo>
                  <a:cubicBezTo>
                    <a:pt x="3326" y="484"/>
                    <a:pt x="3292" y="233"/>
                    <a:pt x="3125" y="83"/>
                  </a:cubicBezTo>
                  <a:cubicBezTo>
                    <a:pt x="3055" y="27"/>
                    <a:pt x="2971"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3"/>
            <p:cNvSpPr/>
            <p:nvPr/>
          </p:nvSpPr>
          <p:spPr>
            <a:xfrm>
              <a:off x="4250256" y="3756331"/>
              <a:ext cx="191439" cy="103824"/>
            </a:xfrm>
            <a:custGeom>
              <a:avLst/>
              <a:gdLst/>
              <a:ahLst/>
              <a:cxnLst/>
              <a:rect l="l" t="t" r="r" b="b"/>
              <a:pathLst>
                <a:path w="5799" h="3145" extrusionOk="0">
                  <a:moveTo>
                    <a:pt x="455" y="1"/>
                  </a:moveTo>
                  <a:cubicBezTo>
                    <a:pt x="312" y="1"/>
                    <a:pt x="187" y="87"/>
                    <a:pt x="117" y="237"/>
                  </a:cubicBezTo>
                  <a:cubicBezTo>
                    <a:pt x="0" y="438"/>
                    <a:pt x="84" y="672"/>
                    <a:pt x="301" y="772"/>
                  </a:cubicBezTo>
                  <a:lnTo>
                    <a:pt x="5146" y="3095"/>
                  </a:lnTo>
                  <a:cubicBezTo>
                    <a:pt x="5180" y="3111"/>
                    <a:pt x="5247" y="3145"/>
                    <a:pt x="5314" y="3145"/>
                  </a:cubicBezTo>
                  <a:cubicBezTo>
                    <a:pt x="5464" y="3145"/>
                    <a:pt x="5598" y="3045"/>
                    <a:pt x="5681" y="2911"/>
                  </a:cubicBezTo>
                  <a:cubicBezTo>
                    <a:pt x="5798" y="2694"/>
                    <a:pt x="5698" y="2476"/>
                    <a:pt x="5497" y="2359"/>
                  </a:cubicBezTo>
                  <a:lnTo>
                    <a:pt x="652" y="54"/>
                  </a:lnTo>
                  <a:cubicBezTo>
                    <a:pt x="585" y="18"/>
                    <a:pt x="518" y="1"/>
                    <a:pt x="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3"/>
            <p:cNvSpPr/>
            <p:nvPr/>
          </p:nvSpPr>
          <p:spPr>
            <a:xfrm>
              <a:off x="4414062" y="3814664"/>
              <a:ext cx="147863" cy="117194"/>
            </a:xfrm>
            <a:custGeom>
              <a:avLst/>
              <a:gdLst/>
              <a:ahLst/>
              <a:cxnLst/>
              <a:rect l="l" t="t" r="r" b="b"/>
              <a:pathLst>
                <a:path w="4479" h="3550" extrusionOk="0">
                  <a:moveTo>
                    <a:pt x="4032" y="0"/>
                  </a:moveTo>
                  <a:cubicBezTo>
                    <a:pt x="3947" y="0"/>
                    <a:pt x="3863" y="26"/>
                    <a:pt x="3794" y="75"/>
                  </a:cubicBezTo>
                  <a:lnTo>
                    <a:pt x="201" y="2815"/>
                  </a:lnTo>
                  <a:cubicBezTo>
                    <a:pt x="17" y="2965"/>
                    <a:pt x="1" y="3216"/>
                    <a:pt x="118" y="3383"/>
                  </a:cubicBezTo>
                  <a:cubicBezTo>
                    <a:pt x="201" y="3483"/>
                    <a:pt x="301" y="3550"/>
                    <a:pt x="435" y="3550"/>
                  </a:cubicBezTo>
                  <a:cubicBezTo>
                    <a:pt x="519" y="3550"/>
                    <a:pt x="602" y="3516"/>
                    <a:pt x="686" y="3466"/>
                  </a:cubicBezTo>
                  <a:lnTo>
                    <a:pt x="4278" y="726"/>
                  </a:lnTo>
                  <a:cubicBezTo>
                    <a:pt x="4462" y="576"/>
                    <a:pt x="4479" y="325"/>
                    <a:pt x="4362" y="158"/>
                  </a:cubicBezTo>
                  <a:cubicBezTo>
                    <a:pt x="4274" y="51"/>
                    <a:pt x="4152" y="0"/>
                    <a:pt x="4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4357248" y="3521681"/>
              <a:ext cx="60710" cy="84743"/>
            </a:xfrm>
            <a:custGeom>
              <a:avLst/>
              <a:gdLst/>
              <a:ahLst/>
              <a:cxnLst/>
              <a:rect l="l" t="t" r="r" b="b"/>
              <a:pathLst>
                <a:path w="1839" h="2567" extrusionOk="0">
                  <a:moveTo>
                    <a:pt x="1398" y="1"/>
                  </a:moveTo>
                  <a:cubicBezTo>
                    <a:pt x="1252" y="1"/>
                    <a:pt x="1103" y="81"/>
                    <a:pt x="1020" y="211"/>
                  </a:cubicBezTo>
                  <a:lnTo>
                    <a:pt x="101" y="1965"/>
                  </a:lnTo>
                  <a:cubicBezTo>
                    <a:pt x="1" y="2166"/>
                    <a:pt x="84" y="2416"/>
                    <a:pt x="268" y="2517"/>
                  </a:cubicBezTo>
                  <a:cubicBezTo>
                    <a:pt x="335" y="2533"/>
                    <a:pt x="402" y="2567"/>
                    <a:pt x="469" y="2567"/>
                  </a:cubicBezTo>
                  <a:cubicBezTo>
                    <a:pt x="602" y="2567"/>
                    <a:pt x="736" y="2483"/>
                    <a:pt x="819" y="2350"/>
                  </a:cubicBezTo>
                  <a:lnTo>
                    <a:pt x="1738" y="595"/>
                  </a:lnTo>
                  <a:cubicBezTo>
                    <a:pt x="1839" y="411"/>
                    <a:pt x="1755" y="161"/>
                    <a:pt x="1571" y="44"/>
                  </a:cubicBezTo>
                  <a:cubicBezTo>
                    <a:pt x="1518" y="15"/>
                    <a:pt x="1458"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13"/>
          <p:cNvGrpSpPr/>
          <p:nvPr/>
        </p:nvGrpSpPr>
        <p:grpSpPr>
          <a:xfrm rot="8100000" flipH="1">
            <a:off x="6636207" y="-243558"/>
            <a:ext cx="1590457" cy="1236107"/>
            <a:chOff x="2465850" y="4099987"/>
            <a:chExt cx="879849" cy="683821"/>
          </a:xfrm>
        </p:grpSpPr>
        <p:sp>
          <p:nvSpPr>
            <p:cNvPr id="735" name="Google Shape;735;p13"/>
            <p:cNvSpPr/>
            <p:nvPr/>
          </p:nvSpPr>
          <p:spPr>
            <a:xfrm>
              <a:off x="2465850" y="4099987"/>
              <a:ext cx="879849" cy="683821"/>
            </a:xfrm>
            <a:custGeom>
              <a:avLst/>
              <a:gdLst/>
              <a:ahLst/>
              <a:cxnLst/>
              <a:rect l="l" t="t" r="r" b="b"/>
              <a:pathLst>
                <a:path w="26652" h="20714" extrusionOk="0">
                  <a:moveTo>
                    <a:pt x="4811" y="0"/>
                  </a:moveTo>
                  <a:cubicBezTo>
                    <a:pt x="4021" y="0"/>
                    <a:pt x="3301" y="301"/>
                    <a:pt x="2741" y="1056"/>
                  </a:cubicBezTo>
                  <a:cubicBezTo>
                    <a:pt x="1" y="4782"/>
                    <a:pt x="7603" y="9209"/>
                    <a:pt x="7603" y="9209"/>
                  </a:cubicBezTo>
                  <a:cubicBezTo>
                    <a:pt x="7603" y="9209"/>
                    <a:pt x="3309" y="9560"/>
                    <a:pt x="5080" y="12484"/>
                  </a:cubicBezTo>
                  <a:cubicBezTo>
                    <a:pt x="6153" y="14255"/>
                    <a:pt x="8322" y="14604"/>
                    <a:pt x="9866" y="14604"/>
                  </a:cubicBezTo>
                  <a:cubicBezTo>
                    <a:pt x="10872" y="14604"/>
                    <a:pt x="11613" y="14456"/>
                    <a:pt x="11613" y="14456"/>
                  </a:cubicBezTo>
                  <a:lnTo>
                    <a:pt x="11613" y="14456"/>
                  </a:lnTo>
                  <a:cubicBezTo>
                    <a:pt x="11613" y="14456"/>
                    <a:pt x="7069" y="19101"/>
                    <a:pt x="12332" y="20437"/>
                  </a:cubicBezTo>
                  <a:cubicBezTo>
                    <a:pt x="13087" y="20631"/>
                    <a:pt x="13854" y="20713"/>
                    <a:pt x="14614" y="20713"/>
                  </a:cubicBezTo>
                  <a:cubicBezTo>
                    <a:pt x="19115" y="20713"/>
                    <a:pt x="23360" y="17814"/>
                    <a:pt x="23360" y="17814"/>
                  </a:cubicBezTo>
                  <a:cubicBezTo>
                    <a:pt x="23360" y="17814"/>
                    <a:pt x="26651" y="6904"/>
                    <a:pt x="22791" y="4046"/>
                  </a:cubicBezTo>
                  <a:cubicBezTo>
                    <a:pt x="22379" y="3742"/>
                    <a:pt x="21981" y="3615"/>
                    <a:pt x="21602" y="3615"/>
                  </a:cubicBezTo>
                  <a:cubicBezTo>
                    <a:pt x="19586" y="3615"/>
                    <a:pt x="18130" y="7238"/>
                    <a:pt x="18130" y="7238"/>
                  </a:cubicBezTo>
                  <a:cubicBezTo>
                    <a:pt x="18130" y="7238"/>
                    <a:pt x="17472" y="111"/>
                    <a:pt x="14346" y="111"/>
                  </a:cubicBezTo>
                  <a:cubicBezTo>
                    <a:pt x="14283" y="111"/>
                    <a:pt x="14219" y="114"/>
                    <a:pt x="14153" y="120"/>
                  </a:cubicBezTo>
                  <a:cubicBezTo>
                    <a:pt x="10845" y="421"/>
                    <a:pt x="12031" y="4548"/>
                    <a:pt x="12031" y="4548"/>
                  </a:cubicBezTo>
                  <a:cubicBezTo>
                    <a:pt x="12031" y="4548"/>
                    <a:pt x="7886" y="0"/>
                    <a:pt x="4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3"/>
            <p:cNvSpPr/>
            <p:nvPr/>
          </p:nvSpPr>
          <p:spPr>
            <a:xfrm>
              <a:off x="2662767" y="4217246"/>
              <a:ext cx="503639" cy="411270"/>
            </a:xfrm>
            <a:custGeom>
              <a:avLst/>
              <a:gdLst/>
              <a:ahLst/>
              <a:cxnLst/>
              <a:rect l="l" t="t" r="r" b="b"/>
              <a:pathLst>
                <a:path w="15256" h="12458" extrusionOk="0">
                  <a:moveTo>
                    <a:pt x="450" y="0"/>
                  </a:moveTo>
                  <a:cubicBezTo>
                    <a:pt x="324" y="0"/>
                    <a:pt x="199" y="59"/>
                    <a:pt x="118" y="160"/>
                  </a:cubicBezTo>
                  <a:cubicBezTo>
                    <a:pt x="1" y="344"/>
                    <a:pt x="34" y="595"/>
                    <a:pt x="201" y="728"/>
                  </a:cubicBezTo>
                  <a:cubicBezTo>
                    <a:pt x="285" y="795"/>
                    <a:pt x="8355" y="6911"/>
                    <a:pt x="14554" y="12357"/>
                  </a:cubicBezTo>
                  <a:cubicBezTo>
                    <a:pt x="14638" y="12424"/>
                    <a:pt x="14738" y="12458"/>
                    <a:pt x="14821" y="12458"/>
                  </a:cubicBezTo>
                  <a:cubicBezTo>
                    <a:pt x="14922" y="12458"/>
                    <a:pt x="15039" y="12424"/>
                    <a:pt x="15122" y="12324"/>
                  </a:cubicBezTo>
                  <a:cubicBezTo>
                    <a:pt x="15256" y="12157"/>
                    <a:pt x="15239" y="11906"/>
                    <a:pt x="15072" y="11756"/>
                  </a:cubicBezTo>
                  <a:cubicBezTo>
                    <a:pt x="8856" y="6276"/>
                    <a:pt x="770" y="144"/>
                    <a:pt x="686" y="77"/>
                  </a:cubicBezTo>
                  <a:cubicBezTo>
                    <a:pt x="614" y="24"/>
                    <a:pt x="532" y="0"/>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3"/>
            <p:cNvSpPr/>
            <p:nvPr/>
          </p:nvSpPr>
          <p:spPr>
            <a:xfrm>
              <a:off x="2768142" y="4235469"/>
              <a:ext cx="228942" cy="249079"/>
            </a:xfrm>
            <a:custGeom>
              <a:avLst/>
              <a:gdLst/>
              <a:ahLst/>
              <a:cxnLst/>
              <a:rect l="l" t="t" r="r" b="b"/>
              <a:pathLst>
                <a:path w="6935" h="7545" extrusionOk="0">
                  <a:moveTo>
                    <a:pt x="5571" y="0"/>
                  </a:moveTo>
                  <a:cubicBezTo>
                    <a:pt x="5546" y="0"/>
                    <a:pt x="5522" y="3"/>
                    <a:pt x="5497" y="9"/>
                  </a:cubicBezTo>
                  <a:cubicBezTo>
                    <a:pt x="5280" y="43"/>
                    <a:pt x="5130" y="260"/>
                    <a:pt x="5163" y="460"/>
                  </a:cubicBezTo>
                  <a:lnTo>
                    <a:pt x="6015" y="6760"/>
                  </a:lnTo>
                  <a:lnTo>
                    <a:pt x="401" y="6709"/>
                  </a:lnTo>
                  <a:cubicBezTo>
                    <a:pt x="184" y="6709"/>
                    <a:pt x="0" y="6876"/>
                    <a:pt x="0" y="7110"/>
                  </a:cubicBezTo>
                  <a:cubicBezTo>
                    <a:pt x="0" y="7311"/>
                    <a:pt x="167" y="7495"/>
                    <a:pt x="401" y="7495"/>
                  </a:cubicBezTo>
                  <a:lnTo>
                    <a:pt x="6934" y="7545"/>
                  </a:lnTo>
                  <a:lnTo>
                    <a:pt x="5949" y="343"/>
                  </a:lnTo>
                  <a:cubicBezTo>
                    <a:pt x="5919" y="153"/>
                    <a:pt x="5748" y="0"/>
                    <a:pt x="5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3"/>
            <p:cNvSpPr/>
            <p:nvPr/>
          </p:nvSpPr>
          <p:spPr>
            <a:xfrm>
              <a:off x="2897220" y="4351969"/>
              <a:ext cx="285756" cy="317382"/>
            </a:xfrm>
            <a:custGeom>
              <a:avLst/>
              <a:gdLst/>
              <a:ahLst/>
              <a:cxnLst/>
              <a:rect l="l" t="t" r="r" b="b"/>
              <a:pathLst>
                <a:path w="8656" h="9614" extrusionOk="0">
                  <a:moveTo>
                    <a:pt x="8242" y="1"/>
                  </a:moveTo>
                  <a:cubicBezTo>
                    <a:pt x="8058" y="1"/>
                    <a:pt x="7865" y="128"/>
                    <a:pt x="7820" y="323"/>
                  </a:cubicBezTo>
                  <a:lnTo>
                    <a:pt x="6383" y="6823"/>
                  </a:lnTo>
                  <a:lnTo>
                    <a:pt x="301" y="8845"/>
                  </a:lnTo>
                  <a:cubicBezTo>
                    <a:pt x="100" y="8911"/>
                    <a:pt x="0" y="9129"/>
                    <a:pt x="50" y="9346"/>
                  </a:cubicBezTo>
                  <a:cubicBezTo>
                    <a:pt x="100" y="9513"/>
                    <a:pt x="267" y="9613"/>
                    <a:pt x="435" y="9613"/>
                  </a:cubicBezTo>
                  <a:cubicBezTo>
                    <a:pt x="468" y="9613"/>
                    <a:pt x="518" y="9613"/>
                    <a:pt x="551" y="9596"/>
                  </a:cubicBezTo>
                  <a:lnTo>
                    <a:pt x="7068" y="7424"/>
                  </a:lnTo>
                  <a:lnTo>
                    <a:pt x="8622" y="490"/>
                  </a:lnTo>
                  <a:cubicBezTo>
                    <a:pt x="8655" y="273"/>
                    <a:pt x="8521" y="56"/>
                    <a:pt x="8304" y="6"/>
                  </a:cubicBezTo>
                  <a:cubicBezTo>
                    <a:pt x="8284" y="2"/>
                    <a:pt x="8263" y="1"/>
                    <a:pt x="8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oogle Shape;739;p13"/>
          <p:cNvGrpSpPr/>
          <p:nvPr/>
        </p:nvGrpSpPr>
        <p:grpSpPr>
          <a:xfrm rot="10800000" flipH="1">
            <a:off x="4912065" y="-536080"/>
            <a:ext cx="1590415" cy="1236075"/>
            <a:chOff x="2465850" y="4099987"/>
            <a:chExt cx="879849" cy="683821"/>
          </a:xfrm>
        </p:grpSpPr>
        <p:sp>
          <p:nvSpPr>
            <p:cNvPr id="740" name="Google Shape;740;p13"/>
            <p:cNvSpPr/>
            <p:nvPr/>
          </p:nvSpPr>
          <p:spPr>
            <a:xfrm>
              <a:off x="2465850" y="4099987"/>
              <a:ext cx="879849" cy="683821"/>
            </a:xfrm>
            <a:custGeom>
              <a:avLst/>
              <a:gdLst/>
              <a:ahLst/>
              <a:cxnLst/>
              <a:rect l="l" t="t" r="r" b="b"/>
              <a:pathLst>
                <a:path w="26652" h="20714" extrusionOk="0">
                  <a:moveTo>
                    <a:pt x="4811" y="0"/>
                  </a:moveTo>
                  <a:cubicBezTo>
                    <a:pt x="4021" y="0"/>
                    <a:pt x="3301" y="301"/>
                    <a:pt x="2741" y="1056"/>
                  </a:cubicBezTo>
                  <a:cubicBezTo>
                    <a:pt x="1" y="4782"/>
                    <a:pt x="7603" y="9209"/>
                    <a:pt x="7603" y="9209"/>
                  </a:cubicBezTo>
                  <a:cubicBezTo>
                    <a:pt x="7603" y="9209"/>
                    <a:pt x="3309" y="9560"/>
                    <a:pt x="5080" y="12484"/>
                  </a:cubicBezTo>
                  <a:cubicBezTo>
                    <a:pt x="6153" y="14255"/>
                    <a:pt x="8322" y="14604"/>
                    <a:pt x="9866" y="14604"/>
                  </a:cubicBezTo>
                  <a:cubicBezTo>
                    <a:pt x="10872" y="14604"/>
                    <a:pt x="11613" y="14456"/>
                    <a:pt x="11613" y="14456"/>
                  </a:cubicBezTo>
                  <a:lnTo>
                    <a:pt x="11613" y="14456"/>
                  </a:lnTo>
                  <a:cubicBezTo>
                    <a:pt x="11613" y="14456"/>
                    <a:pt x="7069" y="19101"/>
                    <a:pt x="12332" y="20437"/>
                  </a:cubicBezTo>
                  <a:cubicBezTo>
                    <a:pt x="13087" y="20631"/>
                    <a:pt x="13854" y="20713"/>
                    <a:pt x="14614" y="20713"/>
                  </a:cubicBezTo>
                  <a:cubicBezTo>
                    <a:pt x="19115" y="20713"/>
                    <a:pt x="23360" y="17814"/>
                    <a:pt x="23360" y="17814"/>
                  </a:cubicBezTo>
                  <a:cubicBezTo>
                    <a:pt x="23360" y="17814"/>
                    <a:pt x="26651" y="6904"/>
                    <a:pt x="22791" y="4046"/>
                  </a:cubicBezTo>
                  <a:cubicBezTo>
                    <a:pt x="22379" y="3742"/>
                    <a:pt x="21981" y="3615"/>
                    <a:pt x="21602" y="3615"/>
                  </a:cubicBezTo>
                  <a:cubicBezTo>
                    <a:pt x="19586" y="3615"/>
                    <a:pt x="18130" y="7238"/>
                    <a:pt x="18130" y="7238"/>
                  </a:cubicBezTo>
                  <a:cubicBezTo>
                    <a:pt x="18130" y="7238"/>
                    <a:pt x="17472" y="111"/>
                    <a:pt x="14346" y="111"/>
                  </a:cubicBezTo>
                  <a:cubicBezTo>
                    <a:pt x="14283" y="111"/>
                    <a:pt x="14219" y="114"/>
                    <a:pt x="14153" y="120"/>
                  </a:cubicBezTo>
                  <a:cubicBezTo>
                    <a:pt x="10845" y="421"/>
                    <a:pt x="12031" y="4548"/>
                    <a:pt x="12031" y="4548"/>
                  </a:cubicBezTo>
                  <a:cubicBezTo>
                    <a:pt x="12031" y="4548"/>
                    <a:pt x="7886" y="0"/>
                    <a:pt x="4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3"/>
            <p:cNvSpPr/>
            <p:nvPr/>
          </p:nvSpPr>
          <p:spPr>
            <a:xfrm>
              <a:off x="2662767" y="4217246"/>
              <a:ext cx="503639" cy="411270"/>
            </a:xfrm>
            <a:custGeom>
              <a:avLst/>
              <a:gdLst/>
              <a:ahLst/>
              <a:cxnLst/>
              <a:rect l="l" t="t" r="r" b="b"/>
              <a:pathLst>
                <a:path w="15256" h="12458" extrusionOk="0">
                  <a:moveTo>
                    <a:pt x="450" y="0"/>
                  </a:moveTo>
                  <a:cubicBezTo>
                    <a:pt x="324" y="0"/>
                    <a:pt x="199" y="59"/>
                    <a:pt x="118" y="160"/>
                  </a:cubicBezTo>
                  <a:cubicBezTo>
                    <a:pt x="1" y="344"/>
                    <a:pt x="34" y="595"/>
                    <a:pt x="201" y="728"/>
                  </a:cubicBezTo>
                  <a:cubicBezTo>
                    <a:pt x="285" y="795"/>
                    <a:pt x="8355" y="6911"/>
                    <a:pt x="14554" y="12357"/>
                  </a:cubicBezTo>
                  <a:cubicBezTo>
                    <a:pt x="14638" y="12424"/>
                    <a:pt x="14738" y="12458"/>
                    <a:pt x="14821" y="12458"/>
                  </a:cubicBezTo>
                  <a:cubicBezTo>
                    <a:pt x="14922" y="12458"/>
                    <a:pt x="15039" y="12424"/>
                    <a:pt x="15122" y="12324"/>
                  </a:cubicBezTo>
                  <a:cubicBezTo>
                    <a:pt x="15256" y="12157"/>
                    <a:pt x="15239" y="11906"/>
                    <a:pt x="15072" y="11756"/>
                  </a:cubicBezTo>
                  <a:cubicBezTo>
                    <a:pt x="8856" y="6276"/>
                    <a:pt x="770" y="144"/>
                    <a:pt x="686" y="77"/>
                  </a:cubicBezTo>
                  <a:cubicBezTo>
                    <a:pt x="614" y="24"/>
                    <a:pt x="532" y="0"/>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3"/>
            <p:cNvSpPr/>
            <p:nvPr/>
          </p:nvSpPr>
          <p:spPr>
            <a:xfrm>
              <a:off x="2768142" y="4235469"/>
              <a:ext cx="228942" cy="249079"/>
            </a:xfrm>
            <a:custGeom>
              <a:avLst/>
              <a:gdLst/>
              <a:ahLst/>
              <a:cxnLst/>
              <a:rect l="l" t="t" r="r" b="b"/>
              <a:pathLst>
                <a:path w="6935" h="7545" extrusionOk="0">
                  <a:moveTo>
                    <a:pt x="5571" y="0"/>
                  </a:moveTo>
                  <a:cubicBezTo>
                    <a:pt x="5546" y="0"/>
                    <a:pt x="5522" y="3"/>
                    <a:pt x="5497" y="9"/>
                  </a:cubicBezTo>
                  <a:cubicBezTo>
                    <a:pt x="5280" y="43"/>
                    <a:pt x="5130" y="260"/>
                    <a:pt x="5163" y="460"/>
                  </a:cubicBezTo>
                  <a:lnTo>
                    <a:pt x="6015" y="6760"/>
                  </a:lnTo>
                  <a:lnTo>
                    <a:pt x="401" y="6709"/>
                  </a:lnTo>
                  <a:cubicBezTo>
                    <a:pt x="184" y="6709"/>
                    <a:pt x="0" y="6876"/>
                    <a:pt x="0" y="7110"/>
                  </a:cubicBezTo>
                  <a:cubicBezTo>
                    <a:pt x="0" y="7311"/>
                    <a:pt x="167" y="7495"/>
                    <a:pt x="401" y="7495"/>
                  </a:cubicBezTo>
                  <a:lnTo>
                    <a:pt x="6934" y="7545"/>
                  </a:lnTo>
                  <a:lnTo>
                    <a:pt x="5949" y="343"/>
                  </a:lnTo>
                  <a:cubicBezTo>
                    <a:pt x="5919" y="153"/>
                    <a:pt x="5748" y="0"/>
                    <a:pt x="5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3"/>
            <p:cNvSpPr/>
            <p:nvPr/>
          </p:nvSpPr>
          <p:spPr>
            <a:xfrm>
              <a:off x="2897220" y="4351969"/>
              <a:ext cx="285756" cy="317382"/>
            </a:xfrm>
            <a:custGeom>
              <a:avLst/>
              <a:gdLst/>
              <a:ahLst/>
              <a:cxnLst/>
              <a:rect l="l" t="t" r="r" b="b"/>
              <a:pathLst>
                <a:path w="8656" h="9614" extrusionOk="0">
                  <a:moveTo>
                    <a:pt x="8242" y="1"/>
                  </a:moveTo>
                  <a:cubicBezTo>
                    <a:pt x="8058" y="1"/>
                    <a:pt x="7865" y="128"/>
                    <a:pt x="7820" y="323"/>
                  </a:cubicBezTo>
                  <a:lnTo>
                    <a:pt x="6383" y="6823"/>
                  </a:lnTo>
                  <a:lnTo>
                    <a:pt x="301" y="8845"/>
                  </a:lnTo>
                  <a:cubicBezTo>
                    <a:pt x="100" y="8911"/>
                    <a:pt x="0" y="9129"/>
                    <a:pt x="50" y="9346"/>
                  </a:cubicBezTo>
                  <a:cubicBezTo>
                    <a:pt x="100" y="9513"/>
                    <a:pt x="267" y="9613"/>
                    <a:pt x="435" y="9613"/>
                  </a:cubicBezTo>
                  <a:cubicBezTo>
                    <a:pt x="468" y="9613"/>
                    <a:pt x="518" y="9613"/>
                    <a:pt x="551" y="9596"/>
                  </a:cubicBezTo>
                  <a:lnTo>
                    <a:pt x="7068" y="7424"/>
                  </a:lnTo>
                  <a:lnTo>
                    <a:pt x="8622" y="490"/>
                  </a:lnTo>
                  <a:cubicBezTo>
                    <a:pt x="8655" y="273"/>
                    <a:pt x="8521" y="56"/>
                    <a:pt x="8304" y="6"/>
                  </a:cubicBezTo>
                  <a:cubicBezTo>
                    <a:pt x="8284" y="2"/>
                    <a:pt x="8263" y="1"/>
                    <a:pt x="8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4" name="Google Shape;744;p13"/>
          <p:cNvSpPr/>
          <p:nvPr/>
        </p:nvSpPr>
        <p:spPr>
          <a:xfrm rot="10800000">
            <a:off x="666722" y="4448400"/>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rot="10800000">
            <a:off x="355434" y="448432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3"/>
          <p:cNvSpPr/>
          <p:nvPr/>
        </p:nvSpPr>
        <p:spPr>
          <a:xfrm rot="10800000">
            <a:off x="114797" y="419100"/>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rot="10800000">
            <a:off x="128609" y="411137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rot="10800000">
            <a:off x="514847" y="4781550"/>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rot="10800000">
            <a:off x="514859" y="49263"/>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rot="10800000">
            <a:off x="8912022" y="1280825"/>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rot="10800000">
            <a:off x="8925834" y="2249538"/>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rot="10800000">
            <a:off x="8336122" y="1187825"/>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rot="10800000">
            <a:off x="8751872" y="4045963"/>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rot="10800000">
            <a:off x="8912022" y="4552925"/>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CUSTOM_34">
    <p:spTree>
      <p:nvGrpSpPr>
        <p:cNvPr id="1" name="Shape 755"/>
        <p:cNvGrpSpPr/>
        <p:nvPr/>
      </p:nvGrpSpPr>
      <p:grpSpPr>
        <a:xfrm>
          <a:off x="0" y="0"/>
          <a:ext cx="0" cy="0"/>
          <a:chOff x="0" y="0"/>
          <a:chExt cx="0" cy="0"/>
        </a:xfrm>
      </p:grpSpPr>
      <p:sp>
        <p:nvSpPr>
          <p:cNvPr id="756" name="Google Shape;756;p14"/>
          <p:cNvSpPr txBox="1">
            <a:spLocks noGrp="1"/>
          </p:cNvSpPr>
          <p:nvPr>
            <p:ph type="title"/>
          </p:nvPr>
        </p:nvSpPr>
        <p:spPr>
          <a:xfrm>
            <a:off x="926828" y="2663350"/>
            <a:ext cx="3460200" cy="98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grpSp>
        <p:nvGrpSpPr>
          <p:cNvPr id="757" name="Google Shape;757;p14"/>
          <p:cNvGrpSpPr/>
          <p:nvPr/>
        </p:nvGrpSpPr>
        <p:grpSpPr>
          <a:xfrm>
            <a:off x="7893419" y="246725"/>
            <a:ext cx="1074695" cy="585533"/>
            <a:chOff x="3248069" y="0"/>
            <a:chExt cx="1074695" cy="585533"/>
          </a:xfrm>
        </p:grpSpPr>
        <p:sp>
          <p:nvSpPr>
            <p:cNvPr id="758" name="Google Shape;758;p14"/>
            <p:cNvSpPr/>
            <p:nvPr/>
          </p:nvSpPr>
          <p:spPr>
            <a:xfrm>
              <a:off x="4280845" y="28533"/>
              <a:ext cx="41919" cy="33919"/>
            </a:xfrm>
            <a:custGeom>
              <a:avLst/>
              <a:gdLst/>
              <a:ahLst/>
              <a:cxnLst/>
              <a:rect l="l" t="t" r="r" b="b"/>
              <a:pathLst>
                <a:path w="786" h="636" extrusionOk="0">
                  <a:moveTo>
                    <a:pt x="385" y="1"/>
                  </a:moveTo>
                  <a:cubicBezTo>
                    <a:pt x="0" y="1"/>
                    <a:pt x="0" y="636"/>
                    <a:pt x="385" y="636"/>
                  </a:cubicBezTo>
                  <a:cubicBezTo>
                    <a:pt x="786" y="636"/>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4009064" y="0"/>
              <a:ext cx="41919" cy="33066"/>
            </a:xfrm>
            <a:custGeom>
              <a:avLst/>
              <a:gdLst/>
              <a:ahLst/>
              <a:cxnLst/>
              <a:rect l="l" t="t" r="r" b="b"/>
              <a:pathLst>
                <a:path w="786" h="620" extrusionOk="0">
                  <a:moveTo>
                    <a:pt x="385" y="1"/>
                  </a:moveTo>
                  <a:cubicBezTo>
                    <a:pt x="0" y="1"/>
                    <a:pt x="0"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3436065" y="296739"/>
              <a:ext cx="42826" cy="33919"/>
            </a:xfrm>
            <a:custGeom>
              <a:avLst/>
              <a:gdLst/>
              <a:ahLst/>
              <a:cxnLst/>
              <a:rect l="l" t="t" r="r" b="b"/>
              <a:pathLst>
                <a:path w="803" h="636" extrusionOk="0">
                  <a:moveTo>
                    <a:pt x="402" y="1"/>
                  </a:moveTo>
                  <a:cubicBezTo>
                    <a:pt x="1" y="1"/>
                    <a:pt x="1" y="636"/>
                    <a:pt x="402" y="636"/>
                  </a:cubicBezTo>
                  <a:cubicBezTo>
                    <a:pt x="803" y="636"/>
                    <a:pt x="803" y="1"/>
                    <a:pt x="4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3248069" y="531134"/>
              <a:ext cx="41919" cy="33013"/>
            </a:xfrm>
            <a:custGeom>
              <a:avLst/>
              <a:gdLst/>
              <a:ahLst/>
              <a:cxnLst/>
              <a:rect l="l" t="t" r="r" b="b"/>
              <a:pathLst>
                <a:path w="786" h="619" extrusionOk="0">
                  <a:moveTo>
                    <a:pt x="401" y="0"/>
                  </a:moveTo>
                  <a:cubicBezTo>
                    <a:pt x="0" y="0"/>
                    <a:pt x="0" y="618"/>
                    <a:pt x="401" y="618"/>
                  </a:cubicBezTo>
                  <a:cubicBezTo>
                    <a:pt x="785" y="618"/>
                    <a:pt x="785"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3712325" y="552520"/>
              <a:ext cx="41919" cy="33013"/>
            </a:xfrm>
            <a:custGeom>
              <a:avLst/>
              <a:gdLst/>
              <a:ahLst/>
              <a:cxnLst/>
              <a:rect l="l" t="t" r="r" b="b"/>
              <a:pathLst>
                <a:path w="786" h="619" extrusionOk="0">
                  <a:moveTo>
                    <a:pt x="401" y="0"/>
                  </a:moveTo>
                  <a:cubicBezTo>
                    <a:pt x="0" y="0"/>
                    <a:pt x="0" y="618"/>
                    <a:pt x="401" y="618"/>
                  </a:cubicBezTo>
                  <a:cubicBezTo>
                    <a:pt x="786" y="618"/>
                    <a:pt x="786"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14"/>
          <p:cNvGrpSpPr/>
          <p:nvPr/>
        </p:nvGrpSpPr>
        <p:grpSpPr>
          <a:xfrm>
            <a:off x="7113984" y="2082604"/>
            <a:ext cx="548094" cy="657691"/>
            <a:chOff x="5543534" y="826966"/>
            <a:chExt cx="548094" cy="657691"/>
          </a:xfrm>
        </p:grpSpPr>
        <p:sp>
          <p:nvSpPr>
            <p:cNvPr id="764" name="Google Shape;764;p14"/>
            <p:cNvSpPr/>
            <p:nvPr/>
          </p:nvSpPr>
          <p:spPr>
            <a:xfrm>
              <a:off x="5806408" y="1087173"/>
              <a:ext cx="43733" cy="33013"/>
            </a:xfrm>
            <a:custGeom>
              <a:avLst/>
              <a:gdLst/>
              <a:ahLst/>
              <a:cxnLst/>
              <a:rect l="l" t="t" r="r" b="b"/>
              <a:pathLst>
                <a:path w="820" h="619" extrusionOk="0">
                  <a:moveTo>
                    <a:pt x="418" y="0"/>
                  </a:moveTo>
                  <a:cubicBezTo>
                    <a:pt x="0" y="0"/>
                    <a:pt x="0" y="619"/>
                    <a:pt x="418" y="619"/>
                  </a:cubicBezTo>
                  <a:cubicBezTo>
                    <a:pt x="819" y="619"/>
                    <a:pt x="819" y="0"/>
                    <a:pt x="4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5543534" y="826966"/>
              <a:ext cx="42826" cy="33919"/>
            </a:xfrm>
            <a:custGeom>
              <a:avLst/>
              <a:gdLst/>
              <a:ahLst/>
              <a:cxnLst/>
              <a:rect l="l" t="t" r="r" b="b"/>
              <a:pathLst>
                <a:path w="803" h="636" extrusionOk="0">
                  <a:moveTo>
                    <a:pt x="401" y="0"/>
                  </a:moveTo>
                  <a:cubicBezTo>
                    <a:pt x="0" y="0"/>
                    <a:pt x="0" y="635"/>
                    <a:pt x="401" y="635"/>
                  </a:cubicBezTo>
                  <a:cubicBezTo>
                    <a:pt x="802" y="635"/>
                    <a:pt x="80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a:off x="6049656" y="957950"/>
              <a:ext cx="41973" cy="33013"/>
            </a:xfrm>
            <a:custGeom>
              <a:avLst/>
              <a:gdLst/>
              <a:ahLst/>
              <a:cxnLst/>
              <a:rect l="l" t="t" r="r" b="b"/>
              <a:pathLst>
                <a:path w="787" h="619" extrusionOk="0">
                  <a:moveTo>
                    <a:pt x="385" y="1"/>
                  </a:moveTo>
                  <a:cubicBezTo>
                    <a:pt x="1" y="1"/>
                    <a:pt x="1"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a:off x="6007790" y="1178958"/>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a:off x="5936485" y="1450738"/>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14"/>
          <p:cNvGrpSpPr/>
          <p:nvPr/>
        </p:nvGrpSpPr>
        <p:grpSpPr>
          <a:xfrm rot="-5400000">
            <a:off x="8510702" y="1492299"/>
            <a:ext cx="468789" cy="285167"/>
            <a:chOff x="5515002" y="3682949"/>
            <a:chExt cx="468789" cy="285167"/>
          </a:xfrm>
        </p:grpSpPr>
        <p:sp>
          <p:nvSpPr>
            <p:cNvPr id="770" name="Google Shape;770;p14"/>
            <p:cNvSpPr/>
            <p:nvPr/>
          </p:nvSpPr>
          <p:spPr>
            <a:xfrm>
              <a:off x="5539054" y="3682949"/>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a:off x="5515002" y="3876331"/>
              <a:ext cx="41973" cy="33013"/>
            </a:xfrm>
            <a:custGeom>
              <a:avLst/>
              <a:gdLst/>
              <a:ahLst/>
              <a:cxnLst/>
              <a:rect l="l" t="t" r="r" b="b"/>
              <a:pathLst>
                <a:path w="787" h="619" extrusionOk="0">
                  <a:moveTo>
                    <a:pt x="385" y="0"/>
                  </a:moveTo>
                  <a:cubicBezTo>
                    <a:pt x="1" y="0"/>
                    <a:pt x="1" y="618"/>
                    <a:pt x="385" y="618"/>
                  </a:cubicBezTo>
                  <a:cubicBezTo>
                    <a:pt x="786" y="618"/>
                    <a:pt x="786"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a:off x="5940058" y="3935103"/>
              <a:ext cx="43733" cy="33013"/>
            </a:xfrm>
            <a:custGeom>
              <a:avLst/>
              <a:gdLst/>
              <a:ahLst/>
              <a:cxnLst/>
              <a:rect l="l" t="t" r="r" b="b"/>
              <a:pathLst>
                <a:path w="820" h="619" extrusionOk="0">
                  <a:moveTo>
                    <a:pt x="418" y="1"/>
                  </a:moveTo>
                  <a:cubicBezTo>
                    <a:pt x="1" y="1"/>
                    <a:pt x="1" y="619"/>
                    <a:pt x="418" y="619"/>
                  </a:cubicBezTo>
                  <a:cubicBezTo>
                    <a:pt x="819" y="619"/>
                    <a:pt x="819" y="1"/>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14"/>
          <p:cNvGrpSpPr/>
          <p:nvPr/>
        </p:nvGrpSpPr>
        <p:grpSpPr>
          <a:xfrm rot="-5400000">
            <a:off x="8361664" y="3389748"/>
            <a:ext cx="958004" cy="254927"/>
            <a:chOff x="3109939" y="4888573"/>
            <a:chExt cx="958004" cy="254927"/>
          </a:xfrm>
        </p:grpSpPr>
        <p:sp>
          <p:nvSpPr>
            <p:cNvPr id="774" name="Google Shape;774;p14"/>
            <p:cNvSpPr/>
            <p:nvPr/>
          </p:nvSpPr>
          <p:spPr>
            <a:xfrm>
              <a:off x="3109939" y="4888573"/>
              <a:ext cx="41919" cy="33066"/>
            </a:xfrm>
            <a:custGeom>
              <a:avLst/>
              <a:gdLst/>
              <a:ahLst/>
              <a:cxnLst/>
              <a:rect l="l" t="t" r="r" b="b"/>
              <a:pathLst>
                <a:path w="786" h="620" extrusionOk="0">
                  <a:moveTo>
                    <a:pt x="401" y="1"/>
                  </a:moveTo>
                  <a:cubicBezTo>
                    <a:pt x="0" y="1"/>
                    <a:pt x="0" y="619"/>
                    <a:pt x="401" y="619"/>
                  </a:cubicBezTo>
                  <a:cubicBezTo>
                    <a:pt x="786" y="619"/>
                    <a:pt x="786" y="1"/>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a:off x="3661499" y="4934065"/>
              <a:ext cx="42826" cy="33866"/>
            </a:xfrm>
            <a:custGeom>
              <a:avLst/>
              <a:gdLst/>
              <a:ahLst/>
              <a:cxnLst/>
              <a:rect l="l" t="t" r="r" b="b"/>
              <a:pathLst>
                <a:path w="803" h="635" extrusionOk="0">
                  <a:moveTo>
                    <a:pt x="419" y="0"/>
                  </a:moveTo>
                  <a:cubicBezTo>
                    <a:pt x="1" y="0"/>
                    <a:pt x="1" y="635"/>
                    <a:pt x="419" y="635"/>
                  </a:cubicBezTo>
                  <a:cubicBezTo>
                    <a:pt x="803" y="635"/>
                    <a:pt x="803" y="0"/>
                    <a:pt x="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a:off x="3929760" y="5110488"/>
              <a:ext cx="41919" cy="33013"/>
            </a:xfrm>
            <a:custGeom>
              <a:avLst/>
              <a:gdLst/>
              <a:ahLst/>
              <a:cxnLst/>
              <a:rect l="l" t="t" r="r" b="b"/>
              <a:pathLst>
                <a:path w="786" h="619" extrusionOk="0">
                  <a:moveTo>
                    <a:pt x="401" y="0"/>
                  </a:moveTo>
                  <a:cubicBezTo>
                    <a:pt x="0" y="0"/>
                    <a:pt x="0" y="619"/>
                    <a:pt x="401" y="619"/>
                  </a:cubicBezTo>
                  <a:cubicBezTo>
                    <a:pt x="785" y="619"/>
                    <a:pt x="785"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4"/>
            <p:cNvSpPr/>
            <p:nvPr/>
          </p:nvSpPr>
          <p:spPr>
            <a:xfrm>
              <a:off x="4025117" y="4896626"/>
              <a:ext cx="42826" cy="33013"/>
            </a:xfrm>
            <a:custGeom>
              <a:avLst/>
              <a:gdLst/>
              <a:ahLst/>
              <a:cxnLst/>
              <a:rect l="l" t="t" r="r" b="b"/>
              <a:pathLst>
                <a:path w="803" h="619" extrusionOk="0">
                  <a:moveTo>
                    <a:pt x="401" y="0"/>
                  </a:moveTo>
                  <a:cubicBezTo>
                    <a:pt x="0" y="0"/>
                    <a:pt x="0" y="618"/>
                    <a:pt x="401" y="618"/>
                  </a:cubicBezTo>
                  <a:cubicBezTo>
                    <a:pt x="802" y="618"/>
                    <a:pt x="80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14"/>
          <p:cNvGrpSpPr/>
          <p:nvPr/>
        </p:nvGrpSpPr>
        <p:grpSpPr>
          <a:xfrm rot="1029121">
            <a:off x="-1293" y="2988393"/>
            <a:ext cx="1071146" cy="1476564"/>
            <a:chOff x="2106550" y="2542337"/>
            <a:chExt cx="1071175" cy="1476604"/>
          </a:xfrm>
        </p:grpSpPr>
        <p:sp>
          <p:nvSpPr>
            <p:cNvPr id="779" name="Google Shape;779;p14"/>
            <p:cNvSpPr/>
            <p:nvPr/>
          </p:nvSpPr>
          <p:spPr>
            <a:xfrm>
              <a:off x="3133992" y="3985022"/>
              <a:ext cx="43733" cy="33919"/>
            </a:xfrm>
            <a:custGeom>
              <a:avLst/>
              <a:gdLst/>
              <a:ahLst/>
              <a:cxnLst/>
              <a:rect l="l" t="t" r="r" b="b"/>
              <a:pathLst>
                <a:path w="820" h="636" extrusionOk="0">
                  <a:moveTo>
                    <a:pt x="418" y="0"/>
                  </a:moveTo>
                  <a:cubicBezTo>
                    <a:pt x="0" y="0"/>
                    <a:pt x="0" y="635"/>
                    <a:pt x="418" y="635"/>
                  </a:cubicBezTo>
                  <a:cubicBezTo>
                    <a:pt x="819" y="635"/>
                    <a:pt x="819" y="0"/>
                    <a:pt x="4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a:off x="2721415" y="3403116"/>
              <a:ext cx="41919" cy="33919"/>
            </a:xfrm>
            <a:custGeom>
              <a:avLst/>
              <a:gdLst/>
              <a:ahLst/>
              <a:cxnLst/>
              <a:rect l="l" t="t" r="r" b="b"/>
              <a:pathLst>
                <a:path w="786" h="636" extrusionOk="0">
                  <a:moveTo>
                    <a:pt x="385" y="1"/>
                  </a:moveTo>
                  <a:cubicBezTo>
                    <a:pt x="0" y="1"/>
                    <a:pt x="0" y="636"/>
                    <a:pt x="385" y="636"/>
                  </a:cubicBezTo>
                  <a:cubicBezTo>
                    <a:pt x="786" y="636"/>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a:off x="2307025" y="2584203"/>
              <a:ext cx="41973" cy="33013"/>
            </a:xfrm>
            <a:custGeom>
              <a:avLst/>
              <a:gdLst/>
              <a:ahLst/>
              <a:cxnLst/>
              <a:rect l="l" t="t" r="r" b="b"/>
              <a:pathLst>
                <a:path w="787" h="619" extrusionOk="0">
                  <a:moveTo>
                    <a:pt x="385" y="1"/>
                  </a:moveTo>
                  <a:cubicBezTo>
                    <a:pt x="1" y="1"/>
                    <a:pt x="1"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a:off x="2106550" y="2542337"/>
              <a:ext cx="41919" cy="33919"/>
            </a:xfrm>
            <a:custGeom>
              <a:avLst/>
              <a:gdLst/>
              <a:ahLst/>
              <a:cxnLst/>
              <a:rect l="l" t="t" r="r" b="b"/>
              <a:pathLst>
                <a:path w="786" h="636" extrusionOk="0">
                  <a:moveTo>
                    <a:pt x="385" y="0"/>
                  </a:moveTo>
                  <a:cubicBezTo>
                    <a:pt x="0" y="0"/>
                    <a:pt x="0" y="635"/>
                    <a:pt x="385" y="635"/>
                  </a:cubicBezTo>
                  <a:cubicBezTo>
                    <a:pt x="786" y="635"/>
                    <a:pt x="786"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14"/>
          <p:cNvGrpSpPr/>
          <p:nvPr/>
        </p:nvGrpSpPr>
        <p:grpSpPr>
          <a:xfrm rot="-7614074" flipH="1">
            <a:off x="6711814" y="-434477"/>
            <a:ext cx="3276675" cy="2542876"/>
            <a:chOff x="3941922" y="3407823"/>
            <a:chExt cx="953170" cy="739711"/>
          </a:xfrm>
        </p:grpSpPr>
        <p:sp>
          <p:nvSpPr>
            <p:cNvPr id="784" name="Google Shape;784;p14"/>
            <p:cNvSpPr/>
            <p:nvPr/>
          </p:nvSpPr>
          <p:spPr>
            <a:xfrm>
              <a:off x="3941922" y="3407823"/>
              <a:ext cx="953170" cy="739711"/>
            </a:xfrm>
            <a:custGeom>
              <a:avLst/>
              <a:gdLst/>
              <a:ahLst/>
              <a:cxnLst/>
              <a:rect l="l" t="t" r="r" b="b"/>
              <a:pathLst>
                <a:path w="28873" h="22407" extrusionOk="0">
                  <a:moveTo>
                    <a:pt x="11061" y="1"/>
                  </a:moveTo>
                  <a:cubicBezTo>
                    <a:pt x="0" y="13468"/>
                    <a:pt x="14152" y="22407"/>
                    <a:pt x="14152" y="22407"/>
                  </a:cubicBezTo>
                  <a:cubicBezTo>
                    <a:pt x="14152" y="22407"/>
                    <a:pt x="28873" y="11580"/>
                    <a:pt x="1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4318657" y="3490254"/>
              <a:ext cx="171005" cy="598814"/>
            </a:xfrm>
            <a:custGeom>
              <a:avLst/>
              <a:gdLst/>
              <a:ahLst/>
              <a:cxnLst/>
              <a:rect l="l" t="t" r="r" b="b"/>
              <a:pathLst>
                <a:path w="5180" h="18139" extrusionOk="0">
                  <a:moveTo>
                    <a:pt x="472" y="1"/>
                  </a:moveTo>
                  <a:cubicBezTo>
                    <a:pt x="411" y="1"/>
                    <a:pt x="347" y="15"/>
                    <a:pt x="284" y="43"/>
                  </a:cubicBezTo>
                  <a:cubicBezTo>
                    <a:pt x="84" y="144"/>
                    <a:pt x="0" y="378"/>
                    <a:pt x="100" y="595"/>
                  </a:cubicBezTo>
                  <a:cubicBezTo>
                    <a:pt x="4294" y="9150"/>
                    <a:pt x="2523" y="17571"/>
                    <a:pt x="2506" y="17654"/>
                  </a:cubicBezTo>
                  <a:cubicBezTo>
                    <a:pt x="2456" y="17855"/>
                    <a:pt x="2607" y="18089"/>
                    <a:pt x="2824" y="18139"/>
                  </a:cubicBezTo>
                  <a:lnTo>
                    <a:pt x="2907" y="18139"/>
                  </a:lnTo>
                  <a:cubicBezTo>
                    <a:pt x="3091" y="18139"/>
                    <a:pt x="3258" y="18005"/>
                    <a:pt x="3292" y="17838"/>
                  </a:cubicBezTo>
                  <a:cubicBezTo>
                    <a:pt x="3325" y="17738"/>
                    <a:pt x="5180" y="9066"/>
                    <a:pt x="836" y="227"/>
                  </a:cubicBezTo>
                  <a:cubicBezTo>
                    <a:pt x="764" y="84"/>
                    <a:pt x="625" y="1"/>
                    <a:pt x="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4274520" y="3604476"/>
              <a:ext cx="143439" cy="104551"/>
            </a:xfrm>
            <a:custGeom>
              <a:avLst/>
              <a:gdLst/>
              <a:ahLst/>
              <a:cxnLst/>
              <a:rect l="l" t="t" r="r" b="b"/>
              <a:pathLst>
                <a:path w="4345" h="3167" extrusionOk="0">
                  <a:moveTo>
                    <a:pt x="456" y="0"/>
                  </a:moveTo>
                  <a:cubicBezTo>
                    <a:pt x="329" y="0"/>
                    <a:pt x="206" y="63"/>
                    <a:pt x="134" y="176"/>
                  </a:cubicBezTo>
                  <a:cubicBezTo>
                    <a:pt x="0" y="360"/>
                    <a:pt x="51" y="610"/>
                    <a:pt x="234" y="744"/>
                  </a:cubicBezTo>
                  <a:lnTo>
                    <a:pt x="3660" y="3100"/>
                  </a:lnTo>
                  <a:cubicBezTo>
                    <a:pt x="3726" y="3133"/>
                    <a:pt x="3810" y="3167"/>
                    <a:pt x="3893" y="3167"/>
                  </a:cubicBezTo>
                  <a:cubicBezTo>
                    <a:pt x="4010" y="3167"/>
                    <a:pt x="4127" y="3100"/>
                    <a:pt x="4228" y="3000"/>
                  </a:cubicBezTo>
                  <a:cubicBezTo>
                    <a:pt x="4345" y="2799"/>
                    <a:pt x="4311" y="2565"/>
                    <a:pt x="4111" y="2431"/>
                  </a:cubicBezTo>
                  <a:lnTo>
                    <a:pt x="685" y="76"/>
                  </a:lnTo>
                  <a:cubicBezTo>
                    <a:pt x="615" y="24"/>
                    <a:pt x="53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4400824" y="3645609"/>
              <a:ext cx="109800" cy="124655"/>
            </a:xfrm>
            <a:custGeom>
              <a:avLst/>
              <a:gdLst/>
              <a:ahLst/>
              <a:cxnLst/>
              <a:rect l="l" t="t" r="r" b="b"/>
              <a:pathLst>
                <a:path w="3326" h="3776" extrusionOk="0">
                  <a:moveTo>
                    <a:pt x="2887" y="0"/>
                  </a:moveTo>
                  <a:cubicBezTo>
                    <a:pt x="2769" y="0"/>
                    <a:pt x="2652" y="52"/>
                    <a:pt x="2574" y="150"/>
                  </a:cubicBezTo>
                  <a:lnTo>
                    <a:pt x="118" y="3124"/>
                  </a:lnTo>
                  <a:cubicBezTo>
                    <a:pt x="1" y="3291"/>
                    <a:pt x="17" y="3541"/>
                    <a:pt x="184" y="3692"/>
                  </a:cubicBezTo>
                  <a:cubicBezTo>
                    <a:pt x="251" y="3759"/>
                    <a:pt x="352" y="3775"/>
                    <a:pt x="435" y="3775"/>
                  </a:cubicBezTo>
                  <a:cubicBezTo>
                    <a:pt x="535" y="3775"/>
                    <a:pt x="669" y="3708"/>
                    <a:pt x="753" y="3625"/>
                  </a:cubicBezTo>
                  <a:lnTo>
                    <a:pt x="3192" y="651"/>
                  </a:lnTo>
                  <a:cubicBezTo>
                    <a:pt x="3326" y="484"/>
                    <a:pt x="3292" y="233"/>
                    <a:pt x="3125" y="83"/>
                  </a:cubicBezTo>
                  <a:cubicBezTo>
                    <a:pt x="3055" y="27"/>
                    <a:pt x="2971"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4250256" y="3756331"/>
              <a:ext cx="191439" cy="103824"/>
            </a:xfrm>
            <a:custGeom>
              <a:avLst/>
              <a:gdLst/>
              <a:ahLst/>
              <a:cxnLst/>
              <a:rect l="l" t="t" r="r" b="b"/>
              <a:pathLst>
                <a:path w="5799" h="3145" extrusionOk="0">
                  <a:moveTo>
                    <a:pt x="455" y="1"/>
                  </a:moveTo>
                  <a:cubicBezTo>
                    <a:pt x="312" y="1"/>
                    <a:pt x="187" y="87"/>
                    <a:pt x="117" y="237"/>
                  </a:cubicBezTo>
                  <a:cubicBezTo>
                    <a:pt x="0" y="438"/>
                    <a:pt x="84" y="672"/>
                    <a:pt x="301" y="772"/>
                  </a:cubicBezTo>
                  <a:lnTo>
                    <a:pt x="5146" y="3095"/>
                  </a:lnTo>
                  <a:cubicBezTo>
                    <a:pt x="5180" y="3111"/>
                    <a:pt x="5247" y="3145"/>
                    <a:pt x="5314" y="3145"/>
                  </a:cubicBezTo>
                  <a:cubicBezTo>
                    <a:pt x="5464" y="3145"/>
                    <a:pt x="5598" y="3045"/>
                    <a:pt x="5681" y="2911"/>
                  </a:cubicBezTo>
                  <a:cubicBezTo>
                    <a:pt x="5798" y="2694"/>
                    <a:pt x="5698" y="2476"/>
                    <a:pt x="5497" y="2359"/>
                  </a:cubicBezTo>
                  <a:lnTo>
                    <a:pt x="652" y="54"/>
                  </a:lnTo>
                  <a:cubicBezTo>
                    <a:pt x="585" y="18"/>
                    <a:pt x="518" y="1"/>
                    <a:pt x="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4414062" y="3814664"/>
              <a:ext cx="147863" cy="117194"/>
            </a:xfrm>
            <a:custGeom>
              <a:avLst/>
              <a:gdLst/>
              <a:ahLst/>
              <a:cxnLst/>
              <a:rect l="l" t="t" r="r" b="b"/>
              <a:pathLst>
                <a:path w="4479" h="3550" extrusionOk="0">
                  <a:moveTo>
                    <a:pt x="4032" y="0"/>
                  </a:moveTo>
                  <a:cubicBezTo>
                    <a:pt x="3947" y="0"/>
                    <a:pt x="3863" y="26"/>
                    <a:pt x="3794" y="75"/>
                  </a:cubicBezTo>
                  <a:lnTo>
                    <a:pt x="201" y="2815"/>
                  </a:lnTo>
                  <a:cubicBezTo>
                    <a:pt x="17" y="2965"/>
                    <a:pt x="1" y="3216"/>
                    <a:pt x="118" y="3383"/>
                  </a:cubicBezTo>
                  <a:cubicBezTo>
                    <a:pt x="201" y="3483"/>
                    <a:pt x="301" y="3550"/>
                    <a:pt x="435" y="3550"/>
                  </a:cubicBezTo>
                  <a:cubicBezTo>
                    <a:pt x="519" y="3550"/>
                    <a:pt x="602" y="3516"/>
                    <a:pt x="686" y="3466"/>
                  </a:cubicBezTo>
                  <a:lnTo>
                    <a:pt x="4278" y="726"/>
                  </a:lnTo>
                  <a:cubicBezTo>
                    <a:pt x="4462" y="576"/>
                    <a:pt x="4479" y="325"/>
                    <a:pt x="4362" y="158"/>
                  </a:cubicBezTo>
                  <a:cubicBezTo>
                    <a:pt x="4274" y="51"/>
                    <a:pt x="4152" y="0"/>
                    <a:pt x="4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4357248" y="3521681"/>
              <a:ext cx="60710" cy="84743"/>
            </a:xfrm>
            <a:custGeom>
              <a:avLst/>
              <a:gdLst/>
              <a:ahLst/>
              <a:cxnLst/>
              <a:rect l="l" t="t" r="r" b="b"/>
              <a:pathLst>
                <a:path w="1839" h="2567" extrusionOk="0">
                  <a:moveTo>
                    <a:pt x="1398" y="1"/>
                  </a:moveTo>
                  <a:cubicBezTo>
                    <a:pt x="1252" y="1"/>
                    <a:pt x="1103" y="81"/>
                    <a:pt x="1020" y="211"/>
                  </a:cubicBezTo>
                  <a:lnTo>
                    <a:pt x="101" y="1965"/>
                  </a:lnTo>
                  <a:cubicBezTo>
                    <a:pt x="1" y="2166"/>
                    <a:pt x="84" y="2416"/>
                    <a:pt x="268" y="2517"/>
                  </a:cubicBezTo>
                  <a:cubicBezTo>
                    <a:pt x="335" y="2533"/>
                    <a:pt x="402" y="2567"/>
                    <a:pt x="469" y="2567"/>
                  </a:cubicBezTo>
                  <a:cubicBezTo>
                    <a:pt x="602" y="2567"/>
                    <a:pt x="736" y="2483"/>
                    <a:pt x="819" y="2350"/>
                  </a:cubicBezTo>
                  <a:lnTo>
                    <a:pt x="1738" y="595"/>
                  </a:lnTo>
                  <a:cubicBezTo>
                    <a:pt x="1839" y="411"/>
                    <a:pt x="1755" y="161"/>
                    <a:pt x="1571" y="44"/>
                  </a:cubicBezTo>
                  <a:cubicBezTo>
                    <a:pt x="1518" y="15"/>
                    <a:pt x="1458"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1" name="Google Shape;791;p14"/>
          <p:cNvSpPr/>
          <p:nvPr/>
        </p:nvSpPr>
        <p:spPr>
          <a:xfrm>
            <a:off x="8303650" y="3119975"/>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8738300" y="3623113"/>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7093975" y="89275"/>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8738300" y="1565713"/>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6665350" y="278663"/>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7747663" y="2378738"/>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7417013" y="1667563"/>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175038" y="906850"/>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a:off x="2567188" y="49600"/>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4"/>
          <p:cNvSpPr/>
          <p:nvPr/>
        </p:nvSpPr>
        <p:spPr>
          <a:xfrm>
            <a:off x="2302888" y="444900"/>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4"/>
          <p:cNvSpPr/>
          <p:nvPr/>
        </p:nvSpPr>
        <p:spPr>
          <a:xfrm>
            <a:off x="257513" y="2299600"/>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4"/>
          <p:cNvSpPr/>
          <p:nvPr/>
        </p:nvSpPr>
        <p:spPr>
          <a:xfrm>
            <a:off x="243713" y="3530113"/>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4"/>
          <p:cNvSpPr/>
          <p:nvPr/>
        </p:nvSpPr>
        <p:spPr>
          <a:xfrm>
            <a:off x="79513" y="3038200"/>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4"/>
          <p:cNvSpPr/>
          <p:nvPr/>
        </p:nvSpPr>
        <p:spPr>
          <a:xfrm>
            <a:off x="144913" y="4373088"/>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4"/>
          <p:cNvSpPr txBox="1">
            <a:spLocks noGrp="1"/>
          </p:cNvSpPr>
          <p:nvPr>
            <p:ph type="subTitle" idx="1"/>
          </p:nvPr>
        </p:nvSpPr>
        <p:spPr>
          <a:xfrm>
            <a:off x="1246625" y="3650050"/>
            <a:ext cx="2820600" cy="71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06" name="Google Shape;806;p14"/>
          <p:cNvSpPr txBox="1">
            <a:spLocks noGrp="1"/>
          </p:cNvSpPr>
          <p:nvPr>
            <p:ph type="title" idx="2" hasCustomPrompt="1"/>
          </p:nvPr>
        </p:nvSpPr>
        <p:spPr>
          <a:xfrm>
            <a:off x="1932753" y="1023925"/>
            <a:ext cx="1526100" cy="12852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8400">
                <a:solidFill>
                  <a:schemeClr val="lt1"/>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grpSp>
        <p:nvGrpSpPr>
          <p:cNvPr id="807" name="Google Shape;807;p14"/>
          <p:cNvGrpSpPr/>
          <p:nvPr/>
        </p:nvGrpSpPr>
        <p:grpSpPr>
          <a:xfrm rot="-5400000">
            <a:off x="6660351" y="-585703"/>
            <a:ext cx="2342070" cy="1820263"/>
            <a:chOff x="2465850" y="4099987"/>
            <a:chExt cx="879849" cy="683821"/>
          </a:xfrm>
        </p:grpSpPr>
        <p:sp>
          <p:nvSpPr>
            <p:cNvPr id="808" name="Google Shape;808;p14"/>
            <p:cNvSpPr/>
            <p:nvPr/>
          </p:nvSpPr>
          <p:spPr>
            <a:xfrm>
              <a:off x="2465850" y="4099987"/>
              <a:ext cx="879849" cy="683821"/>
            </a:xfrm>
            <a:custGeom>
              <a:avLst/>
              <a:gdLst/>
              <a:ahLst/>
              <a:cxnLst/>
              <a:rect l="l" t="t" r="r" b="b"/>
              <a:pathLst>
                <a:path w="26652" h="20714" extrusionOk="0">
                  <a:moveTo>
                    <a:pt x="4811" y="0"/>
                  </a:moveTo>
                  <a:cubicBezTo>
                    <a:pt x="4021" y="0"/>
                    <a:pt x="3301" y="301"/>
                    <a:pt x="2741" y="1056"/>
                  </a:cubicBezTo>
                  <a:cubicBezTo>
                    <a:pt x="1" y="4782"/>
                    <a:pt x="7603" y="9209"/>
                    <a:pt x="7603" y="9209"/>
                  </a:cubicBezTo>
                  <a:cubicBezTo>
                    <a:pt x="7603" y="9209"/>
                    <a:pt x="3309" y="9560"/>
                    <a:pt x="5080" y="12484"/>
                  </a:cubicBezTo>
                  <a:cubicBezTo>
                    <a:pt x="6153" y="14255"/>
                    <a:pt x="8322" y="14604"/>
                    <a:pt x="9866" y="14604"/>
                  </a:cubicBezTo>
                  <a:cubicBezTo>
                    <a:pt x="10872" y="14604"/>
                    <a:pt x="11613" y="14456"/>
                    <a:pt x="11613" y="14456"/>
                  </a:cubicBezTo>
                  <a:lnTo>
                    <a:pt x="11613" y="14456"/>
                  </a:lnTo>
                  <a:cubicBezTo>
                    <a:pt x="11613" y="14456"/>
                    <a:pt x="7069" y="19101"/>
                    <a:pt x="12332" y="20437"/>
                  </a:cubicBezTo>
                  <a:cubicBezTo>
                    <a:pt x="13087" y="20631"/>
                    <a:pt x="13854" y="20713"/>
                    <a:pt x="14614" y="20713"/>
                  </a:cubicBezTo>
                  <a:cubicBezTo>
                    <a:pt x="19115" y="20713"/>
                    <a:pt x="23360" y="17814"/>
                    <a:pt x="23360" y="17814"/>
                  </a:cubicBezTo>
                  <a:cubicBezTo>
                    <a:pt x="23360" y="17814"/>
                    <a:pt x="26651" y="6904"/>
                    <a:pt x="22791" y="4046"/>
                  </a:cubicBezTo>
                  <a:cubicBezTo>
                    <a:pt x="22379" y="3742"/>
                    <a:pt x="21981" y="3615"/>
                    <a:pt x="21602" y="3615"/>
                  </a:cubicBezTo>
                  <a:cubicBezTo>
                    <a:pt x="19586" y="3615"/>
                    <a:pt x="18130" y="7238"/>
                    <a:pt x="18130" y="7238"/>
                  </a:cubicBezTo>
                  <a:cubicBezTo>
                    <a:pt x="18130" y="7238"/>
                    <a:pt x="17472" y="111"/>
                    <a:pt x="14346" y="111"/>
                  </a:cubicBezTo>
                  <a:cubicBezTo>
                    <a:pt x="14283" y="111"/>
                    <a:pt x="14219" y="114"/>
                    <a:pt x="14153" y="120"/>
                  </a:cubicBezTo>
                  <a:cubicBezTo>
                    <a:pt x="10845" y="421"/>
                    <a:pt x="12031" y="4548"/>
                    <a:pt x="12031" y="4548"/>
                  </a:cubicBezTo>
                  <a:cubicBezTo>
                    <a:pt x="12031" y="4548"/>
                    <a:pt x="7886" y="0"/>
                    <a:pt x="4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4"/>
            <p:cNvSpPr/>
            <p:nvPr/>
          </p:nvSpPr>
          <p:spPr>
            <a:xfrm>
              <a:off x="2662767" y="4217246"/>
              <a:ext cx="503639" cy="411270"/>
            </a:xfrm>
            <a:custGeom>
              <a:avLst/>
              <a:gdLst/>
              <a:ahLst/>
              <a:cxnLst/>
              <a:rect l="l" t="t" r="r" b="b"/>
              <a:pathLst>
                <a:path w="15256" h="12458" extrusionOk="0">
                  <a:moveTo>
                    <a:pt x="450" y="0"/>
                  </a:moveTo>
                  <a:cubicBezTo>
                    <a:pt x="324" y="0"/>
                    <a:pt x="199" y="59"/>
                    <a:pt x="118" y="160"/>
                  </a:cubicBezTo>
                  <a:cubicBezTo>
                    <a:pt x="1" y="344"/>
                    <a:pt x="34" y="595"/>
                    <a:pt x="201" y="728"/>
                  </a:cubicBezTo>
                  <a:cubicBezTo>
                    <a:pt x="285" y="795"/>
                    <a:pt x="8355" y="6911"/>
                    <a:pt x="14554" y="12357"/>
                  </a:cubicBezTo>
                  <a:cubicBezTo>
                    <a:pt x="14638" y="12424"/>
                    <a:pt x="14738" y="12458"/>
                    <a:pt x="14821" y="12458"/>
                  </a:cubicBezTo>
                  <a:cubicBezTo>
                    <a:pt x="14922" y="12458"/>
                    <a:pt x="15039" y="12424"/>
                    <a:pt x="15122" y="12324"/>
                  </a:cubicBezTo>
                  <a:cubicBezTo>
                    <a:pt x="15256" y="12157"/>
                    <a:pt x="15239" y="11906"/>
                    <a:pt x="15072" y="11756"/>
                  </a:cubicBezTo>
                  <a:cubicBezTo>
                    <a:pt x="8856" y="6276"/>
                    <a:pt x="770" y="144"/>
                    <a:pt x="686" y="77"/>
                  </a:cubicBezTo>
                  <a:cubicBezTo>
                    <a:pt x="614" y="24"/>
                    <a:pt x="532" y="0"/>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4"/>
            <p:cNvSpPr/>
            <p:nvPr/>
          </p:nvSpPr>
          <p:spPr>
            <a:xfrm>
              <a:off x="2768142" y="4235469"/>
              <a:ext cx="228942" cy="249079"/>
            </a:xfrm>
            <a:custGeom>
              <a:avLst/>
              <a:gdLst/>
              <a:ahLst/>
              <a:cxnLst/>
              <a:rect l="l" t="t" r="r" b="b"/>
              <a:pathLst>
                <a:path w="6935" h="7545" extrusionOk="0">
                  <a:moveTo>
                    <a:pt x="5571" y="0"/>
                  </a:moveTo>
                  <a:cubicBezTo>
                    <a:pt x="5546" y="0"/>
                    <a:pt x="5522" y="3"/>
                    <a:pt x="5497" y="9"/>
                  </a:cubicBezTo>
                  <a:cubicBezTo>
                    <a:pt x="5280" y="43"/>
                    <a:pt x="5130" y="260"/>
                    <a:pt x="5163" y="460"/>
                  </a:cubicBezTo>
                  <a:lnTo>
                    <a:pt x="6015" y="6760"/>
                  </a:lnTo>
                  <a:lnTo>
                    <a:pt x="401" y="6709"/>
                  </a:lnTo>
                  <a:cubicBezTo>
                    <a:pt x="184" y="6709"/>
                    <a:pt x="0" y="6876"/>
                    <a:pt x="0" y="7110"/>
                  </a:cubicBezTo>
                  <a:cubicBezTo>
                    <a:pt x="0" y="7311"/>
                    <a:pt x="167" y="7495"/>
                    <a:pt x="401" y="7495"/>
                  </a:cubicBezTo>
                  <a:lnTo>
                    <a:pt x="6934" y="7545"/>
                  </a:lnTo>
                  <a:lnTo>
                    <a:pt x="5949" y="343"/>
                  </a:lnTo>
                  <a:cubicBezTo>
                    <a:pt x="5919" y="153"/>
                    <a:pt x="5748" y="0"/>
                    <a:pt x="5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4"/>
            <p:cNvSpPr/>
            <p:nvPr/>
          </p:nvSpPr>
          <p:spPr>
            <a:xfrm>
              <a:off x="2897220" y="4351969"/>
              <a:ext cx="285756" cy="317382"/>
            </a:xfrm>
            <a:custGeom>
              <a:avLst/>
              <a:gdLst/>
              <a:ahLst/>
              <a:cxnLst/>
              <a:rect l="l" t="t" r="r" b="b"/>
              <a:pathLst>
                <a:path w="8656" h="9614" extrusionOk="0">
                  <a:moveTo>
                    <a:pt x="8242" y="1"/>
                  </a:moveTo>
                  <a:cubicBezTo>
                    <a:pt x="8058" y="1"/>
                    <a:pt x="7865" y="128"/>
                    <a:pt x="7820" y="323"/>
                  </a:cubicBezTo>
                  <a:lnTo>
                    <a:pt x="6383" y="6823"/>
                  </a:lnTo>
                  <a:lnTo>
                    <a:pt x="301" y="8845"/>
                  </a:lnTo>
                  <a:cubicBezTo>
                    <a:pt x="100" y="8911"/>
                    <a:pt x="0" y="9129"/>
                    <a:pt x="50" y="9346"/>
                  </a:cubicBezTo>
                  <a:cubicBezTo>
                    <a:pt x="100" y="9513"/>
                    <a:pt x="267" y="9613"/>
                    <a:pt x="435" y="9613"/>
                  </a:cubicBezTo>
                  <a:cubicBezTo>
                    <a:pt x="468" y="9613"/>
                    <a:pt x="518" y="9613"/>
                    <a:pt x="551" y="9596"/>
                  </a:cubicBezTo>
                  <a:lnTo>
                    <a:pt x="7068" y="7424"/>
                  </a:lnTo>
                  <a:lnTo>
                    <a:pt x="8622" y="490"/>
                  </a:lnTo>
                  <a:cubicBezTo>
                    <a:pt x="8655" y="273"/>
                    <a:pt x="8521" y="56"/>
                    <a:pt x="8304" y="6"/>
                  </a:cubicBezTo>
                  <a:cubicBezTo>
                    <a:pt x="8284" y="2"/>
                    <a:pt x="8263" y="1"/>
                    <a:pt x="8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 name="Google Shape;812;p14"/>
          <p:cNvGrpSpPr/>
          <p:nvPr/>
        </p:nvGrpSpPr>
        <p:grpSpPr>
          <a:xfrm rot="-3564655" flipH="1">
            <a:off x="7284051" y="1809060"/>
            <a:ext cx="2817305" cy="2186380"/>
            <a:chOff x="3941922" y="3407823"/>
            <a:chExt cx="953170" cy="739711"/>
          </a:xfrm>
        </p:grpSpPr>
        <p:sp>
          <p:nvSpPr>
            <p:cNvPr id="813" name="Google Shape;813;p14"/>
            <p:cNvSpPr/>
            <p:nvPr/>
          </p:nvSpPr>
          <p:spPr>
            <a:xfrm>
              <a:off x="3941922" y="3407823"/>
              <a:ext cx="953170" cy="739711"/>
            </a:xfrm>
            <a:custGeom>
              <a:avLst/>
              <a:gdLst/>
              <a:ahLst/>
              <a:cxnLst/>
              <a:rect l="l" t="t" r="r" b="b"/>
              <a:pathLst>
                <a:path w="28873" h="22407" extrusionOk="0">
                  <a:moveTo>
                    <a:pt x="11061" y="1"/>
                  </a:moveTo>
                  <a:cubicBezTo>
                    <a:pt x="0" y="13468"/>
                    <a:pt x="14152" y="22407"/>
                    <a:pt x="14152" y="22407"/>
                  </a:cubicBezTo>
                  <a:cubicBezTo>
                    <a:pt x="14152" y="22407"/>
                    <a:pt x="28873" y="11580"/>
                    <a:pt x="1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4"/>
            <p:cNvSpPr/>
            <p:nvPr/>
          </p:nvSpPr>
          <p:spPr>
            <a:xfrm>
              <a:off x="4318657" y="3490254"/>
              <a:ext cx="171005" cy="598814"/>
            </a:xfrm>
            <a:custGeom>
              <a:avLst/>
              <a:gdLst/>
              <a:ahLst/>
              <a:cxnLst/>
              <a:rect l="l" t="t" r="r" b="b"/>
              <a:pathLst>
                <a:path w="5180" h="18139" extrusionOk="0">
                  <a:moveTo>
                    <a:pt x="472" y="1"/>
                  </a:moveTo>
                  <a:cubicBezTo>
                    <a:pt x="411" y="1"/>
                    <a:pt x="347" y="15"/>
                    <a:pt x="284" y="43"/>
                  </a:cubicBezTo>
                  <a:cubicBezTo>
                    <a:pt x="84" y="144"/>
                    <a:pt x="0" y="378"/>
                    <a:pt x="100" y="595"/>
                  </a:cubicBezTo>
                  <a:cubicBezTo>
                    <a:pt x="4294" y="9150"/>
                    <a:pt x="2523" y="17571"/>
                    <a:pt x="2506" y="17654"/>
                  </a:cubicBezTo>
                  <a:cubicBezTo>
                    <a:pt x="2456" y="17855"/>
                    <a:pt x="2607" y="18089"/>
                    <a:pt x="2824" y="18139"/>
                  </a:cubicBezTo>
                  <a:lnTo>
                    <a:pt x="2907" y="18139"/>
                  </a:lnTo>
                  <a:cubicBezTo>
                    <a:pt x="3091" y="18139"/>
                    <a:pt x="3258" y="18005"/>
                    <a:pt x="3292" y="17838"/>
                  </a:cubicBezTo>
                  <a:cubicBezTo>
                    <a:pt x="3325" y="17738"/>
                    <a:pt x="5180" y="9066"/>
                    <a:pt x="836" y="227"/>
                  </a:cubicBezTo>
                  <a:cubicBezTo>
                    <a:pt x="764" y="84"/>
                    <a:pt x="625" y="1"/>
                    <a:pt x="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4"/>
            <p:cNvSpPr/>
            <p:nvPr/>
          </p:nvSpPr>
          <p:spPr>
            <a:xfrm>
              <a:off x="4274520" y="3604476"/>
              <a:ext cx="143439" cy="104551"/>
            </a:xfrm>
            <a:custGeom>
              <a:avLst/>
              <a:gdLst/>
              <a:ahLst/>
              <a:cxnLst/>
              <a:rect l="l" t="t" r="r" b="b"/>
              <a:pathLst>
                <a:path w="4345" h="3167" extrusionOk="0">
                  <a:moveTo>
                    <a:pt x="456" y="0"/>
                  </a:moveTo>
                  <a:cubicBezTo>
                    <a:pt x="329" y="0"/>
                    <a:pt x="206" y="63"/>
                    <a:pt x="134" y="176"/>
                  </a:cubicBezTo>
                  <a:cubicBezTo>
                    <a:pt x="0" y="360"/>
                    <a:pt x="51" y="610"/>
                    <a:pt x="234" y="744"/>
                  </a:cubicBezTo>
                  <a:lnTo>
                    <a:pt x="3660" y="3100"/>
                  </a:lnTo>
                  <a:cubicBezTo>
                    <a:pt x="3726" y="3133"/>
                    <a:pt x="3810" y="3167"/>
                    <a:pt x="3893" y="3167"/>
                  </a:cubicBezTo>
                  <a:cubicBezTo>
                    <a:pt x="4010" y="3167"/>
                    <a:pt x="4127" y="3100"/>
                    <a:pt x="4228" y="3000"/>
                  </a:cubicBezTo>
                  <a:cubicBezTo>
                    <a:pt x="4345" y="2799"/>
                    <a:pt x="4311" y="2565"/>
                    <a:pt x="4111" y="2431"/>
                  </a:cubicBezTo>
                  <a:lnTo>
                    <a:pt x="685" y="76"/>
                  </a:lnTo>
                  <a:cubicBezTo>
                    <a:pt x="615" y="24"/>
                    <a:pt x="53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4"/>
            <p:cNvSpPr/>
            <p:nvPr/>
          </p:nvSpPr>
          <p:spPr>
            <a:xfrm>
              <a:off x="4400824" y="3645609"/>
              <a:ext cx="109800" cy="124655"/>
            </a:xfrm>
            <a:custGeom>
              <a:avLst/>
              <a:gdLst/>
              <a:ahLst/>
              <a:cxnLst/>
              <a:rect l="l" t="t" r="r" b="b"/>
              <a:pathLst>
                <a:path w="3326" h="3776" extrusionOk="0">
                  <a:moveTo>
                    <a:pt x="2887" y="0"/>
                  </a:moveTo>
                  <a:cubicBezTo>
                    <a:pt x="2769" y="0"/>
                    <a:pt x="2652" y="52"/>
                    <a:pt x="2574" y="150"/>
                  </a:cubicBezTo>
                  <a:lnTo>
                    <a:pt x="118" y="3124"/>
                  </a:lnTo>
                  <a:cubicBezTo>
                    <a:pt x="1" y="3291"/>
                    <a:pt x="17" y="3541"/>
                    <a:pt x="184" y="3692"/>
                  </a:cubicBezTo>
                  <a:cubicBezTo>
                    <a:pt x="251" y="3759"/>
                    <a:pt x="352" y="3775"/>
                    <a:pt x="435" y="3775"/>
                  </a:cubicBezTo>
                  <a:cubicBezTo>
                    <a:pt x="535" y="3775"/>
                    <a:pt x="669" y="3708"/>
                    <a:pt x="753" y="3625"/>
                  </a:cubicBezTo>
                  <a:lnTo>
                    <a:pt x="3192" y="651"/>
                  </a:lnTo>
                  <a:cubicBezTo>
                    <a:pt x="3326" y="484"/>
                    <a:pt x="3292" y="233"/>
                    <a:pt x="3125" y="83"/>
                  </a:cubicBezTo>
                  <a:cubicBezTo>
                    <a:pt x="3055" y="27"/>
                    <a:pt x="2971"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4"/>
            <p:cNvSpPr/>
            <p:nvPr/>
          </p:nvSpPr>
          <p:spPr>
            <a:xfrm>
              <a:off x="4250256" y="3756331"/>
              <a:ext cx="191439" cy="103824"/>
            </a:xfrm>
            <a:custGeom>
              <a:avLst/>
              <a:gdLst/>
              <a:ahLst/>
              <a:cxnLst/>
              <a:rect l="l" t="t" r="r" b="b"/>
              <a:pathLst>
                <a:path w="5799" h="3145" extrusionOk="0">
                  <a:moveTo>
                    <a:pt x="455" y="1"/>
                  </a:moveTo>
                  <a:cubicBezTo>
                    <a:pt x="312" y="1"/>
                    <a:pt x="187" y="87"/>
                    <a:pt x="117" y="237"/>
                  </a:cubicBezTo>
                  <a:cubicBezTo>
                    <a:pt x="0" y="438"/>
                    <a:pt x="84" y="672"/>
                    <a:pt x="301" y="772"/>
                  </a:cubicBezTo>
                  <a:lnTo>
                    <a:pt x="5146" y="3095"/>
                  </a:lnTo>
                  <a:cubicBezTo>
                    <a:pt x="5180" y="3111"/>
                    <a:pt x="5247" y="3145"/>
                    <a:pt x="5314" y="3145"/>
                  </a:cubicBezTo>
                  <a:cubicBezTo>
                    <a:pt x="5464" y="3145"/>
                    <a:pt x="5598" y="3045"/>
                    <a:pt x="5681" y="2911"/>
                  </a:cubicBezTo>
                  <a:cubicBezTo>
                    <a:pt x="5798" y="2694"/>
                    <a:pt x="5698" y="2476"/>
                    <a:pt x="5497" y="2359"/>
                  </a:cubicBezTo>
                  <a:lnTo>
                    <a:pt x="652" y="54"/>
                  </a:lnTo>
                  <a:cubicBezTo>
                    <a:pt x="585" y="18"/>
                    <a:pt x="518" y="1"/>
                    <a:pt x="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4"/>
            <p:cNvSpPr/>
            <p:nvPr/>
          </p:nvSpPr>
          <p:spPr>
            <a:xfrm>
              <a:off x="4414062" y="3814664"/>
              <a:ext cx="147863" cy="117194"/>
            </a:xfrm>
            <a:custGeom>
              <a:avLst/>
              <a:gdLst/>
              <a:ahLst/>
              <a:cxnLst/>
              <a:rect l="l" t="t" r="r" b="b"/>
              <a:pathLst>
                <a:path w="4479" h="3550" extrusionOk="0">
                  <a:moveTo>
                    <a:pt x="4032" y="0"/>
                  </a:moveTo>
                  <a:cubicBezTo>
                    <a:pt x="3947" y="0"/>
                    <a:pt x="3863" y="26"/>
                    <a:pt x="3794" y="75"/>
                  </a:cubicBezTo>
                  <a:lnTo>
                    <a:pt x="201" y="2815"/>
                  </a:lnTo>
                  <a:cubicBezTo>
                    <a:pt x="17" y="2965"/>
                    <a:pt x="1" y="3216"/>
                    <a:pt x="118" y="3383"/>
                  </a:cubicBezTo>
                  <a:cubicBezTo>
                    <a:pt x="201" y="3483"/>
                    <a:pt x="301" y="3550"/>
                    <a:pt x="435" y="3550"/>
                  </a:cubicBezTo>
                  <a:cubicBezTo>
                    <a:pt x="519" y="3550"/>
                    <a:pt x="602" y="3516"/>
                    <a:pt x="686" y="3466"/>
                  </a:cubicBezTo>
                  <a:lnTo>
                    <a:pt x="4278" y="726"/>
                  </a:lnTo>
                  <a:cubicBezTo>
                    <a:pt x="4462" y="576"/>
                    <a:pt x="4479" y="325"/>
                    <a:pt x="4362" y="158"/>
                  </a:cubicBezTo>
                  <a:cubicBezTo>
                    <a:pt x="4274" y="51"/>
                    <a:pt x="4152" y="0"/>
                    <a:pt x="4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4"/>
            <p:cNvSpPr/>
            <p:nvPr/>
          </p:nvSpPr>
          <p:spPr>
            <a:xfrm>
              <a:off x="4357248" y="3521681"/>
              <a:ext cx="60710" cy="84743"/>
            </a:xfrm>
            <a:custGeom>
              <a:avLst/>
              <a:gdLst/>
              <a:ahLst/>
              <a:cxnLst/>
              <a:rect l="l" t="t" r="r" b="b"/>
              <a:pathLst>
                <a:path w="1839" h="2567" extrusionOk="0">
                  <a:moveTo>
                    <a:pt x="1398" y="1"/>
                  </a:moveTo>
                  <a:cubicBezTo>
                    <a:pt x="1252" y="1"/>
                    <a:pt x="1103" y="81"/>
                    <a:pt x="1020" y="211"/>
                  </a:cubicBezTo>
                  <a:lnTo>
                    <a:pt x="101" y="1965"/>
                  </a:lnTo>
                  <a:cubicBezTo>
                    <a:pt x="1" y="2166"/>
                    <a:pt x="84" y="2416"/>
                    <a:pt x="268" y="2517"/>
                  </a:cubicBezTo>
                  <a:cubicBezTo>
                    <a:pt x="335" y="2533"/>
                    <a:pt x="402" y="2567"/>
                    <a:pt x="469" y="2567"/>
                  </a:cubicBezTo>
                  <a:cubicBezTo>
                    <a:pt x="602" y="2567"/>
                    <a:pt x="736" y="2483"/>
                    <a:pt x="819" y="2350"/>
                  </a:cubicBezTo>
                  <a:lnTo>
                    <a:pt x="1738" y="595"/>
                  </a:lnTo>
                  <a:cubicBezTo>
                    <a:pt x="1839" y="411"/>
                    <a:pt x="1755" y="161"/>
                    <a:pt x="1571" y="44"/>
                  </a:cubicBezTo>
                  <a:cubicBezTo>
                    <a:pt x="1518" y="15"/>
                    <a:pt x="1458"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14"/>
          <p:cNvGrpSpPr/>
          <p:nvPr/>
        </p:nvGrpSpPr>
        <p:grpSpPr>
          <a:xfrm>
            <a:off x="7635259" y="3327434"/>
            <a:ext cx="2817284" cy="2186438"/>
            <a:chOff x="3941922" y="3407823"/>
            <a:chExt cx="953170" cy="739711"/>
          </a:xfrm>
        </p:grpSpPr>
        <p:sp>
          <p:nvSpPr>
            <p:cNvPr id="821" name="Google Shape;821;p14"/>
            <p:cNvSpPr/>
            <p:nvPr/>
          </p:nvSpPr>
          <p:spPr>
            <a:xfrm>
              <a:off x="3941922" y="3407823"/>
              <a:ext cx="953170" cy="739711"/>
            </a:xfrm>
            <a:custGeom>
              <a:avLst/>
              <a:gdLst/>
              <a:ahLst/>
              <a:cxnLst/>
              <a:rect l="l" t="t" r="r" b="b"/>
              <a:pathLst>
                <a:path w="28873" h="22407" extrusionOk="0">
                  <a:moveTo>
                    <a:pt x="11061" y="1"/>
                  </a:moveTo>
                  <a:cubicBezTo>
                    <a:pt x="0" y="13468"/>
                    <a:pt x="14152" y="22407"/>
                    <a:pt x="14152" y="22407"/>
                  </a:cubicBezTo>
                  <a:cubicBezTo>
                    <a:pt x="14152" y="22407"/>
                    <a:pt x="28873" y="11580"/>
                    <a:pt x="1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4"/>
            <p:cNvSpPr/>
            <p:nvPr/>
          </p:nvSpPr>
          <p:spPr>
            <a:xfrm>
              <a:off x="4318657" y="3490254"/>
              <a:ext cx="171005" cy="598814"/>
            </a:xfrm>
            <a:custGeom>
              <a:avLst/>
              <a:gdLst/>
              <a:ahLst/>
              <a:cxnLst/>
              <a:rect l="l" t="t" r="r" b="b"/>
              <a:pathLst>
                <a:path w="5180" h="18139" extrusionOk="0">
                  <a:moveTo>
                    <a:pt x="472" y="1"/>
                  </a:moveTo>
                  <a:cubicBezTo>
                    <a:pt x="411" y="1"/>
                    <a:pt x="347" y="15"/>
                    <a:pt x="284" y="43"/>
                  </a:cubicBezTo>
                  <a:cubicBezTo>
                    <a:pt x="84" y="144"/>
                    <a:pt x="0" y="378"/>
                    <a:pt x="100" y="595"/>
                  </a:cubicBezTo>
                  <a:cubicBezTo>
                    <a:pt x="4294" y="9150"/>
                    <a:pt x="2523" y="17571"/>
                    <a:pt x="2506" y="17654"/>
                  </a:cubicBezTo>
                  <a:cubicBezTo>
                    <a:pt x="2456" y="17855"/>
                    <a:pt x="2607" y="18089"/>
                    <a:pt x="2824" y="18139"/>
                  </a:cubicBezTo>
                  <a:lnTo>
                    <a:pt x="2907" y="18139"/>
                  </a:lnTo>
                  <a:cubicBezTo>
                    <a:pt x="3091" y="18139"/>
                    <a:pt x="3258" y="18005"/>
                    <a:pt x="3292" y="17838"/>
                  </a:cubicBezTo>
                  <a:cubicBezTo>
                    <a:pt x="3325" y="17738"/>
                    <a:pt x="5180" y="9066"/>
                    <a:pt x="836" y="227"/>
                  </a:cubicBezTo>
                  <a:cubicBezTo>
                    <a:pt x="764" y="84"/>
                    <a:pt x="625" y="1"/>
                    <a:pt x="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4"/>
            <p:cNvSpPr/>
            <p:nvPr/>
          </p:nvSpPr>
          <p:spPr>
            <a:xfrm>
              <a:off x="4274520" y="3604476"/>
              <a:ext cx="143439" cy="104551"/>
            </a:xfrm>
            <a:custGeom>
              <a:avLst/>
              <a:gdLst/>
              <a:ahLst/>
              <a:cxnLst/>
              <a:rect l="l" t="t" r="r" b="b"/>
              <a:pathLst>
                <a:path w="4345" h="3167" extrusionOk="0">
                  <a:moveTo>
                    <a:pt x="456" y="0"/>
                  </a:moveTo>
                  <a:cubicBezTo>
                    <a:pt x="329" y="0"/>
                    <a:pt x="206" y="63"/>
                    <a:pt x="134" y="176"/>
                  </a:cubicBezTo>
                  <a:cubicBezTo>
                    <a:pt x="0" y="360"/>
                    <a:pt x="51" y="610"/>
                    <a:pt x="234" y="744"/>
                  </a:cubicBezTo>
                  <a:lnTo>
                    <a:pt x="3660" y="3100"/>
                  </a:lnTo>
                  <a:cubicBezTo>
                    <a:pt x="3726" y="3133"/>
                    <a:pt x="3810" y="3167"/>
                    <a:pt x="3893" y="3167"/>
                  </a:cubicBezTo>
                  <a:cubicBezTo>
                    <a:pt x="4010" y="3167"/>
                    <a:pt x="4127" y="3100"/>
                    <a:pt x="4228" y="3000"/>
                  </a:cubicBezTo>
                  <a:cubicBezTo>
                    <a:pt x="4345" y="2799"/>
                    <a:pt x="4311" y="2565"/>
                    <a:pt x="4111" y="2431"/>
                  </a:cubicBezTo>
                  <a:lnTo>
                    <a:pt x="685" y="76"/>
                  </a:lnTo>
                  <a:cubicBezTo>
                    <a:pt x="615" y="24"/>
                    <a:pt x="53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4"/>
            <p:cNvSpPr/>
            <p:nvPr/>
          </p:nvSpPr>
          <p:spPr>
            <a:xfrm>
              <a:off x="4400824" y="3645609"/>
              <a:ext cx="109800" cy="124655"/>
            </a:xfrm>
            <a:custGeom>
              <a:avLst/>
              <a:gdLst/>
              <a:ahLst/>
              <a:cxnLst/>
              <a:rect l="l" t="t" r="r" b="b"/>
              <a:pathLst>
                <a:path w="3326" h="3776" extrusionOk="0">
                  <a:moveTo>
                    <a:pt x="2887" y="0"/>
                  </a:moveTo>
                  <a:cubicBezTo>
                    <a:pt x="2769" y="0"/>
                    <a:pt x="2652" y="52"/>
                    <a:pt x="2574" y="150"/>
                  </a:cubicBezTo>
                  <a:lnTo>
                    <a:pt x="118" y="3124"/>
                  </a:lnTo>
                  <a:cubicBezTo>
                    <a:pt x="1" y="3291"/>
                    <a:pt x="17" y="3541"/>
                    <a:pt x="184" y="3692"/>
                  </a:cubicBezTo>
                  <a:cubicBezTo>
                    <a:pt x="251" y="3759"/>
                    <a:pt x="352" y="3775"/>
                    <a:pt x="435" y="3775"/>
                  </a:cubicBezTo>
                  <a:cubicBezTo>
                    <a:pt x="535" y="3775"/>
                    <a:pt x="669" y="3708"/>
                    <a:pt x="753" y="3625"/>
                  </a:cubicBezTo>
                  <a:lnTo>
                    <a:pt x="3192" y="651"/>
                  </a:lnTo>
                  <a:cubicBezTo>
                    <a:pt x="3326" y="484"/>
                    <a:pt x="3292" y="233"/>
                    <a:pt x="3125" y="83"/>
                  </a:cubicBezTo>
                  <a:cubicBezTo>
                    <a:pt x="3055" y="27"/>
                    <a:pt x="2971"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4"/>
            <p:cNvSpPr/>
            <p:nvPr/>
          </p:nvSpPr>
          <p:spPr>
            <a:xfrm>
              <a:off x="4250256" y="3756331"/>
              <a:ext cx="191439" cy="103824"/>
            </a:xfrm>
            <a:custGeom>
              <a:avLst/>
              <a:gdLst/>
              <a:ahLst/>
              <a:cxnLst/>
              <a:rect l="l" t="t" r="r" b="b"/>
              <a:pathLst>
                <a:path w="5799" h="3145" extrusionOk="0">
                  <a:moveTo>
                    <a:pt x="455" y="1"/>
                  </a:moveTo>
                  <a:cubicBezTo>
                    <a:pt x="312" y="1"/>
                    <a:pt x="187" y="87"/>
                    <a:pt x="117" y="237"/>
                  </a:cubicBezTo>
                  <a:cubicBezTo>
                    <a:pt x="0" y="438"/>
                    <a:pt x="84" y="672"/>
                    <a:pt x="301" y="772"/>
                  </a:cubicBezTo>
                  <a:lnTo>
                    <a:pt x="5146" y="3095"/>
                  </a:lnTo>
                  <a:cubicBezTo>
                    <a:pt x="5180" y="3111"/>
                    <a:pt x="5247" y="3145"/>
                    <a:pt x="5314" y="3145"/>
                  </a:cubicBezTo>
                  <a:cubicBezTo>
                    <a:pt x="5464" y="3145"/>
                    <a:pt x="5598" y="3045"/>
                    <a:pt x="5681" y="2911"/>
                  </a:cubicBezTo>
                  <a:cubicBezTo>
                    <a:pt x="5798" y="2694"/>
                    <a:pt x="5698" y="2476"/>
                    <a:pt x="5497" y="2359"/>
                  </a:cubicBezTo>
                  <a:lnTo>
                    <a:pt x="652" y="54"/>
                  </a:lnTo>
                  <a:cubicBezTo>
                    <a:pt x="585" y="18"/>
                    <a:pt x="518" y="1"/>
                    <a:pt x="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4"/>
            <p:cNvSpPr/>
            <p:nvPr/>
          </p:nvSpPr>
          <p:spPr>
            <a:xfrm>
              <a:off x="4414062" y="3814664"/>
              <a:ext cx="147863" cy="117194"/>
            </a:xfrm>
            <a:custGeom>
              <a:avLst/>
              <a:gdLst/>
              <a:ahLst/>
              <a:cxnLst/>
              <a:rect l="l" t="t" r="r" b="b"/>
              <a:pathLst>
                <a:path w="4479" h="3550" extrusionOk="0">
                  <a:moveTo>
                    <a:pt x="4032" y="0"/>
                  </a:moveTo>
                  <a:cubicBezTo>
                    <a:pt x="3947" y="0"/>
                    <a:pt x="3863" y="26"/>
                    <a:pt x="3794" y="75"/>
                  </a:cubicBezTo>
                  <a:lnTo>
                    <a:pt x="201" y="2815"/>
                  </a:lnTo>
                  <a:cubicBezTo>
                    <a:pt x="17" y="2965"/>
                    <a:pt x="1" y="3216"/>
                    <a:pt x="118" y="3383"/>
                  </a:cubicBezTo>
                  <a:cubicBezTo>
                    <a:pt x="201" y="3483"/>
                    <a:pt x="301" y="3550"/>
                    <a:pt x="435" y="3550"/>
                  </a:cubicBezTo>
                  <a:cubicBezTo>
                    <a:pt x="519" y="3550"/>
                    <a:pt x="602" y="3516"/>
                    <a:pt x="686" y="3466"/>
                  </a:cubicBezTo>
                  <a:lnTo>
                    <a:pt x="4278" y="726"/>
                  </a:lnTo>
                  <a:cubicBezTo>
                    <a:pt x="4462" y="576"/>
                    <a:pt x="4479" y="325"/>
                    <a:pt x="4362" y="158"/>
                  </a:cubicBezTo>
                  <a:cubicBezTo>
                    <a:pt x="4274" y="51"/>
                    <a:pt x="4152" y="0"/>
                    <a:pt x="4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4"/>
            <p:cNvSpPr/>
            <p:nvPr/>
          </p:nvSpPr>
          <p:spPr>
            <a:xfrm>
              <a:off x="4357248" y="3521681"/>
              <a:ext cx="60710" cy="84743"/>
            </a:xfrm>
            <a:custGeom>
              <a:avLst/>
              <a:gdLst/>
              <a:ahLst/>
              <a:cxnLst/>
              <a:rect l="l" t="t" r="r" b="b"/>
              <a:pathLst>
                <a:path w="1839" h="2567" extrusionOk="0">
                  <a:moveTo>
                    <a:pt x="1398" y="1"/>
                  </a:moveTo>
                  <a:cubicBezTo>
                    <a:pt x="1252" y="1"/>
                    <a:pt x="1103" y="81"/>
                    <a:pt x="1020" y="211"/>
                  </a:cubicBezTo>
                  <a:lnTo>
                    <a:pt x="101" y="1965"/>
                  </a:lnTo>
                  <a:cubicBezTo>
                    <a:pt x="1" y="2166"/>
                    <a:pt x="84" y="2416"/>
                    <a:pt x="268" y="2517"/>
                  </a:cubicBezTo>
                  <a:cubicBezTo>
                    <a:pt x="335" y="2533"/>
                    <a:pt x="402" y="2567"/>
                    <a:pt x="469" y="2567"/>
                  </a:cubicBezTo>
                  <a:cubicBezTo>
                    <a:pt x="602" y="2567"/>
                    <a:pt x="736" y="2483"/>
                    <a:pt x="819" y="2350"/>
                  </a:cubicBezTo>
                  <a:lnTo>
                    <a:pt x="1738" y="595"/>
                  </a:lnTo>
                  <a:cubicBezTo>
                    <a:pt x="1839" y="411"/>
                    <a:pt x="1755" y="161"/>
                    <a:pt x="1571" y="44"/>
                  </a:cubicBezTo>
                  <a:cubicBezTo>
                    <a:pt x="1518" y="15"/>
                    <a:pt x="1458"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14"/>
          <p:cNvGrpSpPr/>
          <p:nvPr/>
        </p:nvGrpSpPr>
        <p:grpSpPr>
          <a:xfrm>
            <a:off x="7370948" y="4019012"/>
            <a:ext cx="2342070" cy="1820263"/>
            <a:chOff x="2465850" y="4099987"/>
            <a:chExt cx="879849" cy="683821"/>
          </a:xfrm>
        </p:grpSpPr>
        <p:sp>
          <p:nvSpPr>
            <p:cNvPr id="829" name="Google Shape;829;p14"/>
            <p:cNvSpPr/>
            <p:nvPr/>
          </p:nvSpPr>
          <p:spPr>
            <a:xfrm>
              <a:off x="2465850" y="4099987"/>
              <a:ext cx="879849" cy="683821"/>
            </a:xfrm>
            <a:custGeom>
              <a:avLst/>
              <a:gdLst/>
              <a:ahLst/>
              <a:cxnLst/>
              <a:rect l="l" t="t" r="r" b="b"/>
              <a:pathLst>
                <a:path w="26652" h="20714" extrusionOk="0">
                  <a:moveTo>
                    <a:pt x="4811" y="0"/>
                  </a:moveTo>
                  <a:cubicBezTo>
                    <a:pt x="4021" y="0"/>
                    <a:pt x="3301" y="301"/>
                    <a:pt x="2741" y="1056"/>
                  </a:cubicBezTo>
                  <a:cubicBezTo>
                    <a:pt x="1" y="4782"/>
                    <a:pt x="7603" y="9209"/>
                    <a:pt x="7603" y="9209"/>
                  </a:cubicBezTo>
                  <a:cubicBezTo>
                    <a:pt x="7603" y="9209"/>
                    <a:pt x="3309" y="9560"/>
                    <a:pt x="5080" y="12484"/>
                  </a:cubicBezTo>
                  <a:cubicBezTo>
                    <a:pt x="6153" y="14255"/>
                    <a:pt x="8322" y="14604"/>
                    <a:pt x="9866" y="14604"/>
                  </a:cubicBezTo>
                  <a:cubicBezTo>
                    <a:pt x="10872" y="14604"/>
                    <a:pt x="11613" y="14456"/>
                    <a:pt x="11613" y="14456"/>
                  </a:cubicBezTo>
                  <a:lnTo>
                    <a:pt x="11613" y="14456"/>
                  </a:lnTo>
                  <a:cubicBezTo>
                    <a:pt x="11613" y="14456"/>
                    <a:pt x="7069" y="19101"/>
                    <a:pt x="12332" y="20437"/>
                  </a:cubicBezTo>
                  <a:cubicBezTo>
                    <a:pt x="13087" y="20631"/>
                    <a:pt x="13854" y="20713"/>
                    <a:pt x="14614" y="20713"/>
                  </a:cubicBezTo>
                  <a:cubicBezTo>
                    <a:pt x="19115" y="20713"/>
                    <a:pt x="23360" y="17814"/>
                    <a:pt x="23360" y="17814"/>
                  </a:cubicBezTo>
                  <a:cubicBezTo>
                    <a:pt x="23360" y="17814"/>
                    <a:pt x="26651" y="6904"/>
                    <a:pt x="22791" y="4046"/>
                  </a:cubicBezTo>
                  <a:cubicBezTo>
                    <a:pt x="22379" y="3742"/>
                    <a:pt x="21981" y="3615"/>
                    <a:pt x="21602" y="3615"/>
                  </a:cubicBezTo>
                  <a:cubicBezTo>
                    <a:pt x="19586" y="3615"/>
                    <a:pt x="18130" y="7238"/>
                    <a:pt x="18130" y="7238"/>
                  </a:cubicBezTo>
                  <a:cubicBezTo>
                    <a:pt x="18130" y="7238"/>
                    <a:pt x="17472" y="111"/>
                    <a:pt x="14346" y="111"/>
                  </a:cubicBezTo>
                  <a:cubicBezTo>
                    <a:pt x="14283" y="111"/>
                    <a:pt x="14219" y="114"/>
                    <a:pt x="14153" y="120"/>
                  </a:cubicBezTo>
                  <a:cubicBezTo>
                    <a:pt x="10845" y="421"/>
                    <a:pt x="12031" y="4548"/>
                    <a:pt x="12031" y="4548"/>
                  </a:cubicBezTo>
                  <a:cubicBezTo>
                    <a:pt x="12031" y="4548"/>
                    <a:pt x="7886" y="0"/>
                    <a:pt x="4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4"/>
            <p:cNvSpPr/>
            <p:nvPr/>
          </p:nvSpPr>
          <p:spPr>
            <a:xfrm>
              <a:off x="2662767" y="4217246"/>
              <a:ext cx="503639" cy="411270"/>
            </a:xfrm>
            <a:custGeom>
              <a:avLst/>
              <a:gdLst/>
              <a:ahLst/>
              <a:cxnLst/>
              <a:rect l="l" t="t" r="r" b="b"/>
              <a:pathLst>
                <a:path w="15256" h="12458" extrusionOk="0">
                  <a:moveTo>
                    <a:pt x="450" y="0"/>
                  </a:moveTo>
                  <a:cubicBezTo>
                    <a:pt x="324" y="0"/>
                    <a:pt x="199" y="59"/>
                    <a:pt x="118" y="160"/>
                  </a:cubicBezTo>
                  <a:cubicBezTo>
                    <a:pt x="1" y="344"/>
                    <a:pt x="34" y="595"/>
                    <a:pt x="201" y="728"/>
                  </a:cubicBezTo>
                  <a:cubicBezTo>
                    <a:pt x="285" y="795"/>
                    <a:pt x="8355" y="6911"/>
                    <a:pt x="14554" y="12357"/>
                  </a:cubicBezTo>
                  <a:cubicBezTo>
                    <a:pt x="14638" y="12424"/>
                    <a:pt x="14738" y="12458"/>
                    <a:pt x="14821" y="12458"/>
                  </a:cubicBezTo>
                  <a:cubicBezTo>
                    <a:pt x="14922" y="12458"/>
                    <a:pt x="15039" y="12424"/>
                    <a:pt x="15122" y="12324"/>
                  </a:cubicBezTo>
                  <a:cubicBezTo>
                    <a:pt x="15256" y="12157"/>
                    <a:pt x="15239" y="11906"/>
                    <a:pt x="15072" y="11756"/>
                  </a:cubicBezTo>
                  <a:cubicBezTo>
                    <a:pt x="8856" y="6276"/>
                    <a:pt x="770" y="144"/>
                    <a:pt x="686" y="77"/>
                  </a:cubicBezTo>
                  <a:cubicBezTo>
                    <a:pt x="614" y="24"/>
                    <a:pt x="532" y="0"/>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4"/>
            <p:cNvSpPr/>
            <p:nvPr/>
          </p:nvSpPr>
          <p:spPr>
            <a:xfrm>
              <a:off x="2768142" y="4235469"/>
              <a:ext cx="228942" cy="249079"/>
            </a:xfrm>
            <a:custGeom>
              <a:avLst/>
              <a:gdLst/>
              <a:ahLst/>
              <a:cxnLst/>
              <a:rect l="l" t="t" r="r" b="b"/>
              <a:pathLst>
                <a:path w="6935" h="7545" extrusionOk="0">
                  <a:moveTo>
                    <a:pt x="5571" y="0"/>
                  </a:moveTo>
                  <a:cubicBezTo>
                    <a:pt x="5546" y="0"/>
                    <a:pt x="5522" y="3"/>
                    <a:pt x="5497" y="9"/>
                  </a:cubicBezTo>
                  <a:cubicBezTo>
                    <a:pt x="5280" y="43"/>
                    <a:pt x="5130" y="260"/>
                    <a:pt x="5163" y="460"/>
                  </a:cubicBezTo>
                  <a:lnTo>
                    <a:pt x="6015" y="6760"/>
                  </a:lnTo>
                  <a:lnTo>
                    <a:pt x="401" y="6709"/>
                  </a:lnTo>
                  <a:cubicBezTo>
                    <a:pt x="184" y="6709"/>
                    <a:pt x="0" y="6876"/>
                    <a:pt x="0" y="7110"/>
                  </a:cubicBezTo>
                  <a:cubicBezTo>
                    <a:pt x="0" y="7311"/>
                    <a:pt x="167" y="7495"/>
                    <a:pt x="401" y="7495"/>
                  </a:cubicBezTo>
                  <a:lnTo>
                    <a:pt x="6934" y="7545"/>
                  </a:lnTo>
                  <a:lnTo>
                    <a:pt x="5949" y="343"/>
                  </a:lnTo>
                  <a:cubicBezTo>
                    <a:pt x="5919" y="153"/>
                    <a:pt x="5748" y="0"/>
                    <a:pt x="5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4"/>
            <p:cNvSpPr/>
            <p:nvPr/>
          </p:nvSpPr>
          <p:spPr>
            <a:xfrm>
              <a:off x="2897220" y="4351969"/>
              <a:ext cx="285756" cy="317382"/>
            </a:xfrm>
            <a:custGeom>
              <a:avLst/>
              <a:gdLst/>
              <a:ahLst/>
              <a:cxnLst/>
              <a:rect l="l" t="t" r="r" b="b"/>
              <a:pathLst>
                <a:path w="8656" h="9614" extrusionOk="0">
                  <a:moveTo>
                    <a:pt x="8242" y="1"/>
                  </a:moveTo>
                  <a:cubicBezTo>
                    <a:pt x="8058" y="1"/>
                    <a:pt x="7865" y="128"/>
                    <a:pt x="7820" y="323"/>
                  </a:cubicBezTo>
                  <a:lnTo>
                    <a:pt x="6383" y="6823"/>
                  </a:lnTo>
                  <a:lnTo>
                    <a:pt x="301" y="8845"/>
                  </a:lnTo>
                  <a:cubicBezTo>
                    <a:pt x="100" y="8911"/>
                    <a:pt x="0" y="9129"/>
                    <a:pt x="50" y="9346"/>
                  </a:cubicBezTo>
                  <a:cubicBezTo>
                    <a:pt x="100" y="9513"/>
                    <a:pt x="267" y="9613"/>
                    <a:pt x="435" y="9613"/>
                  </a:cubicBezTo>
                  <a:cubicBezTo>
                    <a:pt x="468" y="9613"/>
                    <a:pt x="518" y="9613"/>
                    <a:pt x="551" y="9596"/>
                  </a:cubicBezTo>
                  <a:lnTo>
                    <a:pt x="7068" y="7424"/>
                  </a:lnTo>
                  <a:lnTo>
                    <a:pt x="8622" y="490"/>
                  </a:lnTo>
                  <a:cubicBezTo>
                    <a:pt x="8655" y="273"/>
                    <a:pt x="8521" y="56"/>
                    <a:pt x="8304" y="6"/>
                  </a:cubicBezTo>
                  <a:cubicBezTo>
                    <a:pt x="8284" y="2"/>
                    <a:pt x="8263" y="1"/>
                    <a:pt x="8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14"/>
          <p:cNvGrpSpPr/>
          <p:nvPr/>
        </p:nvGrpSpPr>
        <p:grpSpPr>
          <a:xfrm rot="212929">
            <a:off x="4425861" y="-932516"/>
            <a:ext cx="2143710" cy="2413970"/>
            <a:chOff x="4356436" y="-804384"/>
            <a:chExt cx="2143672" cy="2413928"/>
          </a:xfrm>
        </p:grpSpPr>
        <p:sp>
          <p:nvSpPr>
            <p:cNvPr id="834" name="Google Shape;834;p14"/>
            <p:cNvSpPr/>
            <p:nvPr/>
          </p:nvSpPr>
          <p:spPr>
            <a:xfrm rot="-8710726">
              <a:off x="4870117" y="1134143"/>
              <a:ext cx="287907" cy="364227"/>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4"/>
            <p:cNvSpPr/>
            <p:nvPr/>
          </p:nvSpPr>
          <p:spPr>
            <a:xfrm rot="-8710726">
              <a:off x="4583225" y="958543"/>
              <a:ext cx="374493" cy="229581"/>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4"/>
            <p:cNvSpPr/>
            <p:nvPr/>
          </p:nvSpPr>
          <p:spPr>
            <a:xfrm rot="-8710726">
              <a:off x="5048693" y="996987"/>
              <a:ext cx="387636" cy="360617"/>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4"/>
            <p:cNvSpPr/>
            <p:nvPr/>
          </p:nvSpPr>
          <p:spPr>
            <a:xfrm rot="-8710726">
              <a:off x="4664089" y="752032"/>
              <a:ext cx="513708" cy="229694"/>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4"/>
            <p:cNvSpPr/>
            <p:nvPr/>
          </p:nvSpPr>
          <p:spPr>
            <a:xfrm rot="-8710726">
              <a:off x="5236809" y="854749"/>
              <a:ext cx="461023" cy="291968"/>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4"/>
            <p:cNvSpPr/>
            <p:nvPr/>
          </p:nvSpPr>
          <p:spPr>
            <a:xfrm rot="-8710726">
              <a:off x="4890663" y="580694"/>
              <a:ext cx="474223" cy="185300"/>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4"/>
            <p:cNvSpPr/>
            <p:nvPr/>
          </p:nvSpPr>
          <p:spPr>
            <a:xfrm rot="-8710726">
              <a:off x="5378336" y="748428"/>
              <a:ext cx="494868" cy="180788"/>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4"/>
            <p:cNvSpPr/>
            <p:nvPr/>
          </p:nvSpPr>
          <p:spPr>
            <a:xfrm rot="-8710726">
              <a:off x="5059785" y="440917"/>
              <a:ext cx="442239" cy="146548"/>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4"/>
            <p:cNvSpPr/>
            <p:nvPr/>
          </p:nvSpPr>
          <p:spPr>
            <a:xfrm rot="-8710726">
              <a:off x="5566433" y="517996"/>
              <a:ext cx="498704" cy="187557"/>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4"/>
            <p:cNvSpPr/>
            <p:nvPr/>
          </p:nvSpPr>
          <p:spPr>
            <a:xfrm rot="-8710726">
              <a:off x="5108736" y="195917"/>
              <a:ext cx="553250" cy="207582"/>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4"/>
            <p:cNvSpPr/>
            <p:nvPr/>
          </p:nvSpPr>
          <p:spPr>
            <a:xfrm rot="-8710726">
              <a:off x="5718946" y="293129"/>
              <a:ext cx="560809" cy="237986"/>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4"/>
            <p:cNvSpPr/>
            <p:nvPr/>
          </p:nvSpPr>
          <p:spPr>
            <a:xfrm rot="-8710726">
              <a:off x="5271790" y="-11986"/>
              <a:ext cx="549471" cy="206115"/>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4"/>
            <p:cNvSpPr/>
            <p:nvPr/>
          </p:nvSpPr>
          <p:spPr>
            <a:xfrm rot="-8710726">
              <a:off x="5892877" y="29092"/>
              <a:ext cx="592792" cy="236463"/>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4"/>
            <p:cNvSpPr/>
            <p:nvPr/>
          </p:nvSpPr>
          <p:spPr>
            <a:xfrm rot="-8710726">
              <a:off x="5412661" y="-276603"/>
              <a:ext cx="562670" cy="268446"/>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4"/>
            <p:cNvSpPr/>
            <p:nvPr/>
          </p:nvSpPr>
          <p:spPr>
            <a:xfrm rot="-8710726">
              <a:off x="5366197" y="-952672"/>
              <a:ext cx="314249" cy="2658399"/>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4"/>
            <p:cNvSpPr/>
            <p:nvPr/>
          </p:nvSpPr>
          <p:spPr>
            <a:xfrm rot="-8710726">
              <a:off x="4450846" y="1148360"/>
              <a:ext cx="280404" cy="418604"/>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14"/>
          <p:cNvGrpSpPr/>
          <p:nvPr/>
        </p:nvGrpSpPr>
        <p:grpSpPr>
          <a:xfrm rot="-7364382" flipH="1">
            <a:off x="5439803" y="3320315"/>
            <a:ext cx="2143580" cy="2413824"/>
            <a:chOff x="4356436" y="-804384"/>
            <a:chExt cx="2143672" cy="2413928"/>
          </a:xfrm>
        </p:grpSpPr>
        <p:sp>
          <p:nvSpPr>
            <p:cNvPr id="851" name="Google Shape;851;p14"/>
            <p:cNvSpPr/>
            <p:nvPr/>
          </p:nvSpPr>
          <p:spPr>
            <a:xfrm rot="-8710726">
              <a:off x="4870117" y="1134143"/>
              <a:ext cx="287907" cy="364227"/>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4"/>
            <p:cNvSpPr/>
            <p:nvPr/>
          </p:nvSpPr>
          <p:spPr>
            <a:xfrm rot="-8710726">
              <a:off x="4583225" y="958543"/>
              <a:ext cx="374493" cy="229581"/>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4"/>
            <p:cNvSpPr/>
            <p:nvPr/>
          </p:nvSpPr>
          <p:spPr>
            <a:xfrm rot="-8710726">
              <a:off x="5048693" y="996987"/>
              <a:ext cx="387636" cy="360617"/>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4"/>
            <p:cNvSpPr/>
            <p:nvPr/>
          </p:nvSpPr>
          <p:spPr>
            <a:xfrm rot="-8710726">
              <a:off x="4664089" y="752032"/>
              <a:ext cx="513708" cy="229694"/>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4"/>
            <p:cNvSpPr/>
            <p:nvPr/>
          </p:nvSpPr>
          <p:spPr>
            <a:xfrm rot="-8710726">
              <a:off x="5236809" y="854749"/>
              <a:ext cx="461023" cy="291968"/>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4"/>
            <p:cNvSpPr/>
            <p:nvPr/>
          </p:nvSpPr>
          <p:spPr>
            <a:xfrm rot="-8710726">
              <a:off x="4890663" y="580694"/>
              <a:ext cx="474223" cy="185300"/>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4"/>
            <p:cNvSpPr/>
            <p:nvPr/>
          </p:nvSpPr>
          <p:spPr>
            <a:xfrm rot="-8710726">
              <a:off x="5378336" y="748428"/>
              <a:ext cx="494868" cy="180788"/>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4"/>
            <p:cNvSpPr/>
            <p:nvPr/>
          </p:nvSpPr>
          <p:spPr>
            <a:xfrm rot="-8710726">
              <a:off x="5059785" y="440917"/>
              <a:ext cx="442239" cy="146548"/>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4"/>
            <p:cNvSpPr/>
            <p:nvPr/>
          </p:nvSpPr>
          <p:spPr>
            <a:xfrm rot="-8710726">
              <a:off x="5566433" y="517996"/>
              <a:ext cx="498704" cy="187557"/>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4"/>
            <p:cNvSpPr/>
            <p:nvPr/>
          </p:nvSpPr>
          <p:spPr>
            <a:xfrm rot="-8710726">
              <a:off x="5108736" y="195917"/>
              <a:ext cx="553250" cy="207582"/>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4"/>
            <p:cNvSpPr/>
            <p:nvPr/>
          </p:nvSpPr>
          <p:spPr>
            <a:xfrm rot="-8710726">
              <a:off x="5718946" y="293129"/>
              <a:ext cx="560809" cy="237986"/>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4"/>
            <p:cNvSpPr/>
            <p:nvPr/>
          </p:nvSpPr>
          <p:spPr>
            <a:xfrm rot="-8710726">
              <a:off x="5271790" y="-11986"/>
              <a:ext cx="549471" cy="206115"/>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4"/>
            <p:cNvSpPr/>
            <p:nvPr/>
          </p:nvSpPr>
          <p:spPr>
            <a:xfrm rot="-8710726">
              <a:off x="5892877" y="29092"/>
              <a:ext cx="592792" cy="236463"/>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4"/>
            <p:cNvSpPr/>
            <p:nvPr/>
          </p:nvSpPr>
          <p:spPr>
            <a:xfrm rot="-8710726">
              <a:off x="5412661" y="-276603"/>
              <a:ext cx="562670" cy="268446"/>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4"/>
            <p:cNvSpPr/>
            <p:nvPr/>
          </p:nvSpPr>
          <p:spPr>
            <a:xfrm rot="-8710726">
              <a:off x="5366197" y="-952672"/>
              <a:ext cx="314249" cy="2658399"/>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4"/>
            <p:cNvSpPr/>
            <p:nvPr/>
          </p:nvSpPr>
          <p:spPr>
            <a:xfrm rot="-8710726">
              <a:off x="4450846" y="1148360"/>
              <a:ext cx="280404" cy="418604"/>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CUSTOM_34_1">
    <p:spTree>
      <p:nvGrpSpPr>
        <p:cNvPr id="1" name="Shape 867"/>
        <p:cNvGrpSpPr/>
        <p:nvPr/>
      </p:nvGrpSpPr>
      <p:grpSpPr>
        <a:xfrm>
          <a:off x="0" y="0"/>
          <a:ext cx="0" cy="0"/>
          <a:chOff x="0" y="0"/>
          <a:chExt cx="0" cy="0"/>
        </a:xfrm>
      </p:grpSpPr>
      <p:sp>
        <p:nvSpPr>
          <p:cNvPr id="868" name="Google Shape;868;p15"/>
          <p:cNvSpPr txBox="1">
            <a:spLocks noGrp="1"/>
          </p:cNvSpPr>
          <p:nvPr>
            <p:ph type="title"/>
          </p:nvPr>
        </p:nvSpPr>
        <p:spPr>
          <a:xfrm>
            <a:off x="3503225" y="2804850"/>
            <a:ext cx="3460200" cy="98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grpSp>
        <p:nvGrpSpPr>
          <p:cNvPr id="869" name="Google Shape;869;p15"/>
          <p:cNvGrpSpPr/>
          <p:nvPr/>
        </p:nvGrpSpPr>
        <p:grpSpPr>
          <a:xfrm>
            <a:off x="7893419" y="246725"/>
            <a:ext cx="1074695" cy="585533"/>
            <a:chOff x="3248069" y="0"/>
            <a:chExt cx="1074695" cy="585533"/>
          </a:xfrm>
        </p:grpSpPr>
        <p:sp>
          <p:nvSpPr>
            <p:cNvPr id="870" name="Google Shape;870;p15"/>
            <p:cNvSpPr/>
            <p:nvPr/>
          </p:nvSpPr>
          <p:spPr>
            <a:xfrm>
              <a:off x="4280845" y="28533"/>
              <a:ext cx="41919" cy="33919"/>
            </a:xfrm>
            <a:custGeom>
              <a:avLst/>
              <a:gdLst/>
              <a:ahLst/>
              <a:cxnLst/>
              <a:rect l="l" t="t" r="r" b="b"/>
              <a:pathLst>
                <a:path w="786" h="636" extrusionOk="0">
                  <a:moveTo>
                    <a:pt x="385" y="1"/>
                  </a:moveTo>
                  <a:cubicBezTo>
                    <a:pt x="0" y="1"/>
                    <a:pt x="0" y="636"/>
                    <a:pt x="385" y="636"/>
                  </a:cubicBezTo>
                  <a:cubicBezTo>
                    <a:pt x="786" y="636"/>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5"/>
            <p:cNvSpPr/>
            <p:nvPr/>
          </p:nvSpPr>
          <p:spPr>
            <a:xfrm>
              <a:off x="4009064" y="0"/>
              <a:ext cx="41919" cy="33066"/>
            </a:xfrm>
            <a:custGeom>
              <a:avLst/>
              <a:gdLst/>
              <a:ahLst/>
              <a:cxnLst/>
              <a:rect l="l" t="t" r="r" b="b"/>
              <a:pathLst>
                <a:path w="786" h="620" extrusionOk="0">
                  <a:moveTo>
                    <a:pt x="385" y="1"/>
                  </a:moveTo>
                  <a:cubicBezTo>
                    <a:pt x="0" y="1"/>
                    <a:pt x="0"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5"/>
            <p:cNvSpPr/>
            <p:nvPr/>
          </p:nvSpPr>
          <p:spPr>
            <a:xfrm>
              <a:off x="3436065" y="296739"/>
              <a:ext cx="42826" cy="33919"/>
            </a:xfrm>
            <a:custGeom>
              <a:avLst/>
              <a:gdLst/>
              <a:ahLst/>
              <a:cxnLst/>
              <a:rect l="l" t="t" r="r" b="b"/>
              <a:pathLst>
                <a:path w="803" h="636" extrusionOk="0">
                  <a:moveTo>
                    <a:pt x="402" y="1"/>
                  </a:moveTo>
                  <a:cubicBezTo>
                    <a:pt x="1" y="1"/>
                    <a:pt x="1" y="636"/>
                    <a:pt x="402" y="636"/>
                  </a:cubicBezTo>
                  <a:cubicBezTo>
                    <a:pt x="803" y="636"/>
                    <a:pt x="803" y="1"/>
                    <a:pt x="4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5"/>
            <p:cNvSpPr/>
            <p:nvPr/>
          </p:nvSpPr>
          <p:spPr>
            <a:xfrm>
              <a:off x="3248069" y="531134"/>
              <a:ext cx="41919" cy="33013"/>
            </a:xfrm>
            <a:custGeom>
              <a:avLst/>
              <a:gdLst/>
              <a:ahLst/>
              <a:cxnLst/>
              <a:rect l="l" t="t" r="r" b="b"/>
              <a:pathLst>
                <a:path w="786" h="619" extrusionOk="0">
                  <a:moveTo>
                    <a:pt x="401" y="0"/>
                  </a:moveTo>
                  <a:cubicBezTo>
                    <a:pt x="0" y="0"/>
                    <a:pt x="0" y="618"/>
                    <a:pt x="401" y="618"/>
                  </a:cubicBezTo>
                  <a:cubicBezTo>
                    <a:pt x="785" y="618"/>
                    <a:pt x="785"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5"/>
            <p:cNvSpPr/>
            <p:nvPr/>
          </p:nvSpPr>
          <p:spPr>
            <a:xfrm>
              <a:off x="3712325" y="552520"/>
              <a:ext cx="41919" cy="33013"/>
            </a:xfrm>
            <a:custGeom>
              <a:avLst/>
              <a:gdLst/>
              <a:ahLst/>
              <a:cxnLst/>
              <a:rect l="l" t="t" r="r" b="b"/>
              <a:pathLst>
                <a:path w="786" h="619" extrusionOk="0">
                  <a:moveTo>
                    <a:pt x="401" y="0"/>
                  </a:moveTo>
                  <a:cubicBezTo>
                    <a:pt x="0" y="0"/>
                    <a:pt x="0" y="618"/>
                    <a:pt x="401" y="618"/>
                  </a:cubicBezTo>
                  <a:cubicBezTo>
                    <a:pt x="786" y="618"/>
                    <a:pt x="786"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15"/>
          <p:cNvGrpSpPr/>
          <p:nvPr/>
        </p:nvGrpSpPr>
        <p:grpSpPr>
          <a:xfrm rot="-5400000">
            <a:off x="8510702" y="1492299"/>
            <a:ext cx="468789" cy="285167"/>
            <a:chOff x="5515002" y="3682949"/>
            <a:chExt cx="468789" cy="285167"/>
          </a:xfrm>
        </p:grpSpPr>
        <p:sp>
          <p:nvSpPr>
            <p:cNvPr id="876" name="Google Shape;876;p15"/>
            <p:cNvSpPr/>
            <p:nvPr/>
          </p:nvSpPr>
          <p:spPr>
            <a:xfrm>
              <a:off x="5539054" y="3682949"/>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5"/>
            <p:cNvSpPr/>
            <p:nvPr/>
          </p:nvSpPr>
          <p:spPr>
            <a:xfrm>
              <a:off x="5515002" y="3876331"/>
              <a:ext cx="41973" cy="33013"/>
            </a:xfrm>
            <a:custGeom>
              <a:avLst/>
              <a:gdLst/>
              <a:ahLst/>
              <a:cxnLst/>
              <a:rect l="l" t="t" r="r" b="b"/>
              <a:pathLst>
                <a:path w="787" h="619" extrusionOk="0">
                  <a:moveTo>
                    <a:pt x="385" y="0"/>
                  </a:moveTo>
                  <a:cubicBezTo>
                    <a:pt x="1" y="0"/>
                    <a:pt x="1" y="618"/>
                    <a:pt x="385" y="618"/>
                  </a:cubicBezTo>
                  <a:cubicBezTo>
                    <a:pt x="786" y="618"/>
                    <a:pt x="786"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5940058" y="3935103"/>
              <a:ext cx="43733" cy="33013"/>
            </a:xfrm>
            <a:custGeom>
              <a:avLst/>
              <a:gdLst/>
              <a:ahLst/>
              <a:cxnLst/>
              <a:rect l="l" t="t" r="r" b="b"/>
              <a:pathLst>
                <a:path w="820" h="619" extrusionOk="0">
                  <a:moveTo>
                    <a:pt x="418" y="1"/>
                  </a:moveTo>
                  <a:cubicBezTo>
                    <a:pt x="1" y="1"/>
                    <a:pt x="1" y="619"/>
                    <a:pt x="418" y="619"/>
                  </a:cubicBezTo>
                  <a:cubicBezTo>
                    <a:pt x="819" y="619"/>
                    <a:pt x="819" y="1"/>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 name="Google Shape;879;p15"/>
          <p:cNvGrpSpPr/>
          <p:nvPr/>
        </p:nvGrpSpPr>
        <p:grpSpPr>
          <a:xfrm rot="-5400000">
            <a:off x="8361664" y="3389748"/>
            <a:ext cx="958004" cy="254927"/>
            <a:chOff x="3109939" y="4888573"/>
            <a:chExt cx="958004" cy="254927"/>
          </a:xfrm>
        </p:grpSpPr>
        <p:sp>
          <p:nvSpPr>
            <p:cNvPr id="880" name="Google Shape;880;p15"/>
            <p:cNvSpPr/>
            <p:nvPr/>
          </p:nvSpPr>
          <p:spPr>
            <a:xfrm>
              <a:off x="3109939" y="4888573"/>
              <a:ext cx="41919" cy="33066"/>
            </a:xfrm>
            <a:custGeom>
              <a:avLst/>
              <a:gdLst/>
              <a:ahLst/>
              <a:cxnLst/>
              <a:rect l="l" t="t" r="r" b="b"/>
              <a:pathLst>
                <a:path w="786" h="620" extrusionOk="0">
                  <a:moveTo>
                    <a:pt x="401" y="1"/>
                  </a:moveTo>
                  <a:cubicBezTo>
                    <a:pt x="0" y="1"/>
                    <a:pt x="0" y="619"/>
                    <a:pt x="401" y="619"/>
                  </a:cubicBezTo>
                  <a:cubicBezTo>
                    <a:pt x="786" y="619"/>
                    <a:pt x="786" y="1"/>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a:off x="3661499" y="4934065"/>
              <a:ext cx="42826" cy="33866"/>
            </a:xfrm>
            <a:custGeom>
              <a:avLst/>
              <a:gdLst/>
              <a:ahLst/>
              <a:cxnLst/>
              <a:rect l="l" t="t" r="r" b="b"/>
              <a:pathLst>
                <a:path w="803" h="635" extrusionOk="0">
                  <a:moveTo>
                    <a:pt x="419" y="0"/>
                  </a:moveTo>
                  <a:cubicBezTo>
                    <a:pt x="1" y="0"/>
                    <a:pt x="1" y="635"/>
                    <a:pt x="419" y="635"/>
                  </a:cubicBezTo>
                  <a:cubicBezTo>
                    <a:pt x="803" y="635"/>
                    <a:pt x="803" y="0"/>
                    <a:pt x="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a:off x="3929760" y="5110488"/>
              <a:ext cx="41919" cy="33013"/>
            </a:xfrm>
            <a:custGeom>
              <a:avLst/>
              <a:gdLst/>
              <a:ahLst/>
              <a:cxnLst/>
              <a:rect l="l" t="t" r="r" b="b"/>
              <a:pathLst>
                <a:path w="786" h="619" extrusionOk="0">
                  <a:moveTo>
                    <a:pt x="401" y="0"/>
                  </a:moveTo>
                  <a:cubicBezTo>
                    <a:pt x="0" y="0"/>
                    <a:pt x="0" y="619"/>
                    <a:pt x="401" y="619"/>
                  </a:cubicBezTo>
                  <a:cubicBezTo>
                    <a:pt x="785" y="619"/>
                    <a:pt x="785"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a:off x="4025117" y="4896626"/>
              <a:ext cx="42826" cy="33013"/>
            </a:xfrm>
            <a:custGeom>
              <a:avLst/>
              <a:gdLst/>
              <a:ahLst/>
              <a:cxnLst/>
              <a:rect l="l" t="t" r="r" b="b"/>
              <a:pathLst>
                <a:path w="803" h="619" extrusionOk="0">
                  <a:moveTo>
                    <a:pt x="401" y="0"/>
                  </a:moveTo>
                  <a:cubicBezTo>
                    <a:pt x="0" y="0"/>
                    <a:pt x="0" y="618"/>
                    <a:pt x="401" y="618"/>
                  </a:cubicBezTo>
                  <a:cubicBezTo>
                    <a:pt x="802" y="618"/>
                    <a:pt x="80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 name="Google Shape;884;p15"/>
          <p:cNvGrpSpPr/>
          <p:nvPr/>
        </p:nvGrpSpPr>
        <p:grpSpPr>
          <a:xfrm rot="1029121">
            <a:off x="-1293" y="2988393"/>
            <a:ext cx="1071146" cy="1476564"/>
            <a:chOff x="2106550" y="2542337"/>
            <a:chExt cx="1071175" cy="1476604"/>
          </a:xfrm>
        </p:grpSpPr>
        <p:sp>
          <p:nvSpPr>
            <p:cNvPr id="885" name="Google Shape;885;p15"/>
            <p:cNvSpPr/>
            <p:nvPr/>
          </p:nvSpPr>
          <p:spPr>
            <a:xfrm>
              <a:off x="3133992" y="3985022"/>
              <a:ext cx="43733" cy="33919"/>
            </a:xfrm>
            <a:custGeom>
              <a:avLst/>
              <a:gdLst/>
              <a:ahLst/>
              <a:cxnLst/>
              <a:rect l="l" t="t" r="r" b="b"/>
              <a:pathLst>
                <a:path w="820" h="636" extrusionOk="0">
                  <a:moveTo>
                    <a:pt x="418" y="0"/>
                  </a:moveTo>
                  <a:cubicBezTo>
                    <a:pt x="0" y="0"/>
                    <a:pt x="0" y="635"/>
                    <a:pt x="418" y="635"/>
                  </a:cubicBezTo>
                  <a:cubicBezTo>
                    <a:pt x="819" y="635"/>
                    <a:pt x="819" y="0"/>
                    <a:pt x="4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5"/>
            <p:cNvSpPr/>
            <p:nvPr/>
          </p:nvSpPr>
          <p:spPr>
            <a:xfrm>
              <a:off x="2721415" y="3403116"/>
              <a:ext cx="41919" cy="33919"/>
            </a:xfrm>
            <a:custGeom>
              <a:avLst/>
              <a:gdLst/>
              <a:ahLst/>
              <a:cxnLst/>
              <a:rect l="l" t="t" r="r" b="b"/>
              <a:pathLst>
                <a:path w="786" h="636" extrusionOk="0">
                  <a:moveTo>
                    <a:pt x="385" y="1"/>
                  </a:moveTo>
                  <a:cubicBezTo>
                    <a:pt x="0" y="1"/>
                    <a:pt x="0" y="636"/>
                    <a:pt x="385" y="636"/>
                  </a:cubicBezTo>
                  <a:cubicBezTo>
                    <a:pt x="786" y="636"/>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2307025" y="2584203"/>
              <a:ext cx="41973" cy="33013"/>
            </a:xfrm>
            <a:custGeom>
              <a:avLst/>
              <a:gdLst/>
              <a:ahLst/>
              <a:cxnLst/>
              <a:rect l="l" t="t" r="r" b="b"/>
              <a:pathLst>
                <a:path w="787" h="619" extrusionOk="0">
                  <a:moveTo>
                    <a:pt x="385" y="1"/>
                  </a:moveTo>
                  <a:cubicBezTo>
                    <a:pt x="1" y="1"/>
                    <a:pt x="1"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5"/>
            <p:cNvSpPr/>
            <p:nvPr/>
          </p:nvSpPr>
          <p:spPr>
            <a:xfrm>
              <a:off x="2106550" y="2542337"/>
              <a:ext cx="41919" cy="33919"/>
            </a:xfrm>
            <a:custGeom>
              <a:avLst/>
              <a:gdLst/>
              <a:ahLst/>
              <a:cxnLst/>
              <a:rect l="l" t="t" r="r" b="b"/>
              <a:pathLst>
                <a:path w="786" h="636" extrusionOk="0">
                  <a:moveTo>
                    <a:pt x="385" y="0"/>
                  </a:moveTo>
                  <a:cubicBezTo>
                    <a:pt x="0" y="0"/>
                    <a:pt x="0" y="635"/>
                    <a:pt x="385" y="635"/>
                  </a:cubicBezTo>
                  <a:cubicBezTo>
                    <a:pt x="786" y="635"/>
                    <a:pt x="786"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15"/>
          <p:cNvSpPr/>
          <p:nvPr/>
        </p:nvSpPr>
        <p:spPr>
          <a:xfrm>
            <a:off x="8303650" y="3119975"/>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a:off x="8738300" y="3623113"/>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5"/>
          <p:cNvSpPr/>
          <p:nvPr/>
        </p:nvSpPr>
        <p:spPr>
          <a:xfrm>
            <a:off x="7093975" y="89275"/>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5"/>
          <p:cNvSpPr/>
          <p:nvPr/>
        </p:nvSpPr>
        <p:spPr>
          <a:xfrm>
            <a:off x="8738300" y="1565713"/>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a:off x="6665350" y="278663"/>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15"/>
          <p:cNvGrpSpPr/>
          <p:nvPr/>
        </p:nvGrpSpPr>
        <p:grpSpPr>
          <a:xfrm>
            <a:off x="184734" y="246713"/>
            <a:ext cx="699078" cy="1072732"/>
            <a:chOff x="7113984" y="1667563"/>
            <a:chExt cx="699078" cy="1072732"/>
          </a:xfrm>
        </p:grpSpPr>
        <p:grpSp>
          <p:nvGrpSpPr>
            <p:cNvPr id="895" name="Google Shape;895;p15"/>
            <p:cNvGrpSpPr/>
            <p:nvPr/>
          </p:nvGrpSpPr>
          <p:grpSpPr>
            <a:xfrm>
              <a:off x="7113984" y="2082604"/>
              <a:ext cx="548094" cy="657691"/>
              <a:chOff x="5543534" y="826966"/>
              <a:chExt cx="548094" cy="657691"/>
            </a:xfrm>
          </p:grpSpPr>
          <p:sp>
            <p:nvSpPr>
              <p:cNvPr id="896" name="Google Shape;896;p15"/>
              <p:cNvSpPr/>
              <p:nvPr/>
            </p:nvSpPr>
            <p:spPr>
              <a:xfrm>
                <a:off x="5806408" y="1087173"/>
                <a:ext cx="43733" cy="33013"/>
              </a:xfrm>
              <a:custGeom>
                <a:avLst/>
                <a:gdLst/>
                <a:ahLst/>
                <a:cxnLst/>
                <a:rect l="l" t="t" r="r" b="b"/>
                <a:pathLst>
                  <a:path w="820" h="619" extrusionOk="0">
                    <a:moveTo>
                      <a:pt x="418" y="0"/>
                    </a:moveTo>
                    <a:cubicBezTo>
                      <a:pt x="0" y="0"/>
                      <a:pt x="0" y="619"/>
                      <a:pt x="418" y="619"/>
                    </a:cubicBezTo>
                    <a:cubicBezTo>
                      <a:pt x="819" y="619"/>
                      <a:pt x="819" y="0"/>
                      <a:pt x="4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5"/>
              <p:cNvSpPr/>
              <p:nvPr/>
            </p:nvSpPr>
            <p:spPr>
              <a:xfrm>
                <a:off x="5543534" y="826966"/>
                <a:ext cx="42826" cy="33919"/>
              </a:xfrm>
              <a:custGeom>
                <a:avLst/>
                <a:gdLst/>
                <a:ahLst/>
                <a:cxnLst/>
                <a:rect l="l" t="t" r="r" b="b"/>
                <a:pathLst>
                  <a:path w="803" h="636" extrusionOk="0">
                    <a:moveTo>
                      <a:pt x="401" y="0"/>
                    </a:moveTo>
                    <a:cubicBezTo>
                      <a:pt x="0" y="0"/>
                      <a:pt x="0" y="635"/>
                      <a:pt x="401" y="635"/>
                    </a:cubicBezTo>
                    <a:cubicBezTo>
                      <a:pt x="802" y="635"/>
                      <a:pt x="80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5"/>
              <p:cNvSpPr/>
              <p:nvPr/>
            </p:nvSpPr>
            <p:spPr>
              <a:xfrm>
                <a:off x="6049656" y="957950"/>
                <a:ext cx="41973" cy="33013"/>
              </a:xfrm>
              <a:custGeom>
                <a:avLst/>
                <a:gdLst/>
                <a:ahLst/>
                <a:cxnLst/>
                <a:rect l="l" t="t" r="r" b="b"/>
                <a:pathLst>
                  <a:path w="787" h="619" extrusionOk="0">
                    <a:moveTo>
                      <a:pt x="385" y="1"/>
                    </a:moveTo>
                    <a:cubicBezTo>
                      <a:pt x="1" y="1"/>
                      <a:pt x="1"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5"/>
              <p:cNvSpPr/>
              <p:nvPr/>
            </p:nvSpPr>
            <p:spPr>
              <a:xfrm>
                <a:off x="6007790" y="1178958"/>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5"/>
              <p:cNvSpPr/>
              <p:nvPr/>
            </p:nvSpPr>
            <p:spPr>
              <a:xfrm>
                <a:off x="5936485" y="1450738"/>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1" name="Google Shape;901;p15"/>
            <p:cNvSpPr/>
            <p:nvPr/>
          </p:nvSpPr>
          <p:spPr>
            <a:xfrm>
              <a:off x="7747663" y="2378738"/>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5"/>
            <p:cNvSpPr/>
            <p:nvPr/>
          </p:nvSpPr>
          <p:spPr>
            <a:xfrm>
              <a:off x="7417013" y="1667563"/>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3" name="Google Shape;903;p15"/>
          <p:cNvSpPr/>
          <p:nvPr/>
        </p:nvSpPr>
        <p:spPr>
          <a:xfrm>
            <a:off x="175038" y="906850"/>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5"/>
          <p:cNvSpPr/>
          <p:nvPr/>
        </p:nvSpPr>
        <p:spPr>
          <a:xfrm>
            <a:off x="2567188" y="49600"/>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5"/>
          <p:cNvSpPr/>
          <p:nvPr/>
        </p:nvSpPr>
        <p:spPr>
          <a:xfrm>
            <a:off x="2302888" y="444900"/>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5"/>
          <p:cNvSpPr/>
          <p:nvPr/>
        </p:nvSpPr>
        <p:spPr>
          <a:xfrm>
            <a:off x="257513" y="2299600"/>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5"/>
          <p:cNvSpPr/>
          <p:nvPr/>
        </p:nvSpPr>
        <p:spPr>
          <a:xfrm>
            <a:off x="243713" y="3530113"/>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5"/>
          <p:cNvSpPr/>
          <p:nvPr/>
        </p:nvSpPr>
        <p:spPr>
          <a:xfrm>
            <a:off x="79513" y="3038200"/>
            <a:ext cx="65400" cy="6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5"/>
          <p:cNvSpPr/>
          <p:nvPr/>
        </p:nvSpPr>
        <p:spPr>
          <a:xfrm>
            <a:off x="144913" y="4373088"/>
            <a:ext cx="93000" cy="9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5"/>
          <p:cNvSpPr txBox="1">
            <a:spLocks noGrp="1"/>
          </p:cNvSpPr>
          <p:nvPr>
            <p:ph type="subTitle" idx="1"/>
          </p:nvPr>
        </p:nvSpPr>
        <p:spPr>
          <a:xfrm>
            <a:off x="3817775" y="3791550"/>
            <a:ext cx="2831100" cy="69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911" name="Google Shape;911;p15"/>
          <p:cNvSpPr txBox="1">
            <a:spLocks noGrp="1"/>
          </p:cNvSpPr>
          <p:nvPr>
            <p:ph type="title" idx="2" hasCustomPrompt="1"/>
          </p:nvPr>
        </p:nvSpPr>
        <p:spPr>
          <a:xfrm>
            <a:off x="4336925" y="1032175"/>
            <a:ext cx="1526100" cy="128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8400">
                <a:solidFill>
                  <a:schemeClr val="lt1"/>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grpSp>
        <p:nvGrpSpPr>
          <p:cNvPr id="912" name="Google Shape;912;p15"/>
          <p:cNvGrpSpPr/>
          <p:nvPr/>
        </p:nvGrpSpPr>
        <p:grpSpPr>
          <a:xfrm>
            <a:off x="7635259" y="3327434"/>
            <a:ext cx="2817284" cy="2186438"/>
            <a:chOff x="3941922" y="3407823"/>
            <a:chExt cx="953170" cy="739711"/>
          </a:xfrm>
        </p:grpSpPr>
        <p:sp>
          <p:nvSpPr>
            <p:cNvPr id="913" name="Google Shape;913;p15"/>
            <p:cNvSpPr/>
            <p:nvPr/>
          </p:nvSpPr>
          <p:spPr>
            <a:xfrm>
              <a:off x="3941922" y="3407823"/>
              <a:ext cx="953170" cy="739711"/>
            </a:xfrm>
            <a:custGeom>
              <a:avLst/>
              <a:gdLst/>
              <a:ahLst/>
              <a:cxnLst/>
              <a:rect l="l" t="t" r="r" b="b"/>
              <a:pathLst>
                <a:path w="28873" h="22407" extrusionOk="0">
                  <a:moveTo>
                    <a:pt x="11061" y="1"/>
                  </a:moveTo>
                  <a:cubicBezTo>
                    <a:pt x="0" y="13468"/>
                    <a:pt x="14152" y="22407"/>
                    <a:pt x="14152" y="22407"/>
                  </a:cubicBezTo>
                  <a:cubicBezTo>
                    <a:pt x="14152" y="22407"/>
                    <a:pt x="28873" y="11580"/>
                    <a:pt x="1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5"/>
            <p:cNvSpPr/>
            <p:nvPr/>
          </p:nvSpPr>
          <p:spPr>
            <a:xfrm>
              <a:off x="4318657" y="3490254"/>
              <a:ext cx="171005" cy="598814"/>
            </a:xfrm>
            <a:custGeom>
              <a:avLst/>
              <a:gdLst/>
              <a:ahLst/>
              <a:cxnLst/>
              <a:rect l="l" t="t" r="r" b="b"/>
              <a:pathLst>
                <a:path w="5180" h="18139" extrusionOk="0">
                  <a:moveTo>
                    <a:pt x="472" y="1"/>
                  </a:moveTo>
                  <a:cubicBezTo>
                    <a:pt x="411" y="1"/>
                    <a:pt x="347" y="15"/>
                    <a:pt x="284" y="43"/>
                  </a:cubicBezTo>
                  <a:cubicBezTo>
                    <a:pt x="84" y="144"/>
                    <a:pt x="0" y="378"/>
                    <a:pt x="100" y="595"/>
                  </a:cubicBezTo>
                  <a:cubicBezTo>
                    <a:pt x="4294" y="9150"/>
                    <a:pt x="2523" y="17571"/>
                    <a:pt x="2506" y="17654"/>
                  </a:cubicBezTo>
                  <a:cubicBezTo>
                    <a:pt x="2456" y="17855"/>
                    <a:pt x="2607" y="18089"/>
                    <a:pt x="2824" y="18139"/>
                  </a:cubicBezTo>
                  <a:lnTo>
                    <a:pt x="2907" y="18139"/>
                  </a:lnTo>
                  <a:cubicBezTo>
                    <a:pt x="3091" y="18139"/>
                    <a:pt x="3258" y="18005"/>
                    <a:pt x="3292" y="17838"/>
                  </a:cubicBezTo>
                  <a:cubicBezTo>
                    <a:pt x="3325" y="17738"/>
                    <a:pt x="5180" y="9066"/>
                    <a:pt x="836" y="227"/>
                  </a:cubicBezTo>
                  <a:cubicBezTo>
                    <a:pt x="764" y="84"/>
                    <a:pt x="625" y="1"/>
                    <a:pt x="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5"/>
            <p:cNvSpPr/>
            <p:nvPr/>
          </p:nvSpPr>
          <p:spPr>
            <a:xfrm>
              <a:off x="4274520" y="3604476"/>
              <a:ext cx="143439" cy="104551"/>
            </a:xfrm>
            <a:custGeom>
              <a:avLst/>
              <a:gdLst/>
              <a:ahLst/>
              <a:cxnLst/>
              <a:rect l="l" t="t" r="r" b="b"/>
              <a:pathLst>
                <a:path w="4345" h="3167" extrusionOk="0">
                  <a:moveTo>
                    <a:pt x="456" y="0"/>
                  </a:moveTo>
                  <a:cubicBezTo>
                    <a:pt x="329" y="0"/>
                    <a:pt x="206" y="63"/>
                    <a:pt x="134" y="176"/>
                  </a:cubicBezTo>
                  <a:cubicBezTo>
                    <a:pt x="0" y="360"/>
                    <a:pt x="51" y="610"/>
                    <a:pt x="234" y="744"/>
                  </a:cubicBezTo>
                  <a:lnTo>
                    <a:pt x="3660" y="3100"/>
                  </a:lnTo>
                  <a:cubicBezTo>
                    <a:pt x="3726" y="3133"/>
                    <a:pt x="3810" y="3167"/>
                    <a:pt x="3893" y="3167"/>
                  </a:cubicBezTo>
                  <a:cubicBezTo>
                    <a:pt x="4010" y="3167"/>
                    <a:pt x="4127" y="3100"/>
                    <a:pt x="4228" y="3000"/>
                  </a:cubicBezTo>
                  <a:cubicBezTo>
                    <a:pt x="4345" y="2799"/>
                    <a:pt x="4311" y="2565"/>
                    <a:pt x="4111" y="2431"/>
                  </a:cubicBezTo>
                  <a:lnTo>
                    <a:pt x="685" y="76"/>
                  </a:lnTo>
                  <a:cubicBezTo>
                    <a:pt x="615" y="24"/>
                    <a:pt x="53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5"/>
            <p:cNvSpPr/>
            <p:nvPr/>
          </p:nvSpPr>
          <p:spPr>
            <a:xfrm>
              <a:off x="4400824" y="3645609"/>
              <a:ext cx="109800" cy="124655"/>
            </a:xfrm>
            <a:custGeom>
              <a:avLst/>
              <a:gdLst/>
              <a:ahLst/>
              <a:cxnLst/>
              <a:rect l="l" t="t" r="r" b="b"/>
              <a:pathLst>
                <a:path w="3326" h="3776" extrusionOk="0">
                  <a:moveTo>
                    <a:pt x="2887" y="0"/>
                  </a:moveTo>
                  <a:cubicBezTo>
                    <a:pt x="2769" y="0"/>
                    <a:pt x="2652" y="52"/>
                    <a:pt x="2574" y="150"/>
                  </a:cubicBezTo>
                  <a:lnTo>
                    <a:pt x="118" y="3124"/>
                  </a:lnTo>
                  <a:cubicBezTo>
                    <a:pt x="1" y="3291"/>
                    <a:pt x="17" y="3541"/>
                    <a:pt x="184" y="3692"/>
                  </a:cubicBezTo>
                  <a:cubicBezTo>
                    <a:pt x="251" y="3759"/>
                    <a:pt x="352" y="3775"/>
                    <a:pt x="435" y="3775"/>
                  </a:cubicBezTo>
                  <a:cubicBezTo>
                    <a:pt x="535" y="3775"/>
                    <a:pt x="669" y="3708"/>
                    <a:pt x="753" y="3625"/>
                  </a:cubicBezTo>
                  <a:lnTo>
                    <a:pt x="3192" y="651"/>
                  </a:lnTo>
                  <a:cubicBezTo>
                    <a:pt x="3326" y="484"/>
                    <a:pt x="3292" y="233"/>
                    <a:pt x="3125" y="83"/>
                  </a:cubicBezTo>
                  <a:cubicBezTo>
                    <a:pt x="3055" y="27"/>
                    <a:pt x="2971"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5"/>
            <p:cNvSpPr/>
            <p:nvPr/>
          </p:nvSpPr>
          <p:spPr>
            <a:xfrm>
              <a:off x="4250256" y="3756331"/>
              <a:ext cx="191439" cy="103824"/>
            </a:xfrm>
            <a:custGeom>
              <a:avLst/>
              <a:gdLst/>
              <a:ahLst/>
              <a:cxnLst/>
              <a:rect l="l" t="t" r="r" b="b"/>
              <a:pathLst>
                <a:path w="5799" h="3145" extrusionOk="0">
                  <a:moveTo>
                    <a:pt x="455" y="1"/>
                  </a:moveTo>
                  <a:cubicBezTo>
                    <a:pt x="312" y="1"/>
                    <a:pt x="187" y="87"/>
                    <a:pt x="117" y="237"/>
                  </a:cubicBezTo>
                  <a:cubicBezTo>
                    <a:pt x="0" y="438"/>
                    <a:pt x="84" y="672"/>
                    <a:pt x="301" y="772"/>
                  </a:cubicBezTo>
                  <a:lnTo>
                    <a:pt x="5146" y="3095"/>
                  </a:lnTo>
                  <a:cubicBezTo>
                    <a:pt x="5180" y="3111"/>
                    <a:pt x="5247" y="3145"/>
                    <a:pt x="5314" y="3145"/>
                  </a:cubicBezTo>
                  <a:cubicBezTo>
                    <a:pt x="5464" y="3145"/>
                    <a:pt x="5598" y="3045"/>
                    <a:pt x="5681" y="2911"/>
                  </a:cubicBezTo>
                  <a:cubicBezTo>
                    <a:pt x="5798" y="2694"/>
                    <a:pt x="5698" y="2476"/>
                    <a:pt x="5497" y="2359"/>
                  </a:cubicBezTo>
                  <a:lnTo>
                    <a:pt x="652" y="54"/>
                  </a:lnTo>
                  <a:cubicBezTo>
                    <a:pt x="585" y="18"/>
                    <a:pt x="518" y="1"/>
                    <a:pt x="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5"/>
            <p:cNvSpPr/>
            <p:nvPr/>
          </p:nvSpPr>
          <p:spPr>
            <a:xfrm>
              <a:off x="4414062" y="3814664"/>
              <a:ext cx="147863" cy="117194"/>
            </a:xfrm>
            <a:custGeom>
              <a:avLst/>
              <a:gdLst/>
              <a:ahLst/>
              <a:cxnLst/>
              <a:rect l="l" t="t" r="r" b="b"/>
              <a:pathLst>
                <a:path w="4479" h="3550" extrusionOk="0">
                  <a:moveTo>
                    <a:pt x="4032" y="0"/>
                  </a:moveTo>
                  <a:cubicBezTo>
                    <a:pt x="3947" y="0"/>
                    <a:pt x="3863" y="26"/>
                    <a:pt x="3794" y="75"/>
                  </a:cubicBezTo>
                  <a:lnTo>
                    <a:pt x="201" y="2815"/>
                  </a:lnTo>
                  <a:cubicBezTo>
                    <a:pt x="17" y="2965"/>
                    <a:pt x="1" y="3216"/>
                    <a:pt x="118" y="3383"/>
                  </a:cubicBezTo>
                  <a:cubicBezTo>
                    <a:pt x="201" y="3483"/>
                    <a:pt x="301" y="3550"/>
                    <a:pt x="435" y="3550"/>
                  </a:cubicBezTo>
                  <a:cubicBezTo>
                    <a:pt x="519" y="3550"/>
                    <a:pt x="602" y="3516"/>
                    <a:pt x="686" y="3466"/>
                  </a:cubicBezTo>
                  <a:lnTo>
                    <a:pt x="4278" y="726"/>
                  </a:lnTo>
                  <a:cubicBezTo>
                    <a:pt x="4462" y="576"/>
                    <a:pt x="4479" y="325"/>
                    <a:pt x="4362" y="158"/>
                  </a:cubicBezTo>
                  <a:cubicBezTo>
                    <a:pt x="4274" y="51"/>
                    <a:pt x="4152" y="0"/>
                    <a:pt x="4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5"/>
            <p:cNvSpPr/>
            <p:nvPr/>
          </p:nvSpPr>
          <p:spPr>
            <a:xfrm>
              <a:off x="4357248" y="3521681"/>
              <a:ext cx="60710" cy="84743"/>
            </a:xfrm>
            <a:custGeom>
              <a:avLst/>
              <a:gdLst/>
              <a:ahLst/>
              <a:cxnLst/>
              <a:rect l="l" t="t" r="r" b="b"/>
              <a:pathLst>
                <a:path w="1839" h="2567" extrusionOk="0">
                  <a:moveTo>
                    <a:pt x="1398" y="1"/>
                  </a:moveTo>
                  <a:cubicBezTo>
                    <a:pt x="1252" y="1"/>
                    <a:pt x="1103" y="81"/>
                    <a:pt x="1020" y="211"/>
                  </a:cubicBezTo>
                  <a:lnTo>
                    <a:pt x="101" y="1965"/>
                  </a:lnTo>
                  <a:cubicBezTo>
                    <a:pt x="1" y="2166"/>
                    <a:pt x="84" y="2416"/>
                    <a:pt x="268" y="2517"/>
                  </a:cubicBezTo>
                  <a:cubicBezTo>
                    <a:pt x="335" y="2533"/>
                    <a:pt x="402" y="2567"/>
                    <a:pt x="469" y="2567"/>
                  </a:cubicBezTo>
                  <a:cubicBezTo>
                    <a:pt x="602" y="2567"/>
                    <a:pt x="736" y="2483"/>
                    <a:pt x="819" y="2350"/>
                  </a:cubicBezTo>
                  <a:lnTo>
                    <a:pt x="1738" y="595"/>
                  </a:lnTo>
                  <a:cubicBezTo>
                    <a:pt x="1839" y="411"/>
                    <a:pt x="1755" y="161"/>
                    <a:pt x="1571" y="44"/>
                  </a:cubicBezTo>
                  <a:cubicBezTo>
                    <a:pt x="1518" y="15"/>
                    <a:pt x="1458"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15"/>
          <p:cNvGrpSpPr/>
          <p:nvPr/>
        </p:nvGrpSpPr>
        <p:grpSpPr>
          <a:xfrm>
            <a:off x="7370948" y="4019012"/>
            <a:ext cx="2342070" cy="1820263"/>
            <a:chOff x="2465850" y="4099987"/>
            <a:chExt cx="879849" cy="683821"/>
          </a:xfrm>
        </p:grpSpPr>
        <p:sp>
          <p:nvSpPr>
            <p:cNvPr id="921" name="Google Shape;921;p15"/>
            <p:cNvSpPr/>
            <p:nvPr/>
          </p:nvSpPr>
          <p:spPr>
            <a:xfrm>
              <a:off x="2465850" y="4099987"/>
              <a:ext cx="879849" cy="683821"/>
            </a:xfrm>
            <a:custGeom>
              <a:avLst/>
              <a:gdLst/>
              <a:ahLst/>
              <a:cxnLst/>
              <a:rect l="l" t="t" r="r" b="b"/>
              <a:pathLst>
                <a:path w="26652" h="20714" extrusionOk="0">
                  <a:moveTo>
                    <a:pt x="4811" y="0"/>
                  </a:moveTo>
                  <a:cubicBezTo>
                    <a:pt x="4021" y="0"/>
                    <a:pt x="3301" y="301"/>
                    <a:pt x="2741" y="1056"/>
                  </a:cubicBezTo>
                  <a:cubicBezTo>
                    <a:pt x="1" y="4782"/>
                    <a:pt x="7603" y="9209"/>
                    <a:pt x="7603" y="9209"/>
                  </a:cubicBezTo>
                  <a:cubicBezTo>
                    <a:pt x="7603" y="9209"/>
                    <a:pt x="3309" y="9560"/>
                    <a:pt x="5080" y="12484"/>
                  </a:cubicBezTo>
                  <a:cubicBezTo>
                    <a:pt x="6153" y="14255"/>
                    <a:pt x="8322" y="14604"/>
                    <a:pt x="9866" y="14604"/>
                  </a:cubicBezTo>
                  <a:cubicBezTo>
                    <a:pt x="10872" y="14604"/>
                    <a:pt x="11613" y="14456"/>
                    <a:pt x="11613" y="14456"/>
                  </a:cubicBezTo>
                  <a:lnTo>
                    <a:pt x="11613" y="14456"/>
                  </a:lnTo>
                  <a:cubicBezTo>
                    <a:pt x="11613" y="14456"/>
                    <a:pt x="7069" y="19101"/>
                    <a:pt x="12332" y="20437"/>
                  </a:cubicBezTo>
                  <a:cubicBezTo>
                    <a:pt x="13087" y="20631"/>
                    <a:pt x="13854" y="20713"/>
                    <a:pt x="14614" y="20713"/>
                  </a:cubicBezTo>
                  <a:cubicBezTo>
                    <a:pt x="19115" y="20713"/>
                    <a:pt x="23360" y="17814"/>
                    <a:pt x="23360" y="17814"/>
                  </a:cubicBezTo>
                  <a:cubicBezTo>
                    <a:pt x="23360" y="17814"/>
                    <a:pt x="26651" y="6904"/>
                    <a:pt x="22791" y="4046"/>
                  </a:cubicBezTo>
                  <a:cubicBezTo>
                    <a:pt x="22379" y="3742"/>
                    <a:pt x="21981" y="3615"/>
                    <a:pt x="21602" y="3615"/>
                  </a:cubicBezTo>
                  <a:cubicBezTo>
                    <a:pt x="19586" y="3615"/>
                    <a:pt x="18130" y="7238"/>
                    <a:pt x="18130" y="7238"/>
                  </a:cubicBezTo>
                  <a:cubicBezTo>
                    <a:pt x="18130" y="7238"/>
                    <a:pt x="17472" y="111"/>
                    <a:pt x="14346" y="111"/>
                  </a:cubicBezTo>
                  <a:cubicBezTo>
                    <a:pt x="14283" y="111"/>
                    <a:pt x="14219" y="114"/>
                    <a:pt x="14153" y="120"/>
                  </a:cubicBezTo>
                  <a:cubicBezTo>
                    <a:pt x="10845" y="421"/>
                    <a:pt x="12031" y="4548"/>
                    <a:pt x="12031" y="4548"/>
                  </a:cubicBezTo>
                  <a:cubicBezTo>
                    <a:pt x="12031" y="4548"/>
                    <a:pt x="7886" y="0"/>
                    <a:pt x="4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5"/>
            <p:cNvSpPr/>
            <p:nvPr/>
          </p:nvSpPr>
          <p:spPr>
            <a:xfrm>
              <a:off x="2662767" y="4217246"/>
              <a:ext cx="503639" cy="411270"/>
            </a:xfrm>
            <a:custGeom>
              <a:avLst/>
              <a:gdLst/>
              <a:ahLst/>
              <a:cxnLst/>
              <a:rect l="l" t="t" r="r" b="b"/>
              <a:pathLst>
                <a:path w="15256" h="12458" extrusionOk="0">
                  <a:moveTo>
                    <a:pt x="450" y="0"/>
                  </a:moveTo>
                  <a:cubicBezTo>
                    <a:pt x="324" y="0"/>
                    <a:pt x="199" y="59"/>
                    <a:pt x="118" y="160"/>
                  </a:cubicBezTo>
                  <a:cubicBezTo>
                    <a:pt x="1" y="344"/>
                    <a:pt x="34" y="595"/>
                    <a:pt x="201" y="728"/>
                  </a:cubicBezTo>
                  <a:cubicBezTo>
                    <a:pt x="285" y="795"/>
                    <a:pt x="8355" y="6911"/>
                    <a:pt x="14554" y="12357"/>
                  </a:cubicBezTo>
                  <a:cubicBezTo>
                    <a:pt x="14638" y="12424"/>
                    <a:pt x="14738" y="12458"/>
                    <a:pt x="14821" y="12458"/>
                  </a:cubicBezTo>
                  <a:cubicBezTo>
                    <a:pt x="14922" y="12458"/>
                    <a:pt x="15039" y="12424"/>
                    <a:pt x="15122" y="12324"/>
                  </a:cubicBezTo>
                  <a:cubicBezTo>
                    <a:pt x="15256" y="12157"/>
                    <a:pt x="15239" y="11906"/>
                    <a:pt x="15072" y="11756"/>
                  </a:cubicBezTo>
                  <a:cubicBezTo>
                    <a:pt x="8856" y="6276"/>
                    <a:pt x="770" y="144"/>
                    <a:pt x="686" y="77"/>
                  </a:cubicBezTo>
                  <a:cubicBezTo>
                    <a:pt x="614" y="24"/>
                    <a:pt x="532" y="0"/>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5"/>
            <p:cNvSpPr/>
            <p:nvPr/>
          </p:nvSpPr>
          <p:spPr>
            <a:xfrm>
              <a:off x="2768142" y="4235469"/>
              <a:ext cx="228942" cy="249079"/>
            </a:xfrm>
            <a:custGeom>
              <a:avLst/>
              <a:gdLst/>
              <a:ahLst/>
              <a:cxnLst/>
              <a:rect l="l" t="t" r="r" b="b"/>
              <a:pathLst>
                <a:path w="6935" h="7545" extrusionOk="0">
                  <a:moveTo>
                    <a:pt x="5571" y="0"/>
                  </a:moveTo>
                  <a:cubicBezTo>
                    <a:pt x="5546" y="0"/>
                    <a:pt x="5522" y="3"/>
                    <a:pt x="5497" y="9"/>
                  </a:cubicBezTo>
                  <a:cubicBezTo>
                    <a:pt x="5280" y="43"/>
                    <a:pt x="5130" y="260"/>
                    <a:pt x="5163" y="460"/>
                  </a:cubicBezTo>
                  <a:lnTo>
                    <a:pt x="6015" y="6760"/>
                  </a:lnTo>
                  <a:lnTo>
                    <a:pt x="401" y="6709"/>
                  </a:lnTo>
                  <a:cubicBezTo>
                    <a:pt x="184" y="6709"/>
                    <a:pt x="0" y="6876"/>
                    <a:pt x="0" y="7110"/>
                  </a:cubicBezTo>
                  <a:cubicBezTo>
                    <a:pt x="0" y="7311"/>
                    <a:pt x="167" y="7495"/>
                    <a:pt x="401" y="7495"/>
                  </a:cubicBezTo>
                  <a:lnTo>
                    <a:pt x="6934" y="7545"/>
                  </a:lnTo>
                  <a:lnTo>
                    <a:pt x="5949" y="343"/>
                  </a:lnTo>
                  <a:cubicBezTo>
                    <a:pt x="5919" y="153"/>
                    <a:pt x="5748" y="0"/>
                    <a:pt x="5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5"/>
            <p:cNvSpPr/>
            <p:nvPr/>
          </p:nvSpPr>
          <p:spPr>
            <a:xfrm>
              <a:off x="2897220" y="4351969"/>
              <a:ext cx="285756" cy="317382"/>
            </a:xfrm>
            <a:custGeom>
              <a:avLst/>
              <a:gdLst/>
              <a:ahLst/>
              <a:cxnLst/>
              <a:rect l="l" t="t" r="r" b="b"/>
              <a:pathLst>
                <a:path w="8656" h="9614" extrusionOk="0">
                  <a:moveTo>
                    <a:pt x="8242" y="1"/>
                  </a:moveTo>
                  <a:cubicBezTo>
                    <a:pt x="8058" y="1"/>
                    <a:pt x="7865" y="128"/>
                    <a:pt x="7820" y="323"/>
                  </a:cubicBezTo>
                  <a:lnTo>
                    <a:pt x="6383" y="6823"/>
                  </a:lnTo>
                  <a:lnTo>
                    <a:pt x="301" y="8845"/>
                  </a:lnTo>
                  <a:cubicBezTo>
                    <a:pt x="100" y="8911"/>
                    <a:pt x="0" y="9129"/>
                    <a:pt x="50" y="9346"/>
                  </a:cubicBezTo>
                  <a:cubicBezTo>
                    <a:pt x="100" y="9513"/>
                    <a:pt x="267" y="9613"/>
                    <a:pt x="435" y="9613"/>
                  </a:cubicBezTo>
                  <a:cubicBezTo>
                    <a:pt x="468" y="9613"/>
                    <a:pt x="518" y="9613"/>
                    <a:pt x="551" y="9596"/>
                  </a:cubicBezTo>
                  <a:lnTo>
                    <a:pt x="7068" y="7424"/>
                  </a:lnTo>
                  <a:lnTo>
                    <a:pt x="8622" y="490"/>
                  </a:lnTo>
                  <a:cubicBezTo>
                    <a:pt x="8655" y="273"/>
                    <a:pt x="8521" y="56"/>
                    <a:pt x="8304" y="6"/>
                  </a:cubicBezTo>
                  <a:cubicBezTo>
                    <a:pt x="8284" y="2"/>
                    <a:pt x="8263" y="1"/>
                    <a:pt x="8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 name="Google Shape;925;p15"/>
          <p:cNvGrpSpPr/>
          <p:nvPr/>
        </p:nvGrpSpPr>
        <p:grpSpPr>
          <a:xfrm rot="8816207" flipH="1">
            <a:off x="1440274" y="29447"/>
            <a:ext cx="2342011" cy="1820217"/>
            <a:chOff x="2465850" y="4099987"/>
            <a:chExt cx="879849" cy="683821"/>
          </a:xfrm>
        </p:grpSpPr>
        <p:sp>
          <p:nvSpPr>
            <p:cNvPr id="926" name="Google Shape;926;p15"/>
            <p:cNvSpPr/>
            <p:nvPr/>
          </p:nvSpPr>
          <p:spPr>
            <a:xfrm>
              <a:off x="2465850" y="4099987"/>
              <a:ext cx="879849" cy="683821"/>
            </a:xfrm>
            <a:custGeom>
              <a:avLst/>
              <a:gdLst/>
              <a:ahLst/>
              <a:cxnLst/>
              <a:rect l="l" t="t" r="r" b="b"/>
              <a:pathLst>
                <a:path w="26652" h="20714" extrusionOk="0">
                  <a:moveTo>
                    <a:pt x="4811" y="0"/>
                  </a:moveTo>
                  <a:cubicBezTo>
                    <a:pt x="4021" y="0"/>
                    <a:pt x="3301" y="301"/>
                    <a:pt x="2741" y="1056"/>
                  </a:cubicBezTo>
                  <a:cubicBezTo>
                    <a:pt x="1" y="4782"/>
                    <a:pt x="7603" y="9209"/>
                    <a:pt x="7603" y="9209"/>
                  </a:cubicBezTo>
                  <a:cubicBezTo>
                    <a:pt x="7603" y="9209"/>
                    <a:pt x="3309" y="9560"/>
                    <a:pt x="5080" y="12484"/>
                  </a:cubicBezTo>
                  <a:cubicBezTo>
                    <a:pt x="6153" y="14255"/>
                    <a:pt x="8322" y="14604"/>
                    <a:pt x="9866" y="14604"/>
                  </a:cubicBezTo>
                  <a:cubicBezTo>
                    <a:pt x="10872" y="14604"/>
                    <a:pt x="11613" y="14456"/>
                    <a:pt x="11613" y="14456"/>
                  </a:cubicBezTo>
                  <a:lnTo>
                    <a:pt x="11613" y="14456"/>
                  </a:lnTo>
                  <a:cubicBezTo>
                    <a:pt x="11613" y="14456"/>
                    <a:pt x="7069" y="19101"/>
                    <a:pt x="12332" y="20437"/>
                  </a:cubicBezTo>
                  <a:cubicBezTo>
                    <a:pt x="13087" y="20631"/>
                    <a:pt x="13854" y="20713"/>
                    <a:pt x="14614" y="20713"/>
                  </a:cubicBezTo>
                  <a:cubicBezTo>
                    <a:pt x="19115" y="20713"/>
                    <a:pt x="23360" y="17814"/>
                    <a:pt x="23360" y="17814"/>
                  </a:cubicBezTo>
                  <a:cubicBezTo>
                    <a:pt x="23360" y="17814"/>
                    <a:pt x="26651" y="6904"/>
                    <a:pt x="22791" y="4046"/>
                  </a:cubicBezTo>
                  <a:cubicBezTo>
                    <a:pt x="22379" y="3742"/>
                    <a:pt x="21981" y="3615"/>
                    <a:pt x="21602" y="3615"/>
                  </a:cubicBezTo>
                  <a:cubicBezTo>
                    <a:pt x="19586" y="3615"/>
                    <a:pt x="18130" y="7238"/>
                    <a:pt x="18130" y="7238"/>
                  </a:cubicBezTo>
                  <a:cubicBezTo>
                    <a:pt x="18130" y="7238"/>
                    <a:pt x="17472" y="111"/>
                    <a:pt x="14346" y="111"/>
                  </a:cubicBezTo>
                  <a:cubicBezTo>
                    <a:pt x="14283" y="111"/>
                    <a:pt x="14219" y="114"/>
                    <a:pt x="14153" y="120"/>
                  </a:cubicBezTo>
                  <a:cubicBezTo>
                    <a:pt x="10845" y="421"/>
                    <a:pt x="12031" y="4548"/>
                    <a:pt x="12031" y="4548"/>
                  </a:cubicBezTo>
                  <a:cubicBezTo>
                    <a:pt x="12031" y="4548"/>
                    <a:pt x="7886" y="0"/>
                    <a:pt x="4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5"/>
            <p:cNvSpPr/>
            <p:nvPr/>
          </p:nvSpPr>
          <p:spPr>
            <a:xfrm>
              <a:off x="2662767" y="4217246"/>
              <a:ext cx="503639" cy="411270"/>
            </a:xfrm>
            <a:custGeom>
              <a:avLst/>
              <a:gdLst/>
              <a:ahLst/>
              <a:cxnLst/>
              <a:rect l="l" t="t" r="r" b="b"/>
              <a:pathLst>
                <a:path w="15256" h="12458" extrusionOk="0">
                  <a:moveTo>
                    <a:pt x="450" y="0"/>
                  </a:moveTo>
                  <a:cubicBezTo>
                    <a:pt x="324" y="0"/>
                    <a:pt x="199" y="59"/>
                    <a:pt x="118" y="160"/>
                  </a:cubicBezTo>
                  <a:cubicBezTo>
                    <a:pt x="1" y="344"/>
                    <a:pt x="34" y="595"/>
                    <a:pt x="201" y="728"/>
                  </a:cubicBezTo>
                  <a:cubicBezTo>
                    <a:pt x="285" y="795"/>
                    <a:pt x="8355" y="6911"/>
                    <a:pt x="14554" y="12357"/>
                  </a:cubicBezTo>
                  <a:cubicBezTo>
                    <a:pt x="14638" y="12424"/>
                    <a:pt x="14738" y="12458"/>
                    <a:pt x="14821" y="12458"/>
                  </a:cubicBezTo>
                  <a:cubicBezTo>
                    <a:pt x="14922" y="12458"/>
                    <a:pt x="15039" y="12424"/>
                    <a:pt x="15122" y="12324"/>
                  </a:cubicBezTo>
                  <a:cubicBezTo>
                    <a:pt x="15256" y="12157"/>
                    <a:pt x="15239" y="11906"/>
                    <a:pt x="15072" y="11756"/>
                  </a:cubicBezTo>
                  <a:cubicBezTo>
                    <a:pt x="8856" y="6276"/>
                    <a:pt x="770" y="144"/>
                    <a:pt x="686" y="77"/>
                  </a:cubicBezTo>
                  <a:cubicBezTo>
                    <a:pt x="614" y="24"/>
                    <a:pt x="532" y="0"/>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5"/>
            <p:cNvSpPr/>
            <p:nvPr/>
          </p:nvSpPr>
          <p:spPr>
            <a:xfrm>
              <a:off x="2768142" y="4235469"/>
              <a:ext cx="228942" cy="249079"/>
            </a:xfrm>
            <a:custGeom>
              <a:avLst/>
              <a:gdLst/>
              <a:ahLst/>
              <a:cxnLst/>
              <a:rect l="l" t="t" r="r" b="b"/>
              <a:pathLst>
                <a:path w="6935" h="7545" extrusionOk="0">
                  <a:moveTo>
                    <a:pt x="5571" y="0"/>
                  </a:moveTo>
                  <a:cubicBezTo>
                    <a:pt x="5546" y="0"/>
                    <a:pt x="5522" y="3"/>
                    <a:pt x="5497" y="9"/>
                  </a:cubicBezTo>
                  <a:cubicBezTo>
                    <a:pt x="5280" y="43"/>
                    <a:pt x="5130" y="260"/>
                    <a:pt x="5163" y="460"/>
                  </a:cubicBezTo>
                  <a:lnTo>
                    <a:pt x="6015" y="6760"/>
                  </a:lnTo>
                  <a:lnTo>
                    <a:pt x="401" y="6709"/>
                  </a:lnTo>
                  <a:cubicBezTo>
                    <a:pt x="184" y="6709"/>
                    <a:pt x="0" y="6876"/>
                    <a:pt x="0" y="7110"/>
                  </a:cubicBezTo>
                  <a:cubicBezTo>
                    <a:pt x="0" y="7311"/>
                    <a:pt x="167" y="7495"/>
                    <a:pt x="401" y="7495"/>
                  </a:cubicBezTo>
                  <a:lnTo>
                    <a:pt x="6934" y="7545"/>
                  </a:lnTo>
                  <a:lnTo>
                    <a:pt x="5949" y="343"/>
                  </a:lnTo>
                  <a:cubicBezTo>
                    <a:pt x="5919" y="153"/>
                    <a:pt x="5748" y="0"/>
                    <a:pt x="5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5"/>
            <p:cNvSpPr/>
            <p:nvPr/>
          </p:nvSpPr>
          <p:spPr>
            <a:xfrm>
              <a:off x="2897220" y="4351969"/>
              <a:ext cx="285756" cy="317382"/>
            </a:xfrm>
            <a:custGeom>
              <a:avLst/>
              <a:gdLst/>
              <a:ahLst/>
              <a:cxnLst/>
              <a:rect l="l" t="t" r="r" b="b"/>
              <a:pathLst>
                <a:path w="8656" h="9614" extrusionOk="0">
                  <a:moveTo>
                    <a:pt x="8242" y="1"/>
                  </a:moveTo>
                  <a:cubicBezTo>
                    <a:pt x="8058" y="1"/>
                    <a:pt x="7865" y="128"/>
                    <a:pt x="7820" y="323"/>
                  </a:cubicBezTo>
                  <a:lnTo>
                    <a:pt x="6383" y="6823"/>
                  </a:lnTo>
                  <a:lnTo>
                    <a:pt x="301" y="8845"/>
                  </a:lnTo>
                  <a:cubicBezTo>
                    <a:pt x="100" y="8911"/>
                    <a:pt x="0" y="9129"/>
                    <a:pt x="50" y="9346"/>
                  </a:cubicBezTo>
                  <a:cubicBezTo>
                    <a:pt x="100" y="9513"/>
                    <a:pt x="267" y="9613"/>
                    <a:pt x="435" y="9613"/>
                  </a:cubicBezTo>
                  <a:cubicBezTo>
                    <a:pt x="468" y="9613"/>
                    <a:pt x="518" y="9613"/>
                    <a:pt x="551" y="9596"/>
                  </a:cubicBezTo>
                  <a:lnTo>
                    <a:pt x="7068" y="7424"/>
                  </a:lnTo>
                  <a:lnTo>
                    <a:pt x="8622" y="490"/>
                  </a:lnTo>
                  <a:cubicBezTo>
                    <a:pt x="8655" y="273"/>
                    <a:pt x="8521" y="56"/>
                    <a:pt x="8304" y="6"/>
                  </a:cubicBezTo>
                  <a:cubicBezTo>
                    <a:pt x="8284" y="2"/>
                    <a:pt x="8263" y="1"/>
                    <a:pt x="8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0" name="Google Shape;930;p15"/>
          <p:cNvGrpSpPr/>
          <p:nvPr/>
        </p:nvGrpSpPr>
        <p:grpSpPr>
          <a:xfrm>
            <a:off x="713225" y="1658275"/>
            <a:ext cx="1646751" cy="3570945"/>
            <a:chOff x="991400" y="1572550"/>
            <a:chExt cx="1646751" cy="3570945"/>
          </a:xfrm>
        </p:grpSpPr>
        <p:sp>
          <p:nvSpPr>
            <p:cNvPr id="931" name="Google Shape;931;p15"/>
            <p:cNvSpPr/>
            <p:nvPr/>
          </p:nvSpPr>
          <p:spPr>
            <a:xfrm>
              <a:off x="1541461" y="2513335"/>
              <a:ext cx="179990" cy="2630160"/>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5"/>
            <p:cNvSpPr/>
            <p:nvPr/>
          </p:nvSpPr>
          <p:spPr>
            <a:xfrm>
              <a:off x="1370320" y="1831327"/>
              <a:ext cx="715287" cy="11225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3" name="Google Shape;933;p15"/>
            <p:cNvGrpSpPr/>
            <p:nvPr/>
          </p:nvGrpSpPr>
          <p:grpSpPr>
            <a:xfrm>
              <a:off x="1422843" y="1936717"/>
              <a:ext cx="554485" cy="925275"/>
              <a:chOff x="1422843" y="1936717"/>
              <a:chExt cx="554485" cy="925275"/>
            </a:xfrm>
          </p:grpSpPr>
          <p:sp>
            <p:nvSpPr>
              <p:cNvPr id="934" name="Google Shape;934;p15"/>
              <p:cNvSpPr/>
              <p:nvPr/>
            </p:nvSpPr>
            <p:spPr>
              <a:xfrm>
                <a:off x="1422843" y="1943307"/>
                <a:ext cx="218201" cy="854705"/>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5"/>
              <p:cNvSpPr/>
              <p:nvPr/>
            </p:nvSpPr>
            <p:spPr>
              <a:xfrm>
                <a:off x="1563887" y="1951520"/>
                <a:ext cx="124763" cy="910472"/>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5"/>
              <p:cNvSpPr/>
              <p:nvPr/>
            </p:nvSpPr>
            <p:spPr>
              <a:xfrm>
                <a:off x="1683685" y="1936717"/>
                <a:ext cx="108289" cy="923652"/>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5"/>
              <p:cNvSpPr/>
              <p:nvPr/>
            </p:nvSpPr>
            <p:spPr>
              <a:xfrm>
                <a:off x="1772256" y="1948225"/>
                <a:ext cx="152598" cy="87113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5"/>
              <p:cNvSpPr/>
              <p:nvPr/>
            </p:nvSpPr>
            <p:spPr>
              <a:xfrm>
                <a:off x="1839483" y="1969568"/>
                <a:ext cx="137845" cy="843197"/>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9" name="Google Shape;939;p15"/>
            <p:cNvSpPr/>
            <p:nvPr/>
          </p:nvSpPr>
          <p:spPr>
            <a:xfrm>
              <a:off x="1565559" y="1572550"/>
              <a:ext cx="372421" cy="314687"/>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5"/>
            <p:cNvSpPr/>
            <p:nvPr/>
          </p:nvSpPr>
          <p:spPr>
            <a:xfrm>
              <a:off x="1370320" y="2409027"/>
              <a:ext cx="680862" cy="585556"/>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5"/>
            <p:cNvSpPr/>
            <p:nvPr/>
          </p:nvSpPr>
          <p:spPr>
            <a:xfrm>
              <a:off x="1568509" y="3336436"/>
              <a:ext cx="682879" cy="1800142"/>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5"/>
            <p:cNvSpPr/>
            <p:nvPr/>
          </p:nvSpPr>
          <p:spPr>
            <a:xfrm>
              <a:off x="2021591" y="2862158"/>
              <a:ext cx="556148" cy="810888"/>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3" name="Google Shape;943;p15"/>
            <p:cNvGrpSpPr/>
            <p:nvPr/>
          </p:nvGrpSpPr>
          <p:grpSpPr>
            <a:xfrm>
              <a:off x="2052770" y="2927566"/>
              <a:ext cx="457749" cy="654603"/>
              <a:chOff x="2052770" y="2927566"/>
              <a:chExt cx="457749" cy="654603"/>
            </a:xfrm>
          </p:grpSpPr>
          <p:sp>
            <p:nvSpPr>
              <p:cNvPr id="944" name="Google Shape;944;p15"/>
              <p:cNvSpPr/>
              <p:nvPr/>
            </p:nvSpPr>
            <p:spPr>
              <a:xfrm>
                <a:off x="2052770" y="2927566"/>
                <a:ext cx="283853" cy="570902"/>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5"/>
              <p:cNvSpPr/>
              <p:nvPr/>
            </p:nvSpPr>
            <p:spPr>
              <a:xfrm>
                <a:off x="2113456" y="2943991"/>
                <a:ext cx="255969" cy="616833"/>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5"/>
              <p:cNvSpPr/>
              <p:nvPr/>
            </p:nvSpPr>
            <p:spPr>
              <a:xfrm>
                <a:off x="2165979" y="2945614"/>
                <a:ext cx="246084" cy="628341"/>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5"/>
              <p:cNvSpPr/>
              <p:nvPr/>
            </p:nvSpPr>
            <p:spPr>
              <a:xfrm>
                <a:off x="2236501" y="2965286"/>
                <a:ext cx="234626" cy="600457"/>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5"/>
              <p:cNvSpPr/>
              <p:nvPr/>
            </p:nvSpPr>
            <p:spPr>
              <a:xfrm>
                <a:off x="2302105" y="2989924"/>
                <a:ext cx="208414" cy="59224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 name="Google Shape;949;p15"/>
            <p:cNvSpPr/>
            <p:nvPr/>
          </p:nvSpPr>
          <p:spPr>
            <a:xfrm>
              <a:off x="2000247" y="3235128"/>
              <a:ext cx="479087" cy="446974"/>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5"/>
            <p:cNvSpPr/>
            <p:nvPr/>
          </p:nvSpPr>
          <p:spPr>
            <a:xfrm>
              <a:off x="1242259" y="3244571"/>
              <a:ext cx="379355" cy="1884334"/>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5"/>
            <p:cNvSpPr/>
            <p:nvPr/>
          </p:nvSpPr>
          <p:spPr>
            <a:xfrm>
              <a:off x="991400" y="2748359"/>
              <a:ext cx="508594" cy="83380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2" name="Google Shape;952;p15"/>
            <p:cNvGrpSpPr/>
            <p:nvPr/>
          </p:nvGrpSpPr>
          <p:grpSpPr>
            <a:xfrm>
              <a:off x="1008922" y="2825865"/>
              <a:ext cx="433638" cy="675896"/>
              <a:chOff x="1008922" y="2825865"/>
              <a:chExt cx="433638" cy="675896"/>
            </a:xfrm>
          </p:grpSpPr>
          <p:sp>
            <p:nvSpPr>
              <p:cNvPr id="953" name="Google Shape;953;p15"/>
              <p:cNvSpPr/>
              <p:nvPr/>
            </p:nvSpPr>
            <p:spPr>
              <a:xfrm>
                <a:off x="1008922" y="2859508"/>
                <a:ext cx="147680" cy="626669"/>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5"/>
              <p:cNvSpPr/>
              <p:nvPr/>
            </p:nvSpPr>
            <p:spPr>
              <a:xfrm>
                <a:off x="1135739" y="2843913"/>
                <a:ext cx="113256" cy="657847"/>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5"/>
              <p:cNvSpPr/>
              <p:nvPr/>
            </p:nvSpPr>
            <p:spPr>
              <a:xfrm>
                <a:off x="1186589" y="2825865"/>
                <a:ext cx="123091" cy="66606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5"/>
              <p:cNvSpPr/>
              <p:nvPr/>
            </p:nvSpPr>
            <p:spPr>
              <a:xfrm>
                <a:off x="1221063" y="2825865"/>
                <a:ext cx="180481" cy="623423"/>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5"/>
              <p:cNvSpPr/>
              <p:nvPr/>
            </p:nvSpPr>
            <p:spPr>
              <a:xfrm>
                <a:off x="1255488" y="2830782"/>
                <a:ext cx="187071" cy="59554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8" name="Google Shape;958;p15"/>
            <p:cNvSpPr/>
            <p:nvPr/>
          </p:nvSpPr>
          <p:spPr>
            <a:xfrm>
              <a:off x="1017661" y="2576530"/>
              <a:ext cx="255920" cy="216627"/>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5"/>
            <p:cNvSpPr/>
            <p:nvPr/>
          </p:nvSpPr>
          <p:spPr>
            <a:xfrm>
              <a:off x="1022579" y="3158410"/>
              <a:ext cx="495414" cy="424008"/>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5"/>
            <p:cNvSpPr/>
            <p:nvPr/>
          </p:nvSpPr>
          <p:spPr>
            <a:xfrm rot="1397079" flipH="1">
              <a:off x="2349835" y="2731532"/>
              <a:ext cx="255922" cy="216629"/>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3">
  <p:cSld name="CUSTOM_35">
    <p:spTree>
      <p:nvGrpSpPr>
        <p:cNvPr id="1" name="Shape 961"/>
        <p:cNvGrpSpPr/>
        <p:nvPr/>
      </p:nvGrpSpPr>
      <p:grpSpPr>
        <a:xfrm>
          <a:off x="0" y="0"/>
          <a:ext cx="0" cy="0"/>
          <a:chOff x="0" y="0"/>
          <a:chExt cx="0" cy="0"/>
        </a:xfrm>
      </p:grpSpPr>
      <p:grpSp>
        <p:nvGrpSpPr>
          <p:cNvPr id="962" name="Google Shape;962;p16"/>
          <p:cNvGrpSpPr/>
          <p:nvPr/>
        </p:nvGrpSpPr>
        <p:grpSpPr>
          <a:xfrm>
            <a:off x="68675" y="76675"/>
            <a:ext cx="9253234" cy="4967875"/>
            <a:chOff x="68675" y="76675"/>
            <a:chExt cx="9253234" cy="4967875"/>
          </a:xfrm>
        </p:grpSpPr>
        <p:grpSp>
          <p:nvGrpSpPr>
            <p:cNvPr id="963" name="Google Shape;963;p16"/>
            <p:cNvGrpSpPr/>
            <p:nvPr/>
          </p:nvGrpSpPr>
          <p:grpSpPr>
            <a:xfrm rot="10800000" flipH="1">
              <a:off x="175869" y="247825"/>
              <a:ext cx="9146040" cy="4643684"/>
              <a:chOff x="175869" y="210666"/>
              <a:chExt cx="9146040" cy="4643684"/>
            </a:xfrm>
          </p:grpSpPr>
          <p:grpSp>
            <p:nvGrpSpPr>
              <p:cNvPr id="964" name="Google Shape;964;p16"/>
              <p:cNvGrpSpPr/>
              <p:nvPr/>
            </p:nvGrpSpPr>
            <p:grpSpPr>
              <a:xfrm>
                <a:off x="175869" y="246738"/>
                <a:ext cx="1074695" cy="585533"/>
                <a:chOff x="3248069" y="0"/>
                <a:chExt cx="1074695" cy="585533"/>
              </a:xfrm>
            </p:grpSpPr>
            <p:sp>
              <p:nvSpPr>
                <p:cNvPr id="965" name="Google Shape;965;p16"/>
                <p:cNvSpPr/>
                <p:nvPr/>
              </p:nvSpPr>
              <p:spPr>
                <a:xfrm>
                  <a:off x="4280845" y="28533"/>
                  <a:ext cx="41919" cy="33919"/>
                </a:xfrm>
                <a:custGeom>
                  <a:avLst/>
                  <a:gdLst/>
                  <a:ahLst/>
                  <a:cxnLst/>
                  <a:rect l="l" t="t" r="r" b="b"/>
                  <a:pathLst>
                    <a:path w="786" h="636" extrusionOk="0">
                      <a:moveTo>
                        <a:pt x="385" y="1"/>
                      </a:moveTo>
                      <a:cubicBezTo>
                        <a:pt x="0" y="1"/>
                        <a:pt x="0" y="636"/>
                        <a:pt x="385" y="636"/>
                      </a:cubicBezTo>
                      <a:cubicBezTo>
                        <a:pt x="786" y="636"/>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6"/>
                <p:cNvSpPr/>
                <p:nvPr/>
              </p:nvSpPr>
              <p:spPr>
                <a:xfrm>
                  <a:off x="4009064" y="0"/>
                  <a:ext cx="41919" cy="33066"/>
                </a:xfrm>
                <a:custGeom>
                  <a:avLst/>
                  <a:gdLst/>
                  <a:ahLst/>
                  <a:cxnLst/>
                  <a:rect l="l" t="t" r="r" b="b"/>
                  <a:pathLst>
                    <a:path w="786" h="620" extrusionOk="0">
                      <a:moveTo>
                        <a:pt x="385" y="1"/>
                      </a:moveTo>
                      <a:cubicBezTo>
                        <a:pt x="0" y="1"/>
                        <a:pt x="0"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6"/>
                <p:cNvSpPr/>
                <p:nvPr/>
              </p:nvSpPr>
              <p:spPr>
                <a:xfrm>
                  <a:off x="3436065" y="296739"/>
                  <a:ext cx="42826" cy="33919"/>
                </a:xfrm>
                <a:custGeom>
                  <a:avLst/>
                  <a:gdLst/>
                  <a:ahLst/>
                  <a:cxnLst/>
                  <a:rect l="l" t="t" r="r" b="b"/>
                  <a:pathLst>
                    <a:path w="803" h="636" extrusionOk="0">
                      <a:moveTo>
                        <a:pt x="402" y="1"/>
                      </a:moveTo>
                      <a:cubicBezTo>
                        <a:pt x="1" y="1"/>
                        <a:pt x="1" y="636"/>
                        <a:pt x="402" y="636"/>
                      </a:cubicBezTo>
                      <a:cubicBezTo>
                        <a:pt x="803" y="636"/>
                        <a:pt x="803" y="1"/>
                        <a:pt x="4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6"/>
                <p:cNvSpPr/>
                <p:nvPr/>
              </p:nvSpPr>
              <p:spPr>
                <a:xfrm>
                  <a:off x="3248069" y="531134"/>
                  <a:ext cx="41919" cy="33013"/>
                </a:xfrm>
                <a:custGeom>
                  <a:avLst/>
                  <a:gdLst/>
                  <a:ahLst/>
                  <a:cxnLst/>
                  <a:rect l="l" t="t" r="r" b="b"/>
                  <a:pathLst>
                    <a:path w="786" h="619" extrusionOk="0">
                      <a:moveTo>
                        <a:pt x="401" y="0"/>
                      </a:moveTo>
                      <a:cubicBezTo>
                        <a:pt x="0" y="0"/>
                        <a:pt x="0" y="618"/>
                        <a:pt x="401" y="618"/>
                      </a:cubicBezTo>
                      <a:cubicBezTo>
                        <a:pt x="785" y="618"/>
                        <a:pt x="785"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6"/>
                <p:cNvSpPr/>
                <p:nvPr/>
              </p:nvSpPr>
              <p:spPr>
                <a:xfrm>
                  <a:off x="3712325" y="552520"/>
                  <a:ext cx="41919" cy="33013"/>
                </a:xfrm>
                <a:custGeom>
                  <a:avLst/>
                  <a:gdLst/>
                  <a:ahLst/>
                  <a:cxnLst/>
                  <a:rect l="l" t="t" r="r" b="b"/>
                  <a:pathLst>
                    <a:path w="786" h="619" extrusionOk="0">
                      <a:moveTo>
                        <a:pt x="401" y="0"/>
                      </a:moveTo>
                      <a:cubicBezTo>
                        <a:pt x="0" y="0"/>
                        <a:pt x="0" y="618"/>
                        <a:pt x="401" y="618"/>
                      </a:cubicBezTo>
                      <a:cubicBezTo>
                        <a:pt x="786" y="618"/>
                        <a:pt x="786"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16"/>
              <p:cNvGrpSpPr/>
              <p:nvPr/>
            </p:nvGrpSpPr>
            <p:grpSpPr>
              <a:xfrm>
                <a:off x="8156734" y="210666"/>
                <a:ext cx="548094" cy="657691"/>
                <a:chOff x="5543534" y="826966"/>
                <a:chExt cx="548094" cy="657691"/>
              </a:xfrm>
            </p:grpSpPr>
            <p:sp>
              <p:nvSpPr>
                <p:cNvPr id="971" name="Google Shape;971;p16"/>
                <p:cNvSpPr/>
                <p:nvPr/>
              </p:nvSpPr>
              <p:spPr>
                <a:xfrm>
                  <a:off x="5806408" y="1087173"/>
                  <a:ext cx="43733" cy="33013"/>
                </a:xfrm>
                <a:custGeom>
                  <a:avLst/>
                  <a:gdLst/>
                  <a:ahLst/>
                  <a:cxnLst/>
                  <a:rect l="l" t="t" r="r" b="b"/>
                  <a:pathLst>
                    <a:path w="820" h="619" extrusionOk="0">
                      <a:moveTo>
                        <a:pt x="418" y="0"/>
                      </a:moveTo>
                      <a:cubicBezTo>
                        <a:pt x="0" y="0"/>
                        <a:pt x="0" y="619"/>
                        <a:pt x="418" y="619"/>
                      </a:cubicBezTo>
                      <a:cubicBezTo>
                        <a:pt x="819" y="619"/>
                        <a:pt x="819" y="0"/>
                        <a:pt x="4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6"/>
                <p:cNvSpPr/>
                <p:nvPr/>
              </p:nvSpPr>
              <p:spPr>
                <a:xfrm>
                  <a:off x="5543534" y="826966"/>
                  <a:ext cx="42826" cy="33919"/>
                </a:xfrm>
                <a:custGeom>
                  <a:avLst/>
                  <a:gdLst/>
                  <a:ahLst/>
                  <a:cxnLst/>
                  <a:rect l="l" t="t" r="r" b="b"/>
                  <a:pathLst>
                    <a:path w="803" h="636" extrusionOk="0">
                      <a:moveTo>
                        <a:pt x="401" y="0"/>
                      </a:moveTo>
                      <a:cubicBezTo>
                        <a:pt x="0" y="0"/>
                        <a:pt x="0" y="635"/>
                        <a:pt x="401" y="635"/>
                      </a:cubicBezTo>
                      <a:cubicBezTo>
                        <a:pt x="802" y="635"/>
                        <a:pt x="80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6"/>
                <p:cNvSpPr/>
                <p:nvPr/>
              </p:nvSpPr>
              <p:spPr>
                <a:xfrm>
                  <a:off x="6049656" y="957950"/>
                  <a:ext cx="41973" cy="33013"/>
                </a:xfrm>
                <a:custGeom>
                  <a:avLst/>
                  <a:gdLst/>
                  <a:ahLst/>
                  <a:cxnLst/>
                  <a:rect l="l" t="t" r="r" b="b"/>
                  <a:pathLst>
                    <a:path w="787" h="619" extrusionOk="0">
                      <a:moveTo>
                        <a:pt x="385" y="1"/>
                      </a:moveTo>
                      <a:cubicBezTo>
                        <a:pt x="1" y="1"/>
                        <a:pt x="1"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6"/>
                <p:cNvSpPr/>
                <p:nvPr/>
              </p:nvSpPr>
              <p:spPr>
                <a:xfrm>
                  <a:off x="6007790" y="1178958"/>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6"/>
                <p:cNvSpPr/>
                <p:nvPr/>
              </p:nvSpPr>
              <p:spPr>
                <a:xfrm>
                  <a:off x="5936485" y="1450738"/>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6" name="Google Shape;976;p16"/>
              <p:cNvGrpSpPr/>
              <p:nvPr/>
            </p:nvGrpSpPr>
            <p:grpSpPr>
              <a:xfrm>
                <a:off x="8196377" y="4456837"/>
                <a:ext cx="468789" cy="285167"/>
                <a:chOff x="5515002" y="3682949"/>
                <a:chExt cx="468789" cy="285167"/>
              </a:xfrm>
            </p:grpSpPr>
            <p:sp>
              <p:nvSpPr>
                <p:cNvPr id="977" name="Google Shape;977;p16"/>
                <p:cNvSpPr/>
                <p:nvPr/>
              </p:nvSpPr>
              <p:spPr>
                <a:xfrm>
                  <a:off x="5539054" y="3682949"/>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6"/>
                <p:cNvSpPr/>
                <p:nvPr/>
              </p:nvSpPr>
              <p:spPr>
                <a:xfrm>
                  <a:off x="5515002" y="3876331"/>
                  <a:ext cx="41973" cy="33013"/>
                </a:xfrm>
                <a:custGeom>
                  <a:avLst/>
                  <a:gdLst/>
                  <a:ahLst/>
                  <a:cxnLst/>
                  <a:rect l="l" t="t" r="r" b="b"/>
                  <a:pathLst>
                    <a:path w="787" h="619" extrusionOk="0">
                      <a:moveTo>
                        <a:pt x="385" y="0"/>
                      </a:moveTo>
                      <a:cubicBezTo>
                        <a:pt x="1" y="0"/>
                        <a:pt x="1" y="618"/>
                        <a:pt x="385" y="618"/>
                      </a:cubicBezTo>
                      <a:cubicBezTo>
                        <a:pt x="786" y="618"/>
                        <a:pt x="786"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6"/>
                <p:cNvSpPr/>
                <p:nvPr/>
              </p:nvSpPr>
              <p:spPr>
                <a:xfrm>
                  <a:off x="5940058" y="3935103"/>
                  <a:ext cx="43733" cy="33013"/>
                </a:xfrm>
                <a:custGeom>
                  <a:avLst/>
                  <a:gdLst/>
                  <a:ahLst/>
                  <a:cxnLst/>
                  <a:rect l="l" t="t" r="r" b="b"/>
                  <a:pathLst>
                    <a:path w="820" h="619" extrusionOk="0">
                      <a:moveTo>
                        <a:pt x="418" y="1"/>
                      </a:moveTo>
                      <a:cubicBezTo>
                        <a:pt x="1" y="1"/>
                        <a:pt x="1" y="619"/>
                        <a:pt x="418" y="619"/>
                      </a:cubicBezTo>
                      <a:cubicBezTo>
                        <a:pt x="819" y="619"/>
                        <a:pt x="819" y="1"/>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0" name="Google Shape;980;p16"/>
              <p:cNvGrpSpPr/>
              <p:nvPr/>
            </p:nvGrpSpPr>
            <p:grpSpPr>
              <a:xfrm>
                <a:off x="234214" y="4599423"/>
                <a:ext cx="958004" cy="254927"/>
                <a:chOff x="3109939" y="4888573"/>
                <a:chExt cx="958004" cy="254927"/>
              </a:xfrm>
            </p:grpSpPr>
            <p:sp>
              <p:nvSpPr>
                <p:cNvPr id="981" name="Google Shape;981;p16"/>
                <p:cNvSpPr/>
                <p:nvPr/>
              </p:nvSpPr>
              <p:spPr>
                <a:xfrm>
                  <a:off x="3109939" y="4888573"/>
                  <a:ext cx="41919" cy="33066"/>
                </a:xfrm>
                <a:custGeom>
                  <a:avLst/>
                  <a:gdLst/>
                  <a:ahLst/>
                  <a:cxnLst/>
                  <a:rect l="l" t="t" r="r" b="b"/>
                  <a:pathLst>
                    <a:path w="786" h="620" extrusionOk="0">
                      <a:moveTo>
                        <a:pt x="401" y="1"/>
                      </a:moveTo>
                      <a:cubicBezTo>
                        <a:pt x="0" y="1"/>
                        <a:pt x="0" y="619"/>
                        <a:pt x="401" y="619"/>
                      </a:cubicBezTo>
                      <a:cubicBezTo>
                        <a:pt x="786" y="619"/>
                        <a:pt x="786" y="1"/>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6"/>
                <p:cNvSpPr/>
                <p:nvPr/>
              </p:nvSpPr>
              <p:spPr>
                <a:xfrm>
                  <a:off x="3661499" y="4934065"/>
                  <a:ext cx="42826" cy="33866"/>
                </a:xfrm>
                <a:custGeom>
                  <a:avLst/>
                  <a:gdLst/>
                  <a:ahLst/>
                  <a:cxnLst/>
                  <a:rect l="l" t="t" r="r" b="b"/>
                  <a:pathLst>
                    <a:path w="803" h="635" extrusionOk="0">
                      <a:moveTo>
                        <a:pt x="419" y="0"/>
                      </a:moveTo>
                      <a:cubicBezTo>
                        <a:pt x="1" y="0"/>
                        <a:pt x="1" y="635"/>
                        <a:pt x="419" y="635"/>
                      </a:cubicBezTo>
                      <a:cubicBezTo>
                        <a:pt x="803" y="635"/>
                        <a:pt x="803" y="0"/>
                        <a:pt x="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6"/>
                <p:cNvSpPr/>
                <p:nvPr/>
              </p:nvSpPr>
              <p:spPr>
                <a:xfrm>
                  <a:off x="3929760" y="5110488"/>
                  <a:ext cx="41919" cy="33013"/>
                </a:xfrm>
                <a:custGeom>
                  <a:avLst/>
                  <a:gdLst/>
                  <a:ahLst/>
                  <a:cxnLst/>
                  <a:rect l="l" t="t" r="r" b="b"/>
                  <a:pathLst>
                    <a:path w="786" h="619" extrusionOk="0">
                      <a:moveTo>
                        <a:pt x="401" y="0"/>
                      </a:moveTo>
                      <a:cubicBezTo>
                        <a:pt x="0" y="0"/>
                        <a:pt x="0" y="619"/>
                        <a:pt x="401" y="619"/>
                      </a:cubicBezTo>
                      <a:cubicBezTo>
                        <a:pt x="785" y="619"/>
                        <a:pt x="785"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6"/>
                <p:cNvSpPr/>
                <p:nvPr/>
              </p:nvSpPr>
              <p:spPr>
                <a:xfrm>
                  <a:off x="4025117" y="4896626"/>
                  <a:ext cx="42826" cy="33013"/>
                </a:xfrm>
                <a:custGeom>
                  <a:avLst/>
                  <a:gdLst/>
                  <a:ahLst/>
                  <a:cxnLst/>
                  <a:rect l="l" t="t" r="r" b="b"/>
                  <a:pathLst>
                    <a:path w="803" h="619" extrusionOk="0">
                      <a:moveTo>
                        <a:pt x="401" y="0"/>
                      </a:moveTo>
                      <a:cubicBezTo>
                        <a:pt x="0" y="0"/>
                        <a:pt x="0" y="618"/>
                        <a:pt x="401" y="618"/>
                      </a:cubicBezTo>
                      <a:cubicBezTo>
                        <a:pt x="802" y="618"/>
                        <a:pt x="80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16"/>
              <p:cNvGrpSpPr/>
              <p:nvPr/>
            </p:nvGrpSpPr>
            <p:grpSpPr>
              <a:xfrm rot="1029121">
                <a:off x="8056857" y="1507018"/>
                <a:ext cx="1071146" cy="1476564"/>
                <a:chOff x="2106550" y="2542337"/>
                <a:chExt cx="1071175" cy="1476604"/>
              </a:xfrm>
            </p:grpSpPr>
            <p:sp>
              <p:nvSpPr>
                <p:cNvPr id="986" name="Google Shape;986;p16"/>
                <p:cNvSpPr/>
                <p:nvPr/>
              </p:nvSpPr>
              <p:spPr>
                <a:xfrm>
                  <a:off x="3133992" y="3985022"/>
                  <a:ext cx="43733" cy="33919"/>
                </a:xfrm>
                <a:custGeom>
                  <a:avLst/>
                  <a:gdLst/>
                  <a:ahLst/>
                  <a:cxnLst/>
                  <a:rect l="l" t="t" r="r" b="b"/>
                  <a:pathLst>
                    <a:path w="820" h="636" extrusionOk="0">
                      <a:moveTo>
                        <a:pt x="418" y="0"/>
                      </a:moveTo>
                      <a:cubicBezTo>
                        <a:pt x="0" y="0"/>
                        <a:pt x="0" y="635"/>
                        <a:pt x="418" y="635"/>
                      </a:cubicBezTo>
                      <a:cubicBezTo>
                        <a:pt x="819" y="635"/>
                        <a:pt x="819" y="0"/>
                        <a:pt x="4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6"/>
                <p:cNvSpPr/>
                <p:nvPr/>
              </p:nvSpPr>
              <p:spPr>
                <a:xfrm>
                  <a:off x="2721415" y="3403116"/>
                  <a:ext cx="41919" cy="33919"/>
                </a:xfrm>
                <a:custGeom>
                  <a:avLst/>
                  <a:gdLst/>
                  <a:ahLst/>
                  <a:cxnLst/>
                  <a:rect l="l" t="t" r="r" b="b"/>
                  <a:pathLst>
                    <a:path w="786" h="636" extrusionOk="0">
                      <a:moveTo>
                        <a:pt x="385" y="1"/>
                      </a:moveTo>
                      <a:cubicBezTo>
                        <a:pt x="0" y="1"/>
                        <a:pt x="0" y="636"/>
                        <a:pt x="385" y="636"/>
                      </a:cubicBezTo>
                      <a:cubicBezTo>
                        <a:pt x="786" y="636"/>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6"/>
                <p:cNvSpPr/>
                <p:nvPr/>
              </p:nvSpPr>
              <p:spPr>
                <a:xfrm>
                  <a:off x="2307025" y="2584203"/>
                  <a:ext cx="41973" cy="33013"/>
                </a:xfrm>
                <a:custGeom>
                  <a:avLst/>
                  <a:gdLst/>
                  <a:ahLst/>
                  <a:cxnLst/>
                  <a:rect l="l" t="t" r="r" b="b"/>
                  <a:pathLst>
                    <a:path w="787" h="619" extrusionOk="0">
                      <a:moveTo>
                        <a:pt x="385" y="1"/>
                      </a:moveTo>
                      <a:cubicBezTo>
                        <a:pt x="1" y="1"/>
                        <a:pt x="1"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6"/>
                <p:cNvSpPr/>
                <p:nvPr/>
              </p:nvSpPr>
              <p:spPr>
                <a:xfrm>
                  <a:off x="2106550" y="2542337"/>
                  <a:ext cx="41919" cy="33919"/>
                </a:xfrm>
                <a:custGeom>
                  <a:avLst/>
                  <a:gdLst/>
                  <a:ahLst/>
                  <a:cxnLst/>
                  <a:rect l="l" t="t" r="r" b="b"/>
                  <a:pathLst>
                    <a:path w="786" h="636" extrusionOk="0">
                      <a:moveTo>
                        <a:pt x="385" y="0"/>
                      </a:moveTo>
                      <a:cubicBezTo>
                        <a:pt x="0" y="0"/>
                        <a:pt x="0" y="635"/>
                        <a:pt x="385" y="635"/>
                      </a:cubicBezTo>
                      <a:cubicBezTo>
                        <a:pt x="786" y="635"/>
                        <a:pt x="786"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90" name="Google Shape;990;p16"/>
            <p:cNvSpPr/>
            <p:nvPr/>
          </p:nvSpPr>
          <p:spPr>
            <a:xfrm rot="10800000" flipH="1">
              <a:off x="8710950" y="343100"/>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6"/>
            <p:cNvSpPr/>
            <p:nvPr/>
          </p:nvSpPr>
          <p:spPr>
            <a:xfrm rot="10800000" flipH="1">
              <a:off x="8363063" y="12182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6"/>
            <p:cNvSpPr/>
            <p:nvPr/>
          </p:nvSpPr>
          <p:spPr>
            <a:xfrm rot="10800000" flipH="1">
              <a:off x="8582138" y="70762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6"/>
            <p:cNvSpPr/>
            <p:nvPr/>
          </p:nvSpPr>
          <p:spPr>
            <a:xfrm rot="10800000" flipH="1">
              <a:off x="8882763" y="3191100"/>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6"/>
            <p:cNvSpPr/>
            <p:nvPr/>
          </p:nvSpPr>
          <p:spPr>
            <a:xfrm rot="10800000" flipH="1">
              <a:off x="8753950" y="355562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6"/>
            <p:cNvSpPr/>
            <p:nvPr/>
          </p:nvSpPr>
          <p:spPr>
            <a:xfrm rot="10800000" flipH="1">
              <a:off x="8803950" y="246502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6"/>
            <p:cNvSpPr/>
            <p:nvPr/>
          </p:nvSpPr>
          <p:spPr>
            <a:xfrm rot="10800000" flipH="1">
              <a:off x="8724750" y="1674450"/>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6"/>
            <p:cNvSpPr/>
            <p:nvPr/>
          </p:nvSpPr>
          <p:spPr>
            <a:xfrm rot="10800000" flipH="1">
              <a:off x="8292213" y="4048350"/>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6"/>
            <p:cNvSpPr/>
            <p:nvPr/>
          </p:nvSpPr>
          <p:spPr>
            <a:xfrm rot="10800000" flipH="1">
              <a:off x="7873113" y="4924650"/>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6"/>
            <p:cNvSpPr/>
            <p:nvPr/>
          </p:nvSpPr>
          <p:spPr>
            <a:xfrm rot="10800000" flipH="1">
              <a:off x="8226825" y="458432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6"/>
            <p:cNvSpPr/>
            <p:nvPr/>
          </p:nvSpPr>
          <p:spPr>
            <a:xfrm rot="10800000" flipH="1">
              <a:off x="343613" y="4951550"/>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6"/>
            <p:cNvSpPr/>
            <p:nvPr/>
          </p:nvSpPr>
          <p:spPr>
            <a:xfrm rot="10800000" flipH="1">
              <a:off x="697325" y="461122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6"/>
            <p:cNvSpPr/>
            <p:nvPr/>
          </p:nvSpPr>
          <p:spPr>
            <a:xfrm rot="10800000" flipH="1">
              <a:off x="357425" y="404027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6"/>
            <p:cNvSpPr/>
            <p:nvPr/>
          </p:nvSpPr>
          <p:spPr>
            <a:xfrm rot="10800000" flipH="1">
              <a:off x="1205638" y="4951550"/>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6"/>
            <p:cNvSpPr/>
            <p:nvPr/>
          </p:nvSpPr>
          <p:spPr>
            <a:xfrm rot="10800000" flipH="1">
              <a:off x="68675" y="77302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6"/>
            <p:cNvSpPr/>
            <p:nvPr/>
          </p:nvSpPr>
          <p:spPr>
            <a:xfrm rot="10800000" flipH="1">
              <a:off x="1205638" y="187225"/>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6"/>
            <p:cNvSpPr/>
            <p:nvPr/>
          </p:nvSpPr>
          <p:spPr>
            <a:xfrm rot="10800000" flipH="1">
              <a:off x="244900" y="905350"/>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6"/>
            <p:cNvSpPr/>
            <p:nvPr/>
          </p:nvSpPr>
          <p:spPr>
            <a:xfrm rot="10800000" flipH="1">
              <a:off x="1367275" y="7667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8" name="Google Shape;1008;p16"/>
          <p:cNvSpPr txBox="1">
            <a:spLocks noGrp="1"/>
          </p:cNvSpPr>
          <p:nvPr>
            <p:ph type="title"/>
          </p:nvPr>
        </p:nvSpPr>
        <p:spPr>
          <a:xfrm>
            <a:off x="4215975" y="1722300"/>
            <a:ext cx="2831100" cy="986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09" name="Google Shape;1009;p16"/>
          <p:cNvSpPr txBox="1">
            <a:spLocks noGrp="1"/>
          </p:cNvSpPr>
          <p:nvPr>
            <p:ph type="subTitle" idx="1"/>
          </p:nvPr>
        </p:nvSpPr>
        <p:spPr>
          <a:xfrm>
            <a:off x="4215975" y="2709000"/>
            <a:ext cx="2831100" cy="71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010" name="Google Shape;1010;p16"/>
          <p:cNvSpPr txBox="1">
            <a:spLocks noGrp="1"/>
          </p:cNvSpPr>
          <p:nvPr>
            <p:ph type="title" idx="2" hasCustomPrompt="1"/>
          </p:nvPr>
        </p:nvSpPr>
        <p:spPr>
          <a:xfrm>
            <a:off x="2115975" y="1930300"/>
            <a:ext cx="1526100" cy="128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8400">
                <a:solidFill>
                  <a:schemeClr val="lt1"/>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grpSp>
        <p:nvGrpSpPr>
          <p:cNvPr id="1011" name="Google Shape;1011;p16"/>
          <p:cNvGrpSpPr/>
          <p:nvPr/>
        </p:nvGrpSpPr>
        <p:grpSpPr>
          <a:xfrm rot="-1775676">
            <a:off x="3205931" y="3974270"/>
            <a:ext cx="2817280" cy="2186425"/>
            <a:chOff x="3941922" y="3407823"/>
            <a:chExt cx="953170" cy="739711"/>
          </a:xfrm>
        </p:grpSpPr>
        <p:sp>
          <p:nvSpPr>
            <p:cNvPr id="1012" name="Google Shape;1012;p16"/>
            <p:cNvSpPr/>
            <p:nvPr/>
          </p:nvSpPr>
          <p:spPr>
            <a:xfrm>
              <a:off x="3941922" y="3407823"/>
              <a:ext cx="953170" cy="739711"/>
            </a:xfrm>
            <a:custGeom>
              <a:avLst/>
              <a:gdLst/>
              <a:ahLst/>
              <a:cxnLst/>
              <a:rect l="l" t="t" r="r" b="b"/>
              <a:pathLst>
                <a:path w="28873" h="22407" extrusionOk="0">
                  <a:moveTo>
                    <a:pt x="11061" y="1"/>
                  </a:moveTo>
                  <a:cubicBezTo>
                    <a:pt x="0" y="13468"/>
                    <a:pt x="14152" y="22407"/>
                    <a:pt x="14152" y="22407"/>
                  </a:cubicBezTo>
                  <a:cubicBezTo>
                    <a:pt x="14152" y="22407"/>
                    <a:pt x="28873" y="11580"/>
                    <a:pt x="1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6"/>
            <p:cNvSpPr/>
            <p:nvPr/>
          </p:nvSpPr>
          <p:spPr>
            <a:xfrm>
              <a:off x="4318657" y="3490254"/>
              <a:ext cx="171005" cy="598814"/>
            </a:xfrm>
            <a:custGeom>
              <a:avLst/>
              <a:gdLst/>
              <a:ahLst/>
              <a:cxnLst/>
              <a:rect l="l" t="t" r="r" b="b"/>
              <a:pathLst>
                <a:path w="5180" h="18139" extrusionOk="0">
                  <a:moveTo>
                    <a:pt x="472" y="1"/>
                  </a:moveTo>
                  <a:cubicBezTo>
                    <a:pt x="411" y="1"/>
                    <a:pt x="347" y="15"/>
                    <a:pt x="284" y="43"/>
                  </a:cubicBezTo>
                  <a:cubicBezTo>
                    <a:pt x="84" y="144"/>
                    <a:pt x="0" y="378"/>
                    <a:pt x="100" y="595"/>
                  </a:cubicBezTo>
                  <a:cubicBezTo>
                    <a:pt x="4294" y="9150"/>
                    <a:pt x="2523" y="17571"/>
                    <a:pt x="2506" y="17654"/>
                  </a:cubicBezTo>
                  <a:cubicBezTo>
                    <a:pt x="2456" y="17855"/>
                    <a:pt x="2607" y="18089"/>
                    <a:pt x="2824" y="18139"/>
                  </a:cubicBezTo>
                  <a:lnTo>
                    <a:pt x="2907" y="18139"/>
                  </a:lnTo>
                  <a:cubicBezTo>
                    <a:pt x="3091" y="18139"/>
                    <a:pt x="3258" y="18005"/>
                    <a:pt x="3292" y="17838"/>
                  </a:cubicBezTo>
                  <a:cubicBezTo>
                    <a:pt x="3325" y="17738"/>
                    <a:pt x="5180" y="9066"/>
                    <a:pt x="836" y="227"/>
                  </a:cubicBezTo>
                  <a:cubicBezTo>
                    <a:pt x="764" y="84"/>
                    <a:pt x="625" y="1"/>
                    <a:pt x="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6"/>
            <p:cNvSpPr/>
            <p:nvPr/>
          </p:nvSpPr>
          <p:spPr>
            <a:xfrm>
              <a:off x="4274520" y="3604476"/>
              <a:ext cx="143439" cy="104551"/>
            </a:xfrm>
            <a:custGeom>
              <a:avLst/>
              <a:gdLst/>
              <a:ahLst/>
              <a:cxnLst/>
              <a:rect l="l" t="t" r="r" b="b"/>
              <a:pathLst>
                <a:path w="4345" h="3167" extrusionOk="0">
                  <a:moveTo>
                    <a:pt x="456" y="0"/>
                  </a:moveTo>
                  <a:cubicBezTo>
                    <a:pt x="329" y="0"/>
                    <a:pt x="206" y="63"/>
                    <a:pt x="134" y="176"/>
                  </a:cubicBezTo>
                  <a:cubicBezTo>
                    <a:pt x="0" y="360"/>
                    <a:pt x="51" y="610"/>
                    <a:pt x="234" y="744"/>
                  </a:cubicBezTo>
                  <a:lnTo>
                    <a:pt x="3660" y="3100"/>
                  </a:lnTo>
                  <a:cubicBezTo>
                    <a:pt x="3726" y="3133"/>
                    <a:pt x="3810" y="3167"/>
                    <a:pt x="3893" y="3167"/>
                  </a:cubicBezTo>
                  <a:cubicBezTo>
                    <a:pt x="4010" y="3167"/>
                    <a:pt x="4127" y="3100"/>
                    <a:pt x="4228" y="3000"/>
                  </a:cubicBezTo>
                  <a:cubicBezTo>
                    <a:pt x="4345" y="2799"/>
                    <a:pt x="4311" y="2565"/>
                    <a:pt x="4111" y="2431"/>
                  </a:cubicBezTo>
                  <a:lnTo>
                    <a:pt x="685" y="76"/>
                  </a:lnTo>
                  <a:cubicBezTo>
                    <a:pt x="615" y="24"/>
                    <a:pt x="53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6"/>
            <p:cNvSpPr/>
            <p:nvPr/>
          </p:nvSpPr>
          <p:spPr>
            <a:xfrm>
              <a:off x="4400824" y="3645609"/>
              <a:ext cx="109800" cy="124655"/>
            </a:xfrm>
            <a:custGeom>
              <a:avLst/>
              <a:gdLst/>
              <a:ahLst/>
              <a:cxnLst/>
              <a:rect l="l" t="t" r="r" b="b"/>
              <a:pathLst>
                <a:path w="3326" h="3776" extrusionOk="0">
                  <a:moveTo>
                    <a:pt x="2887" y="0"/>
                  </a:moveTo>
                  <a:cubicBezTo>
                    <a:pt x="2769" y="0"/>
                    <a:pt x="2652" y="52"/>
                    <a:pt x="2574" y="150"/>
                  </a:cubicBezTo>
                  <a:lnTo>
                    <a:pt x="118" y="3124"/>
                  </a:lnTo>
                  <a:cubicBezTo>
                    <a:pt x="1" y="3291"/>
                    <a:pt x="17" y="3541"/>
                    <a:pt x="184" y="3692"/>
                  </a:cubicBezTo>
                  <a:cubicBezTo>
                    <a:pt x="251" y="3759"/>
                    <a:pt x="352" y="3775"/>
                    <a:pt x="435" y="3775"/>
                  </a:cubicBezTo>
                  <a:cubicBezTo>
                    <a:pt x="535" y="3775"/>
                    <a:pt x="669" y="3708"/>
                    <a:pt x="753" y="3625"/>
                  </a:cubicBezTo>
                  <a:lnTo>
                    <a:pt x="3192" y="651"/>
                  </a:lnTo>
                  <a:cubicBezTo>
                    <a:pt x="3326" y="484"/>
                    <a:pt x="3292" y="233"/>
                    <a:pt x="3125" y="83"/>
                  </a:cubicBezTo>
                  <a:cubicBezTo>
                    <a:pt x="3055" y="27"/>
                    <a:pt x="2971"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6"/>
            <p:cNvSpPr/>
            <p:nvPr/>
          </p:nvSpPr>
          <p:spPr>
            <a:xfrm>
              <a:off x="4250256" y="3756331"/>
              <a:ext cx="191439" cy="103824"/>
            </a:xfrm>
            <a:custGeom>
              <a:avLst/>
              <a:gdLst/>
              <a:ahLst/>
              <a:cxnLst/>
              <a:rect l="l" t="t" r="r" b="b"/>
              <a:pathLst>
                <a:path w="5799" h="3145" extrusionOk="0">
                  <a:moveTo>
                    <a:pt x="455" y="1"/>
                  </a:moveTo>
                  <a:cubicBezTo>
                    <a:pt x="312" y="1"/>
                    <a:pt x="187" y="87"/>
                    <a:pt x="117" y="237"/>
                  </a:cubicBezTo>
                  <a:cubicBezTo>
                    <a:pt x="0" y="438"/>
                    <a:pt x="84" y="672"/>
                    <a:pt x="301" y="772"/>
                  </a:cubicBezTo>
                  <a:lnTo>
                    <a:pt x="5146" y="3095"/>
                  </a:lnTo>
                  <a:cubicBezTo>
                    <a:pt x="5180" y="3111"/>
                    <a:pt x="5247" y="3145"/>
                    <a:pt x="5314" y="3145"/>
                  </a:cubicBezTo>
                  <a:cubicBezTo>
                    <a:pt x="5464" y="3145"/>
                    <a:pt x="5598" y="3045"/>
                    <a:pt x="5681" y="2911"/>
                  </a:cubicBezTo>
                  <a:cubicBezTo>
                    <a:pt x="5798" y="2694"/>
                    <a:pt x="5698" y="2476"/>
                    <a:pt x="5497" y="2359"/>
                  </a:cubicBezTo>
                  <a:lnTo>
                    <a:pt x="652" y="54"/>
                  </a:lnTo>
                  <a:cubicBezTo>
                    <a:pt x="585" y="18"/>
                    <a:pt x="518" y="1"/>
                    <a:pt x="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6"/>
            <p:cNvSpPr/>
            <p:nvPr/>
          </p:nvSpPr>
          <p:spPr>
            <a:xfrm>
              <a:off x="4414062" y="3814664"/>
              <a:ext cx="147863" cy="117194"/>
            </a:xfrm>
            <a:custGeom>
              <a:avLst/>
              <a:gdLst/>
              <a:ahLst/>
              <a:cxnLst/>
              <a:rect l="l" t="t" r="r" b="b"/>
              <a:pathLst>
                <a:path w="4479" h="3550" extrusionOk="0">
                  <a:moveTo>
                    <a:pt x="4032" y="0"/>
                  </a:moveTo>
                  <a:cubicBezTo>
                    <a:pt x="3947" y="0"/>
                    <a:pt x="3863" y="26"/>
                    <a:pt x="3794" y="75"/>
                  </a:cubicBezTo>
                  <a:lnTo>
                    <a:pt x="201" y="2815"/>
                  </a:lnTo>
                  <a:cubicBezTo>
                    <a:pt x="17" y="2965"/>
                    <a:pt x="1" y="3216"/>
                    <a:pt x="118" y="3383"/>
                  </a:cubicBezTo>
                  <a:cubicBezTo>
                    <a:pt x="201" y="3483"/>
                    <a:pt x="301" y="3550"/>
                    <a:pt x="435" y="3550"/>
                  </a:cubicBezTo>
                  <a:cubicBezTo>
                    <a:pt x="519" y="3550"/>
                    <a:pt x="602" y="3516"/>
                    <a:pt x="686" y="3466"/>
                  </a:cubicBezTo>
                  <a:lnTo>
                    <a:pt x="4278" y="726"/>
                  </a:lnTo>
                  <a:cubicBezTo>
                    <a:pt x="4462" y="576"/>
                    <a:pt x="4479" y="325"/>
                    <a:pt x="4362" y="158"/>
                  </a:cubicBezTo>
                  <a:cubicBezTo>
                    <a:pt x="4274" y="51"/>
                    <a:pt x="4152" y="0"/>
                    <a:pt x="4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6"/>
            <p:cNvSpPr/>
            <p:nvPr/>
          </p:nvSpPr>
          <p:spPr>
            <a:xfrm>
              <a:off x="4357248" y="3521681"/>
              <a:ext cx="60710" cy="84743"/>
            </a:xfrm>
            <a:custGeom>
              <a:avLst/>
              <a:gdLst/>
              <a:ahLst/>
              <a:cxnLst/>
              <a:rect l="l" t="t" r="r" b="b"/>
              <a:pathLst>
                <a:path w="1839" h="2567" extrusionOk="0">
                  <a:moveTo>
                    <a:pt x="1398" y="1"/>
                  </a:moveTo>
                  <a:cubicBezTo>
                    <a:pt x="1252" y="1"/>
                    <a:pt x="1103" y="81"/>
                    <a:pt x="1020" y="211"/>
                  </a:cubicBezTo>
                  <a:lnTo>
                    <a:pt x="101" y="1965"/>
                  </a:lnTo>
                  <a:cubicBezTo>
                    <a:pt x="1" y="2166"/>
                    <a:pt x="84" y="2416"/>
                    <a:pt x="268" y="2517"/>
                  </a:cubicBezTo>
                  <a:cubicBezTo>
                    <a:pt x="335" y="2533"/>
                    <a:pt x="402" y="2567"/>
                    <a:pt x="469" y="2567"/>
                  </a:cubicBezTo>
                  <a:cubicBezTo>
                    <a:pt x="602" y="2567"/>
                    <a:pt x="736" y="2483"/>
                    <a:pt x="819" y="2350"/>
                  </a:cubicBezTo>
                  <a:lnTo>
                    <a:pt x="1738" y="595"/>
                  </a:lnTo>
                  <a:cubicBezTo>
                    <a:pt x="1839" y="411"/>
                    <a:pt x="1755" y="161"/>
                    <a:pt x="1571" y="44"/>
                  </a:cubicBezTo>
                  <a:cubicBezTo>
                    <a:pt x="1518" y="15"/>
                    <a:pt x="1458"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 name="Google Shape;1019;p16"/>
          <p:cNvGrpSpPr/>
          <p:nvPr/>
        </p:nvGrpSpPr>
        <p:grpSpPr>
          <a:xfrm rot="3773465">
            <a:off x="5838597" y="4066756"/>
            <a:ext cx="2342101" cy="1820287"/>
            <a:chOff x="2465850" y="4099987"/>
            <a:chExt cx="879849" cy="683821"/>
          </a:xfrm>
        </p:grpSpPr>
        <p:sp>
          <p:nvSpPr>
            <p:cNvPr id="1020" name="Google Shape;1020;p16"/>
            <p:cNvSpPr/>
            <p:nvPr/>
          </p:nvSpPr>
          <p:spPr>
            <a:xfrm>
              <a:off x="2465850" y="4099987"/>
              <a:ext cx="879849" cy="683821"/>
            </a:xfrm>
            <a:custGeom>
              <a:avLst/>
              <a:gdLst/>
              <a:ahLst/>
              <a:cxnLst/>
              <a:rect l="l" t="t" r="r" b="b"/>
              <a:pathLst>
                <a:path w="26652" h="20714" extrusionOk="0">
                  <a:moveTo>
                    <a:pt x="4811" y="0"/>
                  </a:moveTo>
                  <a:cubicBezTo>
                    <a:pt x="4021" y="0"/>
                    <a:pt x="3301" y="301"/>
                    <a:pt x="2741" y="1056"/>
                  </a:cubicBezTo>
                  <a:cubicBezTo>
                    <a:pt x="1" y="4782"/>
                    <a:pt x="7603" y="9209"/>
                    <a:pt x="7603" y="9209"/>
                  </a:cubicBezTo>
                  <a:cubicBezTo>
                    <a:pt x="7603" y="9209"/>
                    <a:pt x="3309" y="9560"/>
                    <a:pt x="5080" y="12484"/>
                  </a:cubicBezTo>
                  <a:cubicBezTo>
                    <a:pt x="6153" y="14255"/>
                    <a:pt x="8322" y="14604"/>
                    <a:pt x="9866" y="14604"/>
                  </a:cubicBezTo>
                  <a:cubicBezTo>
                    <a:pt x="10872" y="14604"/>
                    <a:pt x="11613" y="14456"/>
                    <a:pt x="11613" y="14456"/>
                  </a:cubicBezTo>
                  <a:lnTo>
                    <a:pt x="11613" y="14456"/>
                  </a:lnTo>
                  <a:cubicBezTo>
                    <a:pt x="11613" y="14456"/>
                    <a:pt x="7069" y="19101"/>
                    <a:pt x="12332" y="20437"/>
                  </a:cubicBezTo>
                  <a:cubicBezTo>
                    <a:pt x="13087" y="20631"/>
                    <a:pt x="13854" y="20713"/>
                    <a:pt x="14614" y="20713"/>
                  </a:cubicBezTo>
                  <a:cubicBezTo>
                    <a:pt x="19115" y="20713"/>
                    <a:pt x="23360" y="17814"/>
                    <a:pt x="23360" y="17814"/>
                  </a:cubicBezTo>
                  <a:cubicBezTo>
                    <a:pt x="23360" y="17814"/>
                    <a:pt x="26651" y="6904"/>
                    <a:pt x="22791" y="4046"/>
                  </a:cubicBezTo>
                  <a:cubicBezTo>
                    <a:pt x="22379" y="3742"/>
                    <a:pt x="21981" y="3615"/>
                    <a:pt x="21602" y="3615"/>
                  </a:cubicBezTo>
                  <a:cubicBezTo>
                    <a:pt x="19586" y="3615"/>
                    <a:pt x="18130" y="7238"/>
                    <a:pt x="18130" y="7238"/>
                  </a:cubicBezTo>
                  <a:cubicBezTo>
                    <a:pt x="18130" y="7238"/>
                    <a:pt x="17472" y="111"/>
                    <a:pt x="14346" y="111"/>
                  </a:cubicBezTo>
                  <a:cubicBezTo>
                    <a:pt x="14283" y="111"/>
                    <a:pt x="14219" y="114"/>
                    <a:pt x="14153" y="120"/>
                  </a:cubicBezTo>
                  <a:cubicBezTo>
                    <a:pt x="10845" y="421"/>
                    <a:pt x="12031" y="4548"/>
                    <a:pt x="12031" y="4548"/>
                  </a:cubicBezTo>
                  <a:cubicBezTo>
                    <a:pt x="12031" y="4548"/>
                    <a:pt x="7886" y="0"/>
                    <a:pt x="4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6"/>
            <p:cNvSpPr/>
            <p:nvPr/>
          </p:nvSpPr>
          <p:spPr>
            <a:xfrm>
              <a:off x="2662767" y="4217246"/>
              <a:ext cx="503639" cy="411270"/>
            </a:xfrm>
            <a:custGeom>
              <a:avLst/>
              <a:gdLst/>
              <a:ahLst/>
              <a:cxnLst/>
              <a:rect l="l" t="t" r="r" b="b"/>
              <a:pathLst>
                <a:path w="15256" h="12458" extrusionOk="0">
                  <a:moveTo>
                    <a:pt x="450" y="0"/>
                  </a:moveTo>
                  <a:cubicBezTo>
                    <a:pt x="324" y="0"/>
                    <a:pt x="199" y="59"/>
                    <a:pt x="118" y="160"/>
                  </a:cubicBezTo>
                  <a:cubicBezTo>
                    <a:pt x="1" y="344"/>
                    <a:pt x="34" y="595"/>
                    <a:pt x="201" y="728"/>
                  </a:cubicBezTo>
                  <a:cubicBezTo>
                    <a:pt x="285" y="795"/>
                    <a:pt x="8355" y="6911"/>
                    <a:pt x="14554" y="12357"/>
                  </a:cubicBezTo>
                  <a:cubicBezTo>
                    <a:pt x="14638" y="12424"/>
                    <a:pt x="14738" y="12458"/>
                    <a:pt x="14821" y="12458"/>
                  </a:cubicBezTo>
                  <a:cubicBezTo>
                    <a:pt x="14922" y="12458"/>
                    <a:pt x="15039" y="12424"/>
                    <a:pt x="15122" y="12324"/>
                  </a:cubicBezTo>
                  <a:cubicBezTo>
                    <a:pt x="15256" y="12157"/>
                    <a:pt x="15239" y="11906"/>
                    <a:pt x="15072" y="11756"/>
                  </a:cubicBezTo>
                  <a:cubicBezTo>
                    <a:pt x="8856" y="6276"/>
                    <a:pt x="770" y="144"/>
                    <a:pt x="686" y="77"/>
                  </a:cubicBezTo>
                  <a:cubicBezTo>
                    <a:pt x="614" y="24"/>
                    <a:pt x="532" y="0"/>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6"/>
            <p:cNvSpPr/>
            <p:nvPr/>
          </p:nvSpPr>
          <p:spPr>
            <a:xfrm>
              <a:off x="2768142" y="4235469"/>
              <a:ext cx="228942" cy="249079"/>
            </a:xfrm>
            <a:custGeom>
              <a:avLst/>
              <a:gdLst/>
              <a:ahLst/>
              <a:cxnLst/>
              <a:rect l="l" t="t" r="r" b="b"/>
              <a:pathLst>
                <a:path w="6935" h="7545" extrusionOk="0">
                  <a:moveTo>
                    <a:pt x="5571" y="0"/>
                  </a:moveTo>
                  <a:cubicBezTo>
                    <a:pt x="5546" y="0"/>
                    <a:pt x="5522" y="3"/>
                    <a:pt x="5497" y="9"/>
                  </a:cubicBezTo>
                  <a:cubicBezTo>
                    <a:pt x="5280" y="43"/>
                    <a:pt x="5130" y="260"/>
                    <a:pt x="5163" y="460"/>
                  </a:cubicBezTo>
                  <a:lnTo>
                    <a:pt x="6015" y="6760"/>
                  </a:lnTo>
                  <a:lnTo>
                    <a:pt x="401" y="6709"/>
                  </a:lnTo>
                  <a:cubicBezTo>
                    <a:pt x="184" y="6709"/>
                    <a:pt x="0" y="6876"/>
                    <a:pt x="0" y="7110"/>
                  </a:cubicBezTo>
                  <a:cubicBezTo>
                    <a:pt x="0" y="7311"/>
                    <a:pt x="167" y="7495"/>
                    <a:pt x="401" y="7495"/>
                  </a:cubicBezTo>
                  <a:lnTo>
                    <a:pt x="6934" y="7545"/>
                  </a:lnTo>
                  <a:lnTo>
                    <a:pt x="5949" y="343"/>
                  </a:lnTo>
                  <a:cubicBezTo>
                    <a:pt x="5919" y="153"/>
                    <a:pt x="5748" y="0"/>
                    <a:pt x="5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6"/>
            <p:cNvSpPr/>
            <p:nvPr/>
          </p:nvSpPr>
          <p:spPr>
            <a:xfrm>
              <a:off x="2897220" y="4351969"/>
              <a:ext cx="285756" cy="317382"/>
            </a:xfrm>
            <a:custGeom>
              <a:avLst/>
              <a:gdLst/>
              <a:ahLst/>
              <a:cxnLst/>
              <a:rect l="l" t="t" r="r" b="b"/>
              <a:pathLst>
                <a:path w="8656" h="9614" extrusionOk="0">
                  <a:moveTo>
                    <a:pt x="8242" y="1"/>
                  </a:moveTo>
                  <a:cubicBezTo>
                    <a:pt x="8058" y="1"/>
                    <a:pt x="7865" y="128"/>
                    <a:pt x="7820" y="323"/>
                  </a:cubicBezTo>
                  <a:lnTo>
                    <a:pt x="6383" y="6823"/>
                  </a:lnTo>
                  <a:lnTo>
                    <a:pt x="301" y="8845"/>
                  </a:lnTo>
                  <a:cubicBezTo>
                    <a:pt x="100" y="8911"/>
                    <a:pt x="0" y="9129"/>
                    <a:pt x="50" y="9346"/>
                  </a:cubicBezTo>
                  <a:cubicBezTo>
                    <a:pt x="100" y="9513"/>
                    <a:pt x="267" y="9613"/>
                    <a:pt x="435" y="9613"/>
                  </a:cubicBezTo>
                  <a:cubicBezTo>
                    <a:pt x="468" y="9613"/>
                    <a:pt x="518" y="9613"/>
                    <a:pt x="551" y="9596"/>
                  </a:cubicBezTo>
                  <a:lnTo>
                    <a:pt x="7068" y="7424"/>
                  </a:lnTo>
                  <a:lnTo>
                    <a:pt x="8622" y="490"/>
                  </a:lnTo>
                  <a:cubicBezTo>
                    <a:pt x="8655" y="273"/>
                    <a:pt x="8521" y="56"/>
                    <a:pt x="8304" y="6"/>
                  </a:cubicBezTo>
                  <a:cubicBezTo>
                    <a:pt x="8284" y="2"/>
                    <a:pt x="8263" y="1"/>
                    <a:pt x="8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 name="Google Shape;1024;p16"/>
          <p:cNvGrpSpPr/>
          <p:nvPr/>
        </p:nvGrpSpPr>
        <p:grpSpPr>
          <a:xfrm>
            <a:off x="-710000" y="425250"/>
            <a:ext cx="2083051" cy="3260925"/>
            <a:chOff x="-476250" y="425250"/>
            <a:chExt cx="1849300" cy="2894998"/>
          </a:xfrm>
        </p:grpSpPr>
        <p:sp>
          <p:nvSpPr>
            <p:cNvPr id="1025" name="Google Shape;1025;p16"/>
            <p:cNvSpPr/>
            <p:nvPr/>
          </p:nvSpPr>
          <p:spPr>
            <a:xfrm>
              <a:off x="87981" y="1050687"/>
              <a:ext cx="763688" cy="2269561"/>
            </a:xfrm>
            <a:custGeom>
              <a:avLst/>
              <a:gdLst/>
              <a:ahLst/>
              <a:cxnLst/>
              <a:rect l="l" t="t" r="r" b="b"/>
              <a:pathLst>
                <a:path w="14561" h="43273" extrusionOk="0">
                  <a:moveTo>
                    <a:pt x="14544" y="1"/>
                  </a:moveTo>
                  <a:cubicBezTo>
                    <a:pt x="14536" y="1"/>
                    <a:pt x="14527" y="17"/>
                    <a:pt x="14527" y="51"/>
                  </a:cubicBezTo>
                  <a:cubicBezTo>
                    <a:pt x="12893" y="7222"/>
                    <a:pt x="10758" y="14261"/>
                    <a:pt x="8390" y="21233"/>
                  </a:cubicBezTo>
                  <a:cubicBezTo>
                    <a:pt x="6021" y="28204"/>
                    <a:pt x="3319" y="35042"/>
                    <a:pt x="417" y="41781"/>
                  </a:cubicBezTo>
                  <a:cubicBezTo>
                    <a:pt x="0" y="42710"/>
                    <a:pt x="154" y="43272"/>
                    <a:pt x="506" y="43272"/>
                  </a:cubicBezTo>
                  <a:cubicBezTo>
                    <a:pt x="773" y="43272"/>
                    <a:pt x="1154" y="42948"/>
                    <a:pt x="1485" y="42214"/>
                  </a:cubicBezTo>
                  <a:cubicBezTo>
                    <a:pt x="7489" y="28771"/>
                    <a:pt x="11859" y="14494"/>
                    <a:pt x="14561" y="51"/>
                  </a:cubicBezTo>
                  <a:cubicBezTo>
                    <a:pt x="14561" y="17"/>
                    <a:pt x="14552" y="1"/>
                    <a:pt x="145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16"/>
            <p:cNvGrpSpPr/>
            <p:nvPr/>
          </p:nvGrpSpPr>
          <p:grpSpPr>
            <a:xfrm>
              <a:off x="-476250" y="425250"/>
              <a:ext cx="1849300" cy="2701731"/>
              <a:chOff x="-476250" y="425250"/>
              <a:chExt cx="1849300" cy="2701731"/>
            </a:xfrm>
          </p:grpSpPr>
          <p:sp>
            <p:nvSpPr>
              <p:cNvPr id="1027" name="Google Shape;1027;p16"/>
              <p:cNvSpPr/>
              <p:nvPr/>
            </p:nvSpPr>
            <p:spPr>
              <a:xfrm>
                <a:off x="708173" y="1218834"/>
                <a:ext cx="664877" cy="382132"/>
              </a:xfrm>
              <a:custGeom>
                <a:avLst/>
                <a:gdLst/>
                <a:ahLst/>
                <a:cxnLst/>
                <a:rect l="l" t="t" r="r" b="b"/>
                <a:pathLst>
                  <a:path w="12677" h="7286" extrusionOk="0">
                    <a:moveTo>
                      <a:pt x="12109" y="1"/>
                    </a:moveTo>
                    <a:cubicBezTo>
                      <a:pt x="7162" y="1"/>
                      <a:pt x="2282" y="2916"/>
                      <a:pt x="0" y="7285"/>
                    </a:cubicBezTo>
                    <a:cubicBezTo>
                      <a:pt x="4737" y="6952"/>
                      <a:pt x="9741" y="4250"/>
                      <a:pt x="12676" y="14"/>
                    </a:cubicBezTo>
                    <a:cubicBezTo>
                      <a:pt x="12487" y="5"/>
                      <a:pt x="12298" y="1"/>
                      <a:pt x="12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6"/>
              <p:cNvSpPr/>
              <p:nvPr/>
            </p:nvSpPr>
            <p:spPr>
              <a:xfrm>
                <a:off x="116827" y="867855"/>
                <a:ext cx="603618" cy="724352"/>
              </a:xfrm>
              <a:custGeom>
                <a:avLst/>
                <a:gdLst/>
                <a:ahLst/>
                <a:cxnLst/>
                <a:rect l="l" t="t" r="r" b="b"/>
                <a:pathLst>
                  <a:path w="11509" h="13811" extrusionOk="0">
                    <a:moveTo>
                      <a:pt x="1" y="1"/>
                    </a:moveTo>
                    <a:lnTo>
                      <a:pt x="1" y="1"/>
                    </a:lnTo>
                    <a:cubicBezTo>
                      <a:pt x="1635" y="5538"/>
                      <a:pt x="5605" y="10308"/>
                      <a:pt x="11509" y="13811"/>
                    </a:cubicBezTo>
                    <a:cubicBezTo>
                      <a:pt x="10275" y="7673"/>
                      <a:pt x="5771" y="233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6"/>
              <p:cNvSpPr/>
              <p:nvPr/>
            </p:nvSpPr>
            <p:spPr>
              <a:xfrm>
                <a:off x="655673" y="1572907"/>
                <a:ext cx="701590" cy="206486"/>
              </a:xfrm>
              <a:custGeom>
                <a:avLst/>
                <a:gdLst/>
                <a:ahLst/>
                <a:cxnLst/>
                <a:rect l="l" t="t" r="r" b="b"/>
                <a:pathLst>
                  <a:path w="13377" h="3937" extrusionOk="0">
                    <a:moveTo>
                      <a:pt x="13377" y="1"/>
                    </a:moveTo>
                    <a:lnTo>
                      <a:pt x="13377" y="1"/>
                    </a:lnTo>
                    <a:cubicBezTo>
                      <a:pt x="10975" y="67"/>
                      <a:pt x="8574" y="101"/>
                      <a:pt x="6239" y="601"/>
                    </a:cubicBezTo>
                    <a:cubicBezTo>
                      <a:pt x="3937" y="1102"/>
                      <a:pt x="1669" y="2102"/>
                      <a:pt x="1" y="3837"/>
                    </a:cubicBezTo>
                    <a:cubicBezTo>
                      <a:pt x="668" y="3904"/>
                      <a:pt x="1332" y="3936"/>
                      <a:pt x="1990" y="3936"/>
                    </a:cubicBezTo>
                    <a:cubicBezTo>
                      <a:pt x="6271" y="3936"/>
                      <a:pt x="10312" y="2545"/>
                      <a:pt x="13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6"/>
              <p:cNvSpPr/>
              <p:nvPr/>
            </p:nvSpPr>
            <p:spPr>
              <a:xfrm>
                <a:off x="69624" y="1366474"/>
                <a:ext cx="589615" cy="411188"/>
              </a:xfrm>
              <a:custGeom>
                <a:avLst/>
                <a:gdLst/>
                <a:ahLst/>
                <a:cxnLst/>
                <a:rect l="l" t="t" r="r" b="b"/>
                <a:pathLst>
                  <a:path w="11242" h="7840" extrusionOk="0">
                    <a:moveTo>
                      <a:pt x="33" y="1"/>
                    </a:moveTo>
                    <a:lnTo>
                      <a:pt x="33" y="1"/>
                    </a:lnTo>
                    <a:cubicBezTo>
                      <a:pt x="0" y="868"/>
                      <a:pt x="334" y="1769"/>
                      <a:pt x="867" y="2469"/>
                    </a:cubicBezTo>
                    <a:cubicBezTo>
                      <a:pt x="1401" y="3170"/>
                      <a:pt x="2068" y="3770"/>
                      <a:pt x="2835" y="4304"/>
                    </a:cubicBezTo>
                    <a:cubicBezTo>
                      <a:pt x="5204" y="6105"/>
                      <a:pt x="7906" y="7473"/>
                      <a:pt x="11241" y="7840"/>
                    </a:cubicBezTo>
                    <a:cubicBezTo>
                      <a:pt x="8173" y="4437"/>
                      <a:pt x="4270" y="1702"/>
                      <a:pt x="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6"/>
              <p:cNvSpPr/>
              <p:nvPr/>
            </p:nvSpPr>
            <p:spPr>
              <a:xfrm>
                <a:off x="603173" y="1832628"/>
                <a:ext cx="717377" cy="195472"/>
              </a:xfrm>
              <a:custGeom>
                <a:avLst/>
                <a:gdLst/>
                <a:ahLst/>
                <a:cxnLst/>
                <a:rect l="l" t="t" r="r" b="b"/>
                <a:pathLst>
                  <a:path w="13678" h="3727" extrusionOk="0">
                    <a:moveTo>
                      <a:pt x="9903" y="1"/>
                    </a:moveTo>
                    <a:cubicBezTo>
                      <a:pt x="6488" y="1"/>
                      <a:pt x="3040" y="1000"/>
                      <a:pt x="1" y="2921"/>
                    </a:cubicBezTo>
                    <a:cubicBezTo>
                      <a:pt x="1507" y="3466"/>
                      <a:pt x="3057" y="3727"/>
                      <a:pt x="4595" y="3727"/>
                    </a:cubicBezTo>
                    <a:cubicBezTo>
                      <a:pt x="7861" y="3727"/>
                      <a:pt x="11070" y="2551"/>
                      <a:pt x="13677" y="419"/>
                    </a:cubicBezTo>
                    <a:cubicBezTo>
                      <a:pt x="12439" y="139"/>
                      <a:pt x="11173" y="1"/>
                      <a:pt x="9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6"/>
              <p:cNvSpPr/>
              <p:nvPr/>
            </p:nvSpPr>
            <p:spPr>
              <a:xfrm>
                <a:off x="-86093" y="1630652"/>
                <a:ext cx="684073" cy="370542"/>
              </a:xfrm>
              <a:custGeom>
                <a:avLst/>
                <a:gdLst/>
                <a:ahLst/>
                <a:cxnLst/>
                <a:rect l="l" t="t" r="r" b="b"/>
                <a:pathLst>
                  <a:path w="13043" h="7065" extrusionOk="0">
                    <a:moveTo>
                      <a:pt x="739" y="0"/>
                    </a:moveTo>
                    <a:cubicBezTo>
                      <a:pt x="493" y="0"/>
                      <a:pt x="246" y="11"/>
                      <a:pt x="0" y="34"/>
                    </a:cubicBezTo>
                    <a:cubicBezTo>
                      <a:pt x="1234" y="2235"/>
                      <a:pt x="3036" y="4104"/>
                      <a:pt x="5171" y="5438"/>
                    </a:cubicBezTo>
                    <a:cubicBezTo>
                      <a:pt x="6843" y="6405"/>
                      <a:pt x="8740" y="7064"/>
                      <a:pt x="11039" y="7064"/>
                    </a:cubicBezTo>
                    <a:cubicBezTo>
                      <a:pt x="11675" y="7064"/>
                      <a:pt x="12342" y="7014"/>
                      <a:pt x="13043" y="6906"/>
                    </a:cubicBezTo>
                    <a:cubicBezTo>
                      <a:pt x="12543" y="5505"/>
                      <a:pt x="11208" y="4604"/>
                      <a:pt x="10007" y="3803"/>
                    </a:cubicBezTo>
                    <a:cubicBezTo>
                      <a:pt x="8473" y="2803"/>
                      <a:pt x="6972" y="1802"/>
                      <a:pt x="5304" y="1101"/>
                    </a:cubicBezTo>
                    <a:cubicBezTo>
                      <a:pt x="3864" y="439"/>
                      <a:pt x="2299" y="0"/>
                      <a:pt x="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6"/>
              <p:cNvSpPr/>
              <p:nvPr/>
            </p:nvSpPr>
            <p:spPr>
              <a:xfrm>
                <a:off x="-189310" y="1910565"/>
                <a:ext cx="708566" cy="397604"/>
              </a:xfrm>
              <a:custGeom>
                <a:avLst/>
                <a:gdLst/>
                <a:ahLst/>
                <a:cxnLst/>
                <a:rect l="l" t="t" r="r" b="b"/>
                <a:pathLst>
                  <a:path w="13510" h="7581" extrusionOk="0">
                    <a:moveTo>
                      <a:pt x="0" y="1"/>
                    </a:moveTo>
                    <a:lnTo>
                      <a:pt x="0" y="1"/>
                    </a:lnTo>
                    <a:cubicBezTo>
                      <a:pt x="1201" y="2436"/>
                      <a:pt x="2969" y="4637"/>
                      <a:pt x="5271" y="6105"/>
                    </a:cubicBezTo>
                    <a:cubicBezTo>
                      <a:pt x="6705" y="7006"/>
                      <a:pt x="8340" y="7581"/>
                      <a:pt x="10091" y="7581"/>
                    </a:cubicBezTo>
                    <a:cubicBezTo>
                      <a:pt x="11192" y="7581"/>
                      <a:pt x="12338" y="7354"/>
                      <a:pt x="13510" y="6839"/>
                    </a:cubicBezTo>
                    <a:cubicBezTo>
                      <a:pt x="11975" y="4771"/>
                      <a:pt x="9807" y="3270"/>
                      <a:pt x="7439" y="2169"/>
                    </a:cubicBezTo>
                    <a:cubicBezTo>
                      <a:pt x="5070" y="1135"/>
                      <a:pt x="2535" y="50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6"/>
              <p:cNvSpPr/>
              <p:nvPr/>
            </p:nvSpPr>
            <p:spPr>
              <a:xfrm>
                <a:off x="508715" y="2136404"/>
                <a:ext cx="764580" cy="189965"/>
              </a:xfrm>
              <a:custGeom>
                <a:avLst/>
                <a:gdLst/>
                <a:ahLst/>
                <a:cxnLst/>
                <a:rect l="l" t="t" r="r" b="b"/>
                <a:pathLst>
                  <a:path w="14578" h="3622" extrusionOk="0">
                    <a:moveTo>
                      <a:pt x="8677" y="0"/>
                    </a:moveTo>
                    <a:cubicBezTo>
                      <a:pt x="5597" y="0"/>
                      <a:pt x="2519" y="914"/>
                      <a:pt x="1" y="2666"/>
                    </a:cubicBezTo>
                    <a:cubicBezTo>
                      <a:pt x="1854" y="3306"/>
                      <a:pt x="3801" y="3621"/>
                      <a:pt x="5738" y="3621"/>
                    </a:cubicBezTo>
                    <a:cubicBezTo>
                      <a:pt x="8854" y="3621"/>
                      <a:pt x="11944" y="2803"/>
                      <a:pt x="14578" y="1199"/>
                    </a:cubicBezTo>
                    <a:cubicBezTo>
                      <a:pt x="12715" y="393"/>
                      <a:pt x="10696" y="0"/>
                      <a:pt x="8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6"/>
              <p:cNvSpPr/>
              <p:nvPr/>
            </p:nvSpPr>
            <p:spPr>
              <a:xfrm>
                <a:off x="428260" y="2428851"/>
                <a:ext cx="694615" cy="165419"/>
              </a:xfrm>
              <a:custGeom>
                <a:avLst/>
                <a:gdLst/>
                <a:ahLst/>
                <a:cxnLst/>
                <a:rect l="l" t="t" r="r" b="b"/>
                <a:pathLst>
                  <a:path w="13244" h="3154" extrusionOk="0">
                    <a:moveTo>
                      <a:pt x="6971" y="0"/>
                    </a:moveTo>
                    <a:cubicBezTo>
                      <a:pt x="4560" y="0"/>
                      <a:pt x="2150" y="536"/>
                      <a:pt x="0" y="1594"/>
                    </a:cubicBezTo>
                    <a:cubicBezTo>
                      <a:pt x="2118" y="2660"/>
                      <a:pt x="4294" y="3154"/>
                      <a:pt x="6400" y="3154"/>
                    </a:cubicBezTo>
                    <a:cubicBezTo>
                      <a:pt x="8839" y="3154"/>
                      <a:pt x="11185" y="2492"/>
                      <a:pt x="13243" y="1293"/>
                    </a:cubicBezTo>
                    <a:cubicBezTo>
                      <a:pt x="11276" y="428"/>
                      <a:pt x="9123" y="0"/>
                      <a:pt x="6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6"/>
              <p:cNvSpPr/>
              <p:nvPr/>
            </p:nvSpPr>
            <p:spPr>
              <a:xfrm>
                <a:off x="-252299" y="2279376"/>
                <a:ext cx="682342" cy="245402"/>
              </a:xfrm>
              <a:custGeom>
                <a:avLst/>
                <a:gdLst/>
                <a:ahLst/>
                <a:cxnLst/>
                <a:rect l="l" t="t" r="r" b="b"/>
                <a:pathLst>
                  <a:path w="13010" h="4679" extrusionOk="0">
                    <a:moveTo>
                      <a:pt x="2370" y="1"/>
                    </a:moveTo>
                    <a:cubicBezTo>
                      <a:pt x="1577" y="1"/>
                      <a:pt x="784" y="68"/>
                      <a:pt x="0" y="207"/>
                    </a:cubicBezTo>
                    <a:cubicBezTo>
                      <a:pt x="3196" y="3044"/>
                      <a:pt x="7407" y="4678"/>
                      <a:pt x="11557" y="4678"/>
                    </a:cubicBezTo>
                    <a:cubicBezTo>
                      <a:pt x="12043" y="4678"/>
                      <a:pt x="12527" y="4656"/>
                      <a:pt x="13010" y="4610"/>
                    </a:cubicBezTo>
                    <a:cubicBezTo>
                      <a:pt x="10285" y="1692"/>
                      <a:pt x="6334"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6"/>
              <p:cNvSpPr/>
              <p:nvPr/>
            </p:nvSpPr>
            <p:spPr>
              <a:xfrm>
                <a:off x="337264" y="2677453"/>
                <a:ext cx="701590" cy="175594"/>
              </a:xfrm>
              <a:custGeom>
                <a:avLst/>
                <a:gdLst/>
                <a:ahLst/>
                <a:cxnLst/>
                <a:rect l="l" t="t" r="r" b="b"/>
                <a:pathLst>
                  <a:path w="13377" h="3348" extrusionOk="0">
                    <a:moveTo>
                      <a:pt x="5877" y="1"/>
                    </a:moveTo>
                    <a:cubicBezTo>
                      <a:pt x="3789" y="1"/>
                      <a:pt x="1696" y="501"/>
                      <a:pt x="1" y="1690"/>
                    </a:cubicBezTo>
                    <a:cubicBezTo>
                      <a:pt x="1903" y="2819"/>
                      <a:pt x="4102" y="3348"/>
                      <a:pt x="6345" y="3348"/>
                    </a:cubicBezTo>
                    <a:cubicBezTo>
                      <a:pt x="8741" y="3348"/>
                      <a:pt x="11188" y="2744"/>
                      <a:pt x="13377" y="1624"/>
                    </a:cubicBezTo>
                    <a:cubicBezTo>
                      <a:pt x="11175" y="823"/>
                      <a:pt x="8974" y="156"/>
                      <a:pt x="6639" y="23"/>
                    </a:cubicBezTo>
                    <a:cubicBezTo>
                      <a:pt x="6385" y="8"/>
                      <a:pt x="6131" y="1"/>
                      <a:pt x="58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6"/>
              <p:cNvSpPr/>
              <p:nvPr/>
            </p:nvSpPr>
            <p:spPr>
              <a:xfrm>
                <a:off x="-381792" y="2504900"/>
                <a:ext cx="717377" cy="279598"/>
              </a:xfrm>
              <a:custGeom>
                <a:avLst/>
                <a:gdLst/>
                <a:ahLst/>
                <a:cxnLst/>
                <a:rect l="l" t="t" r="r" b="b"/>
                <a:pathLst>
                  <a:path w="13678" h="5331" extrusionOk="0">
                    <a:moveTo>
                      <a:pt x="609" y="0"/>
                    </a:moveTo>
                    <a:cubicBezTo>
                      <a:pt x="407" y="0"/>
                      <a:pt x="204" y="3"/>
                      <a:pt x="1" y="10"/>
                    </a:cubicBezTo>
                    <a:cubicBezTo>
                      <a:pt x="2418" y="3337"/>
                      <a:pt x="6506" y="5330"/>
                      <a:pt x="11193" y="5330"/>
                    </a:cubicBezTo>
                    <a:cubicBezTo>
                      <a:pt x="12005" y="5330"/>
                      <a:pt x="12835" y="5270"/>
                      <a:pt x="13677" y="5147"/>
                    </a:cubicBezTo>
                    <a:cubicBezTo>
                      <a:pt x="10157" y="1883"/>
                      <a:pt x="5408" y="0"/>
                      <a:pt x="6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6"/>
              <p:cNvSpPr/>
              <p:nvPr/>
            </p:nvSpPr>
            <p:spPr>
              <a:xfrm>
                <a:off x="223557" y="2963712"/>
                <a:ext cx="715594" cy="163269"/>
              </a:xfrm>
              <a:custGeom>
                <a:avLst/>
                <a:gdLst/>
                <a:ahLst/>
                <a:cxnLst/>
                <a:rect l="l" t="t" r="r" b="b"/>
                <a:pathLst>
                  <a:path w="13644" h="3113" extrusionOk="0">
                    <a:moveTo>
                      <a:pt x="7004" y="1"/>
                    </a:moveTo>
                    <a:cubicBezTo>
                      <a:pt x="4608" y="1"/>
                      <a:pt x="2212" y="476"/>
                      <a:pt x="0" y="1436"/>
                    </a:cubicBezTo>
                    <a:cubicBezTo>
                      <a:pt x="2062" y="2599"/>
                      <a:pt x="4253" y="3113"/>
                      <a:pt x="6426" y="3113"/>
                    </a:cubicBezTo>
                    <a:cubicBezTo>
                      <a:pt x="8931" y="3113"/>
                      <a:pt x="11411" y="2430"/>
                      <a:pt x="13644" y="1269"/>
                    </a:cubicBezTo>
                    <a:cubicBezTo>
                      <a:pt x="11536" y="426"/>
                      <a:pt x="9270" y="1"/>
                      <a:pt x="7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6"/>
              <p:cNvSpPr/>
              <p:nvPr/>
            </p:nvSpPr>
            <p:spPr>
              <a:xfrm>
                <a:off x="-476250" y="2790530"/>
                <a:ext cx="713863" cy="254370"/>
              </a:xfrm>
              <a:custGeom>
                <a:avLst/>
                <a:gdLst/>
                <a:ahLst/>
                <a:cxnLst/>
                <a:rect l="l" t="t" r="r" b="b"/>
                <a:pathLst>
                  <a:path w="13611" h="4850" extrusionOk="0">
                    <a:moveTo>
                      <a:pt x="3392" y="1"/>
                    </a:moveTo>
                    <a:cubicBezTo>
                      <a:pt x="2256" y="1"/>
                      <a:pt x="1115" y="152"/>
                      <a:pt x="1" y="468"/>
                    </a:cubicBezTo>
                    <a:cubicBezTo>
                      <a:pt x="3037" y="3322"/>
                      <a:pt x="7316" y="4850"/>
                      <a:pt x="12160" y="4850"/>
                    </a:cubicBezTo>
                    <a:cubicBezTo>
                      <a:pt x="12638" y="4850"/>
                      <a:pt x="13122" y="4835"/>
                      <a:pt x="13610" y="4805"/>
                    </a:cubicBezTo>
                    <a:cubicBezTo>
                      <a:pt x="11131" y="1783"/>
                      <a:pt x="7291" y="1"/>
                      <a:pt x="3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6"/>
              <p:cNvSpPr/>
              <p:nvPr/>
            </p:nvSpPr>
            <p:spPr>
              <a:xfrm>
                <a:off x="678435" y="425250"/>
                <a:ext cx="411188" cy="946520"/>
              </a:xfrm>
              <a:custGeom>
                <a:avLst/>
                <a:gdLst/>
                <a:ahLst/>
                <a:cxnLst/>
                <a:rect l="l" t="t" r="r" b="b"/>
                <a:pathLst>
                  <a:path w="7840" h="18047" extrusionOk="0">
                    <a:moveTo>
                      <a:pt x="6638" y="0"/>
                    </a:moveTo>
                    <a:lnTo>
                      <a:pt x="6638" y="0"/>
                    </a:lnTo>
                    <a:cubicBezTo>
                      <a:pt x="2302" y="3536"/>
                      <a:pt x="0" y="12409"/>
                      <a:pt x="1802" y="18047"/>
                    </a:cubicBezTo>
                    <a:cubicBezTo>
                      <a:pt x="5604" y="14044"/>
                      <a:pt x="7839" y="5604"/>
                      <a:pt x="6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1042"/>
        <p:cNvGrpSpPr/>
        <p:nvPr/>
      </p:nvGrpSpPr>
      <p:grpSpPr>
        <a:xfrm>
          <a:off x="0" y="0"/>
          <a:ext cx="0" cy="0"/>
          <a:chOff x="0" y="0"/>
          <a:chExt cx="0" cy="0"/>
        </a:xfrm>
      </p:grpSpPr>
      <p:sp>
        <p:nvSpPr>
          <p:cNvPr id="1043" name="Google Shape;1043;p17"/>
          <p:cNvSpPr txBox="1">
            <a:spLocks noGrp="1"/>
          </p:cNvSpPr>
          <p:nvPr>
            <p:ph type="title"/>
          </p:nvPr>
        </p:nvSpPr>
        <p:spPr>
          <a:xfrm>
            <a:off x="4073574" y="3013750"/>
            <a:ext cx="2525100" cy="478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None/>
              <a:defRPr sz="3000" b="1"/>
            </a:lvl1pPr>
            <a:lvl2pPr lvl="1" algn="r" rtl="0">
              <a:spcBef>
                <a:spcPts val="0"/>
              </a:spcBef>
              <a:spcAft>
                <a:spcPts val="0"/>
              </a:spcAft>
              <a:buNone/>
              <a:defRPr sz="3000" b="1"/>
            </a:lvl2pPr>
            <a:lvl3pPr lvl="2" algn="r" rtl="0">
              <a:spcBef>
                <a:spcPts val="0"/>
              </a:spcBef>
              <a:spcAft>
                <a:spcPts val="0"/>
              </a:spcAft>
              <a:buNone/>
              <a:defRPr sz="3000" b="1"/>
            </a:lvl3pPr>
            <a:lvl4pPr lvl="3" algn="r" rtl="0">
              <a:spcBef>
                <a:spcPts val="0"/>
              </a:spcBef>
              <a:spcAft>
                <a:spcPts val="0"/>
              </a:spcAft>
              <a:buNone/>
              <a:defRPr sz="3000" b="1"/>
            </a:lvl4pPr>
            <a:lvl5pPr lvl="4" algn="r" rtl="0">
              <a:spcBef>
                <a:spcPts val="0"/>
              </a:spcBef>
              <a:spcAft>
                <a:spcPts val="0"/>
              </a:spcAft>
              <a:buNone/>
              <a:defRPr sz="3000" b="1"/>
            </a:lvl5pPr>
            <a:lvl6pPr lvl="5" algn="r" rtl="0">
              <a:spcBef>
                <a:spcPts val="0"/>
              </a:spcBef>
              <a:spcAft>
                <a:spcPts val="0"/>
              </a:spcAft>
              <a:buNone/>
              <a:defRPr sz="3000" b="1"/>
            </a:lvl6pPr>
            <a:lvl7pPr lvl="6" algn="r" rtl="0">
              <a:spcBef>
                <a:spcPts val="0"/>
              </a:spcBef>
              <a:spcAft>
                <a:spcPts val="0"/>
              </a:spcAft>
              <a:buNone/>
              <a:defRPr sz="3000" b="1"/>
            </a:lvl7pPr>
            <a:lvl8pPr lvl="7" algn="r" rtl="0">
              <a:spcBef>
                <a:spcPts val="0"/>
              </a:spcBef>
              <a:spcAft>
                <a:spcPts val="0"/>
              </a:spcAft>
              <a:buNone/>
              <a:defRPr sz="3000" b="1"/>
            </a:lvl8pPr>
            <a:lvl9pPr lvl="8" algn="r" rtl="0">
              <a:spcBef>
                <a:spcPts val="0"/>
              </a:spcBef>
              <a:spcAft>
                <a:spcPts val="0"/>
              </a:spcAft>
              <a:buNone/>
              <a:defRPr sz="3000" b="1"/>
            </a:lvl9pPr>
          </a:lstStyle>
          <a:p>
            <a:endParaRPr/>
          </a:p>
        </p:txBody>
      </p:sp>
      <p:sp>
        <p:nvSpPr>
          <p:cNvPr id="1044" name="Google Shape;1044;p17"/>
          <p:cNvSpPr txBox="1">
            <a:spLocks noGrp="1"/>
          </p:cNvSpPr>
          <p:nvPr>
            <p:ph type="subTitle" idx="1"/>
          </p:nvPr>
        </p:nvSpPr>
        <p:spPr>
          <a:xfrm>
            <a:off x="2545200" y="1651525"/>
            <a:ext cx="4053600" cy="120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1045" name="Google Shape;1045;p17"/>
          <p:cNvGrpSpPr/>
          <p:nvPr/>
        </p:nvGrpSpPr>
        <p:grpSpPr>
          <a:xfrm rot="1029121">
            <a:off x="-65612" y="2889309"/>
            <a:ext cx="1071146" cy="1476564"/>
            <a:chOff x="2106550" y="2542337"/>
            <a:chExt cx="1071175" cy="1476604"/>
          </a:xfrm>
        </p:grpSpPr>
        <p:sp>
          <p:nvSpPr>
            <p:cNvPr id="1046" name="Google Shape;1046;p17"/>
            <p:cNvSpPr/>
            <p:nvPr/>
          </p:nvSpPr>
          <p:spPr>
            <a:xfrm>
              <a:off x="3133992" y="3985022"/>
              <a:ext cx="43733" cy="33919"/>
            </a:xfrm>
            <a:custGeom>
              <a:avLst/>
              <a:gdLst/>
              <a:ahLst/>
              <a:cxnLst/>
              <a:rect l="l" t="t" r="r" b="b"/>
              <a:pathLst>
                <a:path w="820" h="636" extrusionOk="0">
                  <a:moveTo>
                    <a:pt x="418" y="0"/>
                  </a:moveTo>
                  <a:cubicBezTo>
                    <a:pt x="0" y="0"/>
                    <a:pt x="0" y="635"/>
                    <a:pt x="418" y="635"/>
                  </a:cubicBezTo>
                  <a:cubicBezTo>
                    <a:pt x="819" y="635"/>
                    <a:pt x="819" y="0"/>
                    <a:pt x="4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7"/>
            <p:cNvSpPr/>
            <p:nvPr/>
          </p:nvSpPr>
          <p:spPr>
            <a:xfrm>
              <a:off x="2721415" y="3403116"/>
              <a:ext cx="41919" cy="33919"/>
            </a:xfrm>
            <a:custGeom>
              <a:avLst/>
              <a:gdLst/>
              <a:ahLst/>
              <a:cxnLst/>
              <a:rect l="l" t="t" r="r" b="b"/>
              <a:pathLst>
                <a:path w="786" h="636" extrusionOk="0">
                  <a:moveTo>
                    <a:pt x="385" y="1"/>
                  </a:moveTo>
                  <a:cubicBezTo>
                    <a:pt x="0" y="1"/>
                    <a:pt x="0" y="636"/>
                    <a:pt x="385" y="636"/>
                  </a:cubicBezTo>
                  <a:cubicBezTo>
                    <a:pt x="786" y="636"/>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7"/>
            <p:cNvSpPr/>
            <p:nvPr/>
          </p:nvSpPr>
          <p:spPr>
            <a:xfrm>
              <a:off x="2307025" y="2584203"/>
              <a:ext cx="41973" cy="33013"/>
            </a:xfrm>
            <a:custGeom>
              <a:avLst/>
              <a:gdLst/>
              <a:ahLst/>
              <a:cxnLst/>
              <a:rect l="l" t="t" r="r" b="b"/>
              <a:pathLst>
                <a:path w="787" h="619" extrusionOk="0">
                  <a:moveTo>
                    <a:pt x="385" y="1"/>
                  </a:moveTo>
                  <a:cubicBezTo>
                    <a:pt x="1" y="1"/>
                    <a:pt x="1"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7"/>
            <p:cNvSpPr/>
            <p:nvPr/>
          </p:nvSpPr>
          <p:spPr>
            <a:xfrm>
              <a:off x="2106550" y="2542337"/>
              <a:ext cx="41919" cy="33919"/>
            </a:xfrm>
            <a:custGeom>
              <a:avLst/>
              <a:gdLst/>
              <a:ahLst/>
              <a:cxnLst/>
              <a:rect l="l" t="t" r="r" b="b"/>
              <a:pathLst>
                <a:path w="786" h="636" extrusionOk="0">
                  <a:moveTo>
                    <a:pt x="385" y="0"/>
                  </a:moveTo>
                  <a:cubicBezTo>
                    <a:pt x="0" y="0"/>
                    <a:pt x="0" y="635"/>
                    <a:pt x="385" y="635"/>
                  </a:cubicBezTo>
                  <a:cubicBezTo>
                    <a:pt x="786" y="635"/>
                    <a:pt x="786"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 name="Google Shape;1050;p17"/>
          <p:cNvGrpSpPr/>
          <p:nvPr/>
        </p:nvGrpSpPr>
        <p:grpSpPr>
          <a:xfrm rot="-2449074">
            <a:off x="8200202" y="3214279"/>
            <a:ext cx="1936213" cy="1502605"/>
            <a:chOff x="3941922" y="3407823"/>
            <a:chExt cx="953170" cy="739711"/>
          </a:xfrm>
        </p:grpSpPr>
        <p:sp>
          <p:nvSpPr>
            <p:cNvPr id="1051" name="Google Shape;1051;p17"/>
            <p:cNvSpPr/>
            <p:nvPr/>
          </p:nvSpPr>
          <p:spPr>
            <a:xfrm>
              <a:off x="3941922" y="3407823"/>
              <a:ext cx="953170" cy="739711"/>
            </a:xfrm>
            <a:custGeom>
              <a:avLst/>
              <a:gdLst/>
              <a:ahLst/>
              <a:cxnLst/>
              <a:rect l="l" t="t" r="r" b="b"/>
              <a:pathLst>
                <a:path w="28873" h="22407" extrusionOk="0">
                  <a:moveTo>
                    <a:pt x="11061" y="1"/>
                  </a:moveTo>
                  <a:cubicBezTo>
                    <a:pt x="0" y="13468"/>
                    <a:pt x="14152" y="22407"/>
                    <a:pt x="14152" y="22407"/>
                  </a:cubicBezTo>
                  <a:cubicBezTo>
                    <a:pt x="14152" y="22407"/>
                    <a:pt x="28873" y="11580"/>
                    <a:pt x="1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7"/>
            <p:cNvSpPr/>
            <p:nvPr/>
          </p:nvSpPr>
          <p:spPr>
            <a:xfrm>
              <a:off x="4318657" y="3490254"/>
              <a:ext cx="171005" cy="598814"/>
            </a:xfrm>
            <a:custGeom>
              <a:avLst/>
              <a:gdLst/>
              <a:ahLst/>
              <a:cxnLst/>
              <a:rect l="l" t="t" r="r" b="b"/>
              <a:pathLst>
                <a:path w="5180" h="18139" extrusionOk="0">
                  <a:moveTo>
                    <a:pt x="472" y="1"/>
                  </a:moveTo>
                  <a:cubicBezTo>
                    <a:pt x="411" y="1"/>
                    <a:pt x="347" y="15"/>
                    <a:pt x="284" y="43"/>
                  </a:cubicBezTo>
                  <a:cubicBezTo>
                    <a:pt x="84" y="144"/>
                    <a:pt x="0" y="378"/>
                    <a:pt x="100" y="595"/>
                  </a:cubicBezTo>
                  <a:cubicBezTo>
                    <a:pt x="4294" y="9150"/>
                    <a:pt x="2523" y="17571"/>
                    <a:pt x="2506" y="17654"/>
                  </a:cubicBezTo>
                  <a:cubicBezTo>
                    <a:pt x="2456" y="17855"/>
                    <a:pt x="2607" y="18089"/>
                    <a:pt x="2824" y="18139"/>
                  </a:cubicBezTo>
                  <a:lnTo>
                    <a:pt x="2907" y="18139"/>
                  </a:lnTo>
                  <a:cubicBezTo>
                    <a:pt x="3091" y="18139"/>
                    <a:pt x="3258" y="18005"/>
                    <a:pt x="3292" y="17838"/>
                  </a:cubicBezTo>
                  <a:cubicBezTo>
                    <a:pt x="3325" y="17738"/>
                    <a:pt x="5180" y="9066"/>
                    <a:pt x="836" y="227"/>
                  </a:cubicBezTo>
                  <a:cubicBezTo>
                    <a:pt x="764" y="84"/>
                    <a:pt x="625" y="1"/>
                    <a:pt x="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7"/>
            <p:cNvSpPr/>
            <p:nvPr/>
          </p:nvSpPr>
          <p:spPr>
            <a:xfrm>
              <a:off x="4274520" y="3604476"/>
              <a:ext cx="143439" cy="104551"/>
            </a:xfrm>
            <a:custGeom>
              <a:avLst/>
              <a:gdLst/>
              <a:ahLst/>
              <a:cxnLst/>
              <a:rect l="l" t="t" r="r" b="b"/>
              <a:pathLst>
                <a:path w="4345" h="3167" extrusionOk="0">
                  <a:moveTo>
                    <a:pt x="456" y="0"/>
                  </a:moveTo>
                  <a:cubicBezTo>
                    <a:pt x="329" y="0"/>
                    <a:pt x="206" y="63"/>
                    <a:pt x="134" y="176"/>
                  </a:cubicBezTo>
                  <a:cubicBezTo>
                    <a:pt x="0" y="360"/>
                    <a:pt x="51" y="610"/>
                    <a:pt x="234" y="744"/>
                  </a:cubicBezTo>
                  <a:lnTo>
                    <a:pt x="3660" y="3100"/>
                  </a:lnTo>
                  <a:cubicBezTo>
                    <a:pt x="3726" y="3133"/>
                    <a:pt x="3810" y="3167"/>
                    <a:pt x="3893" y="3167"/>
                  </a:cubicBezTo>
                  <a:cubicBezTo>
                    <a:pt x="4010" y="3167"/>
                    <a:pt x="4127" y="3100"/>
                    <a:pt x="4228" y="3000"/>
                  </a:cubicBezTo>
                  <a:cubicBezTo>
                    <a:pt x="4345" y="2799"/>
                    <a:pt x="4311" y="2565"/>
                    <a:pt x="4111" y="2431"/>
                  </a:cubicBezTo>
                  <a:lnTo>
                    <a:pt x="685" y="76"/>
                  </a:lnTo>
                  <a:cubicBezTo>
                    <a:pt x="615" y="24"/>
                    <a:pt x="53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7"/>
            <p:cNvSpPr/>
            <p:nvPr/>
          </p:nvSpPr>
          <p:spPr>
            <a:xfrm>
              <a:off x="4400824" y="3645609"/>
              <a:ext cx="109800" cy="124655"/>
            </a:xfrm>
            <a:custGeom>
              <a:avLst/>
              <a:gdLst/>
              <a:ahLst/>
              <a:cxnLst/>
              <a:rect l="l" t="t" r="r" b="b"/>
              <a:pathLst>
                <a:path w="3326" h="3776" extrusionOk="0">
                  <a:moveTo>
                    <a:pt x="2887" y="0"/>
                  </a:moveTo>
                  <a:cubicBezTo>
                    <a:pt x="2769" y="0"/>
                    <a:pt x="2652" y="52"/>
                    <a:pt x="2574" y="150"/>
                  </a:cubicBezTo>
                  <a:lnTo>
                    <a:pt x="118" y="3124"/>
                  </a:lnTo>
                  <a:cubicBezTo>
                    <a:pt x="1" y="3291"/>
                    <a:pt x="17" y="3541"/>
                    <a:pt x="184" y="3692"/>
                  </a:cubicBezTo>
                  <a:cubicBezTo>
                    <a:pt x="251" y="3759"/>
                    <a:pt x="352" y="3775"/>
                    <a:pt x="435" y="3775"/>
                  </a:cubicBezTo>
                  <a:cubicBezTo>
                    <a:pt x="535" y="3775"/>
                    <a:pt x="669" y="3708"/>
                    <a:pt x="753" y="3625"/>
                  </a:cubicBezTo>
                  <a:lnTo>
                    <a:pt x="3192" y="651"/>
                  </a:lnTo>
                  <a:cubicBezTo>
                    <a:pt x="3326" y="484"/>
                    <a:pt x="3292" y="233"/>
                    <a:pt x="3125" y="83"/>
                  </a:cubicBezTo>
                  <a:cubicBezTo>
                    <a:pt x="3055" y="27"/>
                    <a:pt x="2971"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7"/>
            <p:cNvSpPr/>
            <p:nvPr/>
          </p:nvSpPr>
          <p:spPr>
            <a:xfrm>
              <a:off x="4250256" y="3756331"/>
              <a:ext cx="191439" cy="103824"/>
            </a:xfrm>
            <a:custGeom>
              <a:avLst/>
              <a:gdLst/>
              <a:ahLst/>
              <a:cxnLst/>
              <a:rect l="l" t="t" r="r" b="b"/>
              <a:pathLst>
                <a:path w="5799" h="3145" extrusionOk="0">
                  <a:moveTo>
                    <a:pt x="455" y="1"/>
                  </a:moveTo>
                  <a:cubicBezTo>
                    <a:pt x="312" y="1"/>
                    <a:pt x="187" y="87"/>
                    <a:pt x="117" y="237"/>
                  </a:cubicBezTo>
                  <a:cubicBezTo>
                    <a:pt x="0" y="438"/>
                    <a:pt x="84" y="672"/>
                    <a:pt x="301" y="772"/>
                  </a:cubicBezTo>
                  <a:lnTo>
                    <a:pt x="5146" y="3095"/>
                  </a:lnTo>
                  <a:cubicBezTo>
                    <a:pt x="5180" y="3111"/>
                    <a:pt x="5247" y="3145"/>
                    <a:pt x="5314" y="3145"/>
                  </a:cubicBezTo>
                  <a:cubicBezTo>
                    <a:pt x="5464" y="3145"/>
                    <a:pt x="5598" y="3045"/>
                    <a:pt x="5681" y="2911"/>
                  </a:cubicBezTo>
                  <a:cubicBezTo>
                    <a:pt x="5798" y="2694"/>
                    <a:pt x="5698" y="2476"/>
                    <a:pt x="5497" y="2359"/>
                  </a:cubicBezTo>
                  <a:lnTo>
                    <a:pt x="652" y="54"/>
                  </a:lnTo>
                  <a:cubicBezTo>
                    <a:pt x="585" y="18"/>
                    <a:pt x="518" y="1"/>
                    <a:pt x="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7"/>
            <p:cNvSpPr/>
            <p:nvPr/>
          </p:nvSpPr>
          <p:spPr>
            <a:xfrm>
              <a:off x="4414062" y="3814664"/>
              <a:ext cx="147863" cy="117194"/>
            </a:xfrm>
            <a:custGeom>
              <a:avLst/>
              <a:gdLst/>
              <a:ahLst/>
              <a:cxnLst/>
              <a:rect l="l" t="t" r="r" b="b"/>
              <a:pathLst>
                <a:path w="4479" h="3550" extrusionOk="0">
                  <a:moveTo>
                    <a:pt x="4032" y="0"/>
                  </a:moveTo>
                  <a:cubicBezTo>
                    <a:pt x="3947" y="0"/>
                    <a:pt x="3863" y="26"/>
                    <a:pt x="3794" y="75"/>
                  </a:cubicBezTo>
                  <a:lnTo>
                    <a:pt x="201" y="2815"/>
                  </a:lnTo>
                  <a:cubicBezTo>
                    <a:pt x="17" y="2965"/>
                    <a:pt x="1" y="3216"/>
                    <a:pt x="118" y="3383"/>
                  </a:cubicBezTo>
                  <a:cubicBezTo>
                    <a:pt x="201" y="3483"/>
                    <a:pt x="301" y="3550"/>
                    <a:pt x="435" y="3550"/>
                  </a:cubicBezTo>
                  <a:cubicBezTo>
                    <a:pt x="519" y="3550"/>
                    <a:pt x="602" y="3516"/>
                    <a:pt x="686" y="3466"/>
                  </a:cubicBezTo>
                  <a:lnTo>
                    <a:pt x="4278" y="726"/>
                  </a:lnTo>
                  <a:cubicBezTo>
                    <a:pt x="4462" y="576"/>
                    <a:pt x="4479" y="325"/>
                    <a:pt x="4362" y="158"/>
                  </a:cubicBezTo>
                  <a:cubicBezTo>
                    <a:pt x="4274" y="51"/>
                    <a:pt x="4152" y="0"/>
                    <a:pt x="4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7"/>
            <p:cNvSpPr/>
            <p:nvPr/>
          </p:nvSpPr>
          <p:spPr>
            <a:xfrm>
              <a:off x="4357248" y="3521681"/>
              <a:ext cx="60710" cy="84743"/>
            </a:xfrm>
            <a:custGeom>
              <a:avLst/>
              <a:gdLst/>
              <a:ahLst/>
              <a:cxnLst/>
              <a:rect l="l" t="t" r="r" b="b"/>
              <a:pathLst>
                <a:path w="1839" h="2567" extrusionOk="0">
                  <a:moveTo>
                    <a:pt x="1398" y="1"/>
                  </a:moveTo>
                  <a:cubicBezTo>
                    <a:pt x="1252" y="1"/>
                    <a:pt x="1103" y="81"/>
                    <a:pt x="1020" y="211"/>
                  </a:cubicBezTo>
                  <a:lnTo>
                    <a:pt x="101" y="1965"/>
                  </a:lnTo>
                  <a:cubicBezTo>
                    <a:pt x="1" y="2166"/>
                    <a:pt x="84" y="2416"/>
                    <a:pt x="268" y="2517"/>
                  </a:cubicBezTo>
                  <a:cubicBezTo>
                    <a:pt x="335" y="2533"/>
                    <a:pt x="402" y="2567"/>
                    <a:pt x="469" y="2567"/>
                  </a:cubicBezTo>
                  <a:cubicBezTo>
                    <a:pt x="602" y="2567"/>
                    <a:pt x="736" y="2483"/>
                    <a:pt x="819" y="2350"/>
                  </a:cubicBezTo>
                  <a:lnTo>
                    <a:pt x="1738" y="595"/>
                  </a:lnTo>
                  <a:cubicBezTo>
                    <a:pt x="1839" y="411"/>
                    <a:pt x="1755" y="161"/>
                    <a:pt x="1571" y="44"/>
                  </a:cubicBezTo>
                  <a:cubicBezTo>
                    <a:pt x="1518" y="15"/>
                    <a:pt x="1458"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17"/>
          <p:cNvGrpSpPr/>
          <p:nvPr/>
        </p:nvGrpSpPr>
        <p:grpSpPr>
          <a:xfrm rot="-3111551">
            <a:off x="-79034" y="524022"/>
            <a:ext cx="1074701" cy="585536"/>
            <a:chOff x="3248069" y="0"/>
            <a:chExt cx="1074695" cy="585533"/>
          </a:xfrm>
        </p:grpSpPr>
        <p:sp>
          <p:nvSpPr>
            <p:cNvPr id="1059" name="Google Shape;1059;p17"/>
            <p:cNvSpPr/>
            <p:nvPr/>
          </p:nvSpPr>
          <p:spPr>
            <a:xfrm>
              <a:off x="4280845" y="28533"/>
              <a:ext cx="41919" cy="33919"/>
            </a:xfrm>
            <a:custGeom>
              <a:avLst/>
              <a:gdLst/>
              <a:ahLst/>
              <a:cxnLst/>
              <a:rect l="l" t="t" r="r" b="b"/>
              <a:pathLst>
                <a:path w="786" h="636" extrusionOk="0">
                  <a:moveTo>
                    <a:pt x="385" y="1"/>
                  </a:moveTo>
                  <a:cubicBezTo>
                    <a:pt x="0" y="1"/>
                    <a:pt x="0" y="636"/>
                    <a:pt x="385" y="636"/>
                  </a:cubicBezTo>
                  <a:cubicBezTo>
                    <a:pt x="786" y="636"/>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7"/>
            <p:cNvSpPr/>
            <p:nvPr/>
          </p:nvSpPr>
          <p:spPr>
            <a:xfrm>
              <a:off x="4009064" y="0"/>
              <a:ext cx="41919" cy="33066"/>
            </a:xfrm>
            <a:custGeom>
              <a:avLst/>
              <a:gdLst/>
              <a:ahLst/>
              <a:cxnLst/>
              <a:rect l="l" t="t" r="r" b="b"/>
              <a:pathLst>
                <a:path w="786" h="620" extrusionOk="0">
                  <a:moveTo>
                    <a:pt x="385" y="1"/>
                  </a:moveTo>
                  <a:cubicBezTo>
                    <a:pt x="0" y="1"/>
                    <a:pt x="0"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7"/>
            <p:cNvSpPr/>
            <p:nvPr/>
          </p:nvSpPr>
          <p:spPr>
            <a:xfrm>
              <a:off x="3436065" y="296739"/>
              <a:ext cx="42826" cy="33919"/>
            </a:xfrm>
            <a:custGeom>
              <a:avLst/>
              <a:gdLst/>
              <a:ahLst/>
              <a:cxnLst/>
              <a:rect l="l" t="t" r="r" b="b"/>
              <a:pathLst>
                <a:path w="803" h="636" extrusionOk="0">
                  <a:moveTo>
                    <a:pt x="402" y="1"/>
                  </a:moveTo>
                  <a:cubicBezTo>
                    <a:pt x="1" y="1"/>
                    <a:pt x="1" y="636"/>
                    <a:pt x="402" y="636"/>
                  </a:cubicBezTo>
                  <a:cubicBezTo>
                    <a:pt x="803" y="636"/>
                    <a:pt x="803" y="1"/>
                    <a:pt x="4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7"/>
            <p:cNvSpPr/>
            <p:nvPr/>
          </p:nvSpPr>
          <p:spPr>
            <a:xfrm>
              <a:off x="3248069" y="531134"/>
              <a:ext cx="41919" cy="33013"/>
            </a:xfrm>
            <a:custGeom>
              <a:avLst/>
              <a:gdLst/>
              <a:ahLst/>
              <a:cxnLst/>
              <a:rect l="l" t="t" r="r" b="b"/>
              <a:pathLst>
                <a:path w="786" h="619" extrusionOk="0">
                  <a:moveTo>
                    <a:pt x="401" y="0"/>
                  </a:moveTo>
                  <a:cubicBezTo>
                    <a:pt x="0" y="0"/>
                    <a:pt x="0" y="618"/>
                    <a:pt x="401" y="618"/>
                  </a:cubicBezTo>
                  <a:cubicBezTo>
                    <a:pt x="785" y="618"/>
                    <a:pt x="785"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7"/>
            <p:cNvSpPr/>
            <p:nvPr/>
          </p:nvSpPr>
          <p:spPr>
            <a:xfrm>
              <a:off x="3712325" y="552520"/>
              <a:ext cx="41919" cy="33013"/>
            </a:xfrm>
            <a:custGeom>
              <a:avLst/>
              <a:gdLst/>
              <a:ahLst/>
              <a:cxnLst/>
              <a:rect l="l" t="t" r="r" b="b"/>
              <a:pathLst>
                <a:path w="786" h="619" extrusionOk="0">
                  <a:moveTo>
                    <a:pt x="401" y="0"/>
                  </a:moveTo>
                  <a:cubicBezTo>
                    <a:pt x="0" y="0"/>
                    <a:pt x="0" y="618"/>
                    <a:pt x="401" y="618"/>
                  </a:cubicBezTo>
                  <a:cubicBezTo>
                    <a:pt x="786" y="618"/>
                    <a:pt x="786"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17"/>
          <p:cNvGrpSpPr/>
          <p:nvPr/>
        </p:nvGrpSpPr>
        <p:grpSpPr>
          <a:xfrm>
            <a:off x="8503865" y="266908"/>
            <a:ext cx="548094" cy="657691"/>
            <a:chOff x="5543534" y="826966"/>
            <a:chExt cx="548094" cy="657691"/>
          </a:xfrm>
        </p:grpSpPr>
        <p:sp>
          <p:nvSpPr>
            <p:cNvPr id="1065" name="Google Shape;1065;p17"/>
            <p:cNvSpPr/>
            <p:nvPr/>
          </p:nvSpPr>
          <p:spPr>
            <a:xfrm>
              <a:off x="5806408" y="1087173"/>
              <a:ext cx="43733" cy="33013"/>
            </a:xfrm>
            <a:custGeom>
              <a:avLst/>
              <a:gdLst/>
              <a:ahLst/>
              <a:cxnLst/>
              <a:rect l="l" t="t" r="r" b="b"/>
              <a:pathLst>
                <a:path w="820" h="619" extrusionOk="0">
                  <a:moveTo>
                    <a:pt x="418" y="0"/>
                  </a:moveTo>
                  <a:cubicBezTo>
                    <a:pt x="0" y="0"/>
                    <a:pt x="0" y="619"/>
                    <a:pt x="418" y="619"/>
                  </a:cubicBezTo>
                  <a:cubicBezTo>
                    <a:pt x="819" y="619"/>
                    <a:pt x="819" y="0"/>
                    <a:pt x="4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7"/>
            <p:cNvSpPr/>
            <p:nvPr/>
          </p:nvSpPr>
          <p:spPr>
            <a:xfrm>
              <a:off x="5543534" y="826966"/>
              <a:ext cx="42826" cy="33919"/>
            </a:xfrm>
            <a:custGeom>
              <a:avLst/>
              <a:gdLst/>
              <a:ahLst/>
              <a:cxnLst/>
              <a:rect l="l" t="t" r="r" b="b"/>
              <a:pathLst>
                <a:path w="803" h="636" extrusionOk="0">
                  <a:moveTo>
                    <a:pt x="401" y="0"/>
                  </a:moveTo>
                  <a:cubicBezTo>
                    <a:pt x="0" y="0"/>
                    <a:pt x="0" y="635"/>
                    <a:pt x="401" y="635"/>
                  </a:cubicBezTo>
                  <a:cubicBezTo>
                    <a:pt x="802" y="635"/>
                    <a:pt x="80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7"/>
            <p:cNvSpPr/>
            <p:nvPr/>
          </p:nvSpPr>
          <p:spPr>
            <a:xfrm>
              <a:off x="6049656" y="957950"/>
              <a:ext cx="41973" cy="33013"/>
            </a:xfrm>
            <a:custGeom>
              <a:avLst/>
              <a:gdLst/>
              <a:ahLst/>
              <a:cxnLst/>
              <a:rect l="l" t="t" r="r" b="b"/>
              <a:pathLst>
                <a:path w="787" h="619" extrusionOk="0">
                  <a:moveTo>
                    <a:pt x="385" y="1"/>
                  </a:moveTo>
                  <a:cubicBezTo>
                    <a:pt x="1" y="1"/>
                    <a:pt x="1" y="619"/>
                    <a:pt x="385" y="619"/>
                  </a:cubicBezTo>
                  <a:cubicBezTo>
                    <a:pt x="786" y="619"/>
                    <a:pt x="786" y="1"/>
                    <a:pt x="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7"/>
            <p:cNvSpPr/>
            <p:nvPr/>
          </p:nvSpPr>
          <p:spPr>
            <a:xfrm>
              <a:off x="6007790" y="1178958"/>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7"/>
            <p:cNvSpPr/>
            <p:nvPr/>
          </p:nvSpPr>
          <p:spPr>
            <a:xfrm>
              <a:off x="5936485" y="1450738"/>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 name="Google Shape;1070;p17"/>
          <p:cNvGrpSpPr/>
          <p:nvPr/>
        </p:nvGrpSpPr>
        <p:grpSpPr>
          <a:xfrm rot="-5400000">
            <a:off x="8627357" y="4658029"/>
            <a:ext cx="468789" cy="285167"/>
            <a:chOff x="5515002" y="3682949"/>
            <a:chExt cx="468789" cy="285167"/>
          </a:xfrm>
        </p:grpSpPr>
        <p:sp>
          <p:nvSpPr>
            <p:cNvPr id="1071" name="Google Shape;1071;p17"/>
            <p:cNvSpPr/>
            <p:nvPr/>
          </p:nvSpPr>
          <p:spPr>
            <a:xfrm>
              <a:off x="5539054" y="3682949"/>
              <a:ext cx="42826" cy="33919"/>
            </a:xfrm>
            <a:custGeom>
              <a:avLst/>
              <a:gdLst/>
              <a:ahLst/>
              <a:cxnLst/>
              <a:rect l="l" t="t" r="r" b="b"/>
              <a:pathLst>
                <a:path w="803" h="636" extrusionOk="0">
                  <a:moveTo>
                    <a:pt x="402" y="0"/>
                  </a:moveTo>
                  <a:cubicBezTo>
                    <a:pt x="1" y="0"/>
                    <a:pt x="1" y="635"/>
                    <a:pt x="402" y="635"/>
                  </a:cubicBezTo>
                  <a:cubicBezTo>
                    <a:pt x="803" y="635"/>
                    <a:pt x="803"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7"/>
            <p:cNvSpPr/>
            <p:nvPr/>
          </p:nvSpPr>
          <p:spPr>
            <a:xfrm>
              <a:off x="5515002" y="3876331"/>
              <a:ext cx="41973" cy="33013"/>
            </a:xfrm>
            <a:custGeom>
              <a:avLst/>
              <a:gdLst/>
              <a:ahLst/>
              <a:cxnLst/>
              <a:rect l="l" t="t" r="r" b="b"/>
              <a:pathLst>
                <a:path w="787" h="619" extrusionOk="0">
                  <a:moveTo>
                    <a:pt x="385" y="0"/>
                  </a:moveTo>
                  <a:cubicBezTo>
                    <a:pt x="1" y="0"/>
                    <a:pt x="1" y="618"/>
                    <a:pt x="385" y="618"/>
                  </a:cubicBezTo>
                  <a:cubicBezTo>
                    <a:pt x="786" y="618"/>
                    <a:pt x="786"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7"/>
            <p:cNvSpPr/>
            <p:nvPr/>
          </p:nvSpPr>
          <p:spPr>
            <a:xfrm>
              <a:off x="5940058" y="3935103"/>
              <a:ext cx="43733" cy="33013"/>
            </a:xfrm>
            <a:custGeom>
              <a:avLst/>
              <a:gdLst/>
              <a:ahLst/>
              <a:cxnLst/>
              <a:rect l="l" t="t" r="r" b="b"/>
              <a:pathLst>
                <a:path w="820" h="619" extrusionOk="0">
                  <a:moveTo>
                    <a:pt x="418" y="1"/>
                  </a:moveTo>
                  <a:cubicBezTo>
                    <a:pt x="1" y="1"/>
                    <a:pt x="1" y="619"/>
                    <a:pt x="418" y="619"/>
                  </a:cubicBezTo>
                  <a:cubicBezTo>
                    <a:pt x="819" y="619"/>
                    <a:pt x="819" y="1"/>
                    <a:pt x="4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4" name="Google Shape;1074;p17"/>
          <p:cNvGrpSpPr/>
          <p:nvPr/>
        </p:nvGrpSpPr>
        <p:grpSpPr>
          <a:xfrm rot="5400000">
            <a:off x="-96805" y="4419615"/>
            <a:ext cx="958004" cy="254927"/>
            <a:chOff x="3109939" y="4888573"/>
            <a:chExt cx="958004" cy="254927"/>
          </a:xfrm>
        </p:grpSpPr>
        <p:sp>
          <p:nvSpPr>
            <p:cNvPr id="1075" name="Google Shape;1075;p17"/>
            <p:cNvSpPr/>
            <p:nvPr/>
          </p:nvSpPr>
          <p:spPr>
            <a:xfrm>
              <a:off x="3109939" y="4888573"/>
              <a:ext cx="41919" cy="33066"/>
            </a:xfrm>
            <a:custGeom>
              <a:avLst/>
              <a:gdLst/>
              <a:ahLst/>
              <a:cxnLst/>
              <a:rect l="l" t="t" r="r" b="b"/>
              <a:pathLst>
                <a:path w="786" h="620" extrusionOk="0">
                  <a:moveTo>
                    <a:pt x="401" y="1"/>
                  </a:moveTo>
                  <a:cubicBezTo>
                    <a:pt x="0" y="1"/>
                    <a:pt x="0" y="619"/>
                    <a:pt x="401" y="619"/>
                  </a:cubicBezTo>
                  <a:cubicBezTo>
                    <a:pt x="786" y="619"/>
                    <a:pt x="786" y="1"/>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7"/>
            <p:cNvSpPr/>
            <p:nvPr/>
          </p:nvSpPr>
          <p:spPr>
            <a:xfrm>
              <a:off x="3661499" y="4934065"/>
              <a:ext cx="42826" cy="33866"/>
            </a:xfrm>
            <a:custGeom>
              <a:avLst/>
              <a:gdLst/>
              <a:ahLst/>
              <a:cxnLst/>
              <a:rect l="l" t="t" r="r" b="b"/>
              <a:pathLst>
                <a:path w="803" h="635" extrusionOk="0">
                  <a:moveTo>
                    <a:pt x="419" y="0"/>
                  </a:moveTo>
                  <a:cubicBezTo>
                    <a:pt x="1" y="0"/>
                    <a:pt x="1" y="635"/>
                    <a:pt x="419" y="635"/>
                  </a:cubicBezTo>
                  <a:cubicBezTo>
                    <a:pt x="803" y="635"/>
                    <a:pt x="803" y="0"/>
                    <a:pt x="4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7"/>
            <p:cNvSpPr/>
            <p:nvPr/>
          </p:nvSpPr>
          <p:spPr>
            <a:xfrm>
              <a:off x="3929760" y="5110488"/>
              <a:ext cx="41919" cy="33013"/>
            </a:xfrm>
            <a:custGeom>
              <a:avLst/>
              <a:gdLst/>
              <a:ahLst/>
              <a:cxnLst/>
              <a:rect l="l" t="t" r="r" b="b"/>
              <a:pathLst>
                <a:path w="786" h="619" extrusionOk="0">
                  <a:moveTo>
                    <a:pt x="401" y="0"/>
                  </a:moveTo>
                  <a:cubicBezTo>
                    <a:pt x="0" y="0"/>
                    <a:pt x="0" y="619"/>
                    <a:pt x="401" y="619"/>
                  </a:cubicBezTo>
                  <a:cubicBezTo>
                    <a:pt x="785" y="619"/>
                    <a:pt x="785"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7"/>
            <p:cNvSpPr/>
            <p:nvPr/>
          </p:nvSpPr>
          <p:spPr>
            <a:xfrm>
              <a:off x="4025117" y="4896626"/>
              <a:ext cx="42826" cy="33013"/>
            </a:xfrm>
            <a:custGeom>
              <a:avLst/>
              <a:gdLst/>
              <a:ahLst/>
              <a:cxnLst/>
              <a:rect l="l" t="t" r="r" b="b"/>
              <a:pathLst>
                <a:path w="803" h="619" extrusionOk="0">
                  <a:moveTo>
                    <a:pt x="401" y="0"/>
                  </a:moveTo>
                  <a:cubicBezTo>
                    <a:pt x="0" y="0"/>
                    <a:pt x="0" y="618"/>
                    <a:pt x="401" y="618"/>
                  </a:cubicBezTo>
                  <a:cubicBezTo>
                    <a:pt x="802" y="618"/>
                    <a:pt x="80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17"/>
          <p:cNvGrpSpPr/>
          <p:nvPr/>
        </p:nvGrpSpPr>
        <p:grpSpPr>
          <a:xfrm rot="-2700000" flipH="1">
            <a:off x="1146145" y="3981372"/>
            <a:ext cx="1590457" cy="1236107"/>
            <a:chOff x="2465850" y="4099987"/>
            <a:chExt cx="879849" cy="683821"/>
          </a:xfrm>
        </p:grpSpPr>
        <p:sp>
          <p:nvSpPr>
            <p:cNvPr id="1080" name="Google Shape;1080;p17"/>
            <p:cNvSpPr/>
            <p:nvPr/>
          </p:nvSpPr>
          <p:spPr>
            <a:xfrm>
              <a:off x="2465850" y="4099987"/>
              <a:ext cx="879849" cy="683821"/>
            </a:xfrm>
            <a:custGeom>
              <a:avLst/>
              <a:gdLst/>
              <a:ahLst/>
              <a:cxnLst/>
              <a:rect l="l" t="t" r="r" b="b"/>
              <a:pathLst>
                <a:path w="26652" h="20714" extrusionOk="0">
                  <a:moveTo>
                    <a:pt x="4811" y="0"/>
                  </a:moveTo>
                  <a:cubicBezTo>
                    <a:pt x="4021" y="0"/>
                    <a:pt x="3301" y="301"/>
                    <a:pt x="2741" y="1056"/>
                  </a:cubicBezTo>
                  <a:cubicBezTo>
                    <a:pt x="1" y="4782"/>
                    <a:pt x="7603" y="9209"/>
                    <a:pt x="7603" y="9209"/>
                  </a:cubicBezTo>
                  <a:cubicBezTo>
                    <a:pt x="7603" y="9209"/>
                    <a:pt x="3309" y="9560"/>
                    <a:pt x="5080" y="12484"/>
                  </a:cubicBezTo>
                  <a:cubicBezTo>
                    <a:pt x="6153" y="14255"/>
                    <a:pt x="8322" y="14604"/>
                    <a:pt x="9866" y="14604"/>
                  </a:cubicBezTo>
                  <a:cubicBezTo>
                    <a:pt x="10872" y="14604"/>
                    <a:pt x="11613" y="14456"/>
                    <a:pt x="11613" y="14456"/>
                  </a:cubicBezTo>
                  <a:lnTo>
                    <a:pt x="11613" y="14456"/>
                  </a:lnTo>
                  <a:cubicBezTo>
                    <a:pt x="11613" y="14456"/>
                    <a:pt x="7069" y="19101"/>
                    <a:pt x="12332" y="20437"/>
                  </a:cubicBezTo>
                  <a:cubicBezTo>
                    <a:pt x="13087" y="20631"/>
                    <a:pt x="13854" y="20713"/>
                    <a:pt x="14614" y="20713"/>
                  </a:cubicBezTo>
                  <a:cubicBezTo>
                    <a:pt x="19115" y="20713"/>
                    <a:pt x="23360" y="17814"/>
                    <a:pt x="23360" y="17814"/>
                  </a:cubicBezTo>
                  <a:cubicBezTo>
                    <a:pt x="23360" y="17814"/>
                    <a:pt x="26651" y="6904"/>
                    <a:pt x="22791" y="4046"/>
                  </a:cubicBezTo>
                  <a:cubicBezTo>
                    <a:pt x="22379" y="3742"/>
                    <a:pt x="21981" y="3615"/>
                    <a:pt x="21602" y="3615"/>
                  </a:cubicBezTo>
                  <a:cubicBezTo>
                    <a:pt x="19586" y="3615"/>
                    <a:pt x="18130" y="7238"/>
                    <a:pt x="18130" y="7238"/>
                  </a:cubicBezTo>
                  <a:cubicBezTo>
                    <a:pt x="18130" y="7238"/>
                    <a:pt x="17472" y="111"/>
                    <a:pt x="14346" y="111"/>
                  </a:cubicBezTo>
                  <a:cubicBezTo>
                    <a:pt x="14283" y="111"/>
                    <a:pt x="14219" y="114"/>
                    <a:pt x="14153" y="120"/>
                  </a:cubicBezTo>
                  <a:cubicBezTo>
                    <a:pt x="10845" y="421"/>
                    <a:pt x="12031" y="4548"/>
                    <a:pt x="12031" y="4548"/>
                  </a:cubicBezTo>
                  <a:cubicBezTo>
                    <a:pt x="12031" y="4548"/>
                    <a:pt x="7886" y="0"/>
                    <a:pt x="4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7"/>
            <p:cNvSpPr/>
            <p:nvPr/>
          </p:nvSpPr>
          <p:spPr>
            <a:xfrm>
              <a:off x="2662767" y="4217246"/>
              <a:ext cx="503639" cy="411270"/>
            </a:xfrm>
            <a:custGeom>
              <a:avLst/>
              <a:gdLst/>
              <a:ahLst/>
              <a:cxnLst/>
              <a:rect l="l" t="t" r="r" b="b"/>
              <a:pathLst>
                <a:path w="15256" h="12458" extrusionOk="0">
                  <a:moveTo>
                    <a:pt x="450" y="0"/>
                  </a:moveTo>
                  <a:cubicBezTo>
                    <a:pt x="324" y="0"/>
                    <a:pt x="199" y="59"/>
                    <a:pt x="118" y="160"/>
                  </a:cubicBezTo>
                  <a:cubicBezTo>
                    <a:pt x="1" y="344"/>
                    <a:pt x="34" y="595"/>
                    <a:pt x="201" y="728"/>
                  </a:cubicBezTo>
                  <a:cubicBezTo>
                    <a:pt x="285" y="795"/>
                    <a:pt x="8355" y="6911"/>
                    <a:pt x="14554" y="12357"/>
                  </a:cubicBezTo>
                  <a:cubicBezTo>
                    <a:pt x="14638" y="12424"/>
                    <a:pt x="14738" y="12458"/>
                    <a:pt x="14821" y="12458"/>
                  </a:cubicBezTo>
                  <a:cubicBezTo>
                    <a:pt x="14922" y="12458"/>
                    <a:pt x="15039" y="12424"/>
                    <a:pt x="15122" y="12324"/>
                  </a:cubicBezTo>
                  <a:cubicBezTo>
                    <a:pt x="15256" y="12157"/>
                    <a:pt x="15239" y="11906"/>
                    <a:pt x="15072" y="11756"/>
                  </a:cubicBezTo>
                  <a:cubicBezTo>
                    <a:pt x="8856" y="6276"/>
                    <a:pt x="770" y="144"/>
                    <a:pt x="686" y="77"/>
                  </a:cubicBezTo>
                  <a:cubicBezTo>
                    <a:pt x="614" y="24"/>
                    <a:pt x="532" y="0"/>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7"/>
            <p:cNvSpPr/>
            <p:nvPr/>
          </p:nvSpPr>
          <p:spPr>
            <a:xfrm>
              <a:off x="2768142" y="4235469"/>
              <a:ext cx="228942" cy="249079"/>
            </a:xfrm>
            <a:custGeom>
              <a:avLst/>
              <a:gdLst/>
              <a:ahLst/>
              <a:cxnLst/>
              <a:rect l="l" t="t" r="r" b="b"/>
              <a:pathLst>
                <a:path w="6935" h="7545" extrusionOk="0">
                  <a:moveTo>
                    <a:pt x="5571" y="0"/>
                  </a:moveTo>
                  <a:cubicBezTo>
                    <a:pt x="5546" y="0"/>
                    <a:pt x="5522" y="3"/>
                    <a:pt x="5497" y="9"/>
                  </a:cubicBezTo>
                  <a:cubicBezTo>
                    <a:pt x="5280" y="43"/>
                    <a:pt x="5130" y="260"/>
                    <a:pt x="5163" y="460"/>
                  </a:cubicBezTo>
                  <a:lnTo>
                    <a:pt x="6015" y="6760"/>
                  </a:lnTo>
                  <a:lnTo>
                    <a:pt x="401" y="6709"/>
                  </a:lnTo>
                  <a:cubicBezTo>
                    <a:pt x="184" y="6709"/>
                    <a:pt x="0" y="6876"/>
                    <a:pt x="0" y="7110"/>
                  </a:cubicBezTo>
                  <a:cubicBezTo>
                    <a:pt x="0" y="7311"/>
                    <a:pt x="167" y="7495"/>
                    <a:pt x="401" y="7495"/>
                  </a:cubicBezTo>
                  <a:lnTo>
                    <a:pt x="6934" y="7545"/>
                  </a:lnTo>
                  <a:lnTo>
                    <a:pt x="5949" y="343"/>
                  </a:lnTo>
                  <a:cubicBezTo>
                    <a:pt x="5919" y="153"/>
                    <a:pt x="5748" y="0"/>
                    <a:pt x="5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7"/>
            <p:cNvSpPr/>
            <p:nvPr/>
          </p:nvSpPr>
          <p:spPr>
            <a:xfrm>
              <a:off x="2897220" y="4351969"/>
              <a:ext cx="285756" cy="317382"/>
            </a:xfrm>
            <a:custGeom>
              <a:avLst/>
              <a:gdLst/>
              <a:ahLst/>
              <a:cxnLst/>
              <a:rect l="l" t="t" r="r" b="b"/>
              <a:pathLst>
                <a:path w="8656" h="9614" extrusionOk="0">
                  <a:moveTo>
                    <a:pt x="8242" y="1"/>
                  </a:moveTo>
                  <a:cubicBezTo>
                    <a:pt x="8058" y="1"/>
                    <a:pt x="7865" y="128"/>
                    <a:pt x="7820" y="323"/>
                  </a:cubicBezTo>
                  <a:lnTo>
                    <a:pt x="6383" y="6823"/>
                  </a:lnTo>
                  <a:lnTo>
                    <a:pt x="301" y="8845"/>
                  </a:lnTo>
                  <a:cubicBezTo>
                    <a:pt x="100" y="8911"/>
                    <a:pt x="0" y="9129"/>
                    <a:pt x="50" y="9346"/>
                  </a:cubicBezTo>
                  <a:cubicBezTo>
                    <a:pt x="100" y="9513"/>
                    <a:pt x="267" y="9613"/>
                    <a:pt x="435" y="9613"/>
                  </a:cubicBezTo>
                  <a:cubicBezTo>
                    <a:pt x="468" y="9613"/>
                    <a:pt x="518" y="9613"/>
                    <a:pt x="551" y="9596"/>
                  </a:cubicBezTo>
                  <a:lnTo>
                    <a:pt x="7068" y="7424"/>
                  </a:lnTo>
                  <a:lnTo>
                    <a:pt x="8622" y="490"/>
                  </a:lnTo>
                  <a:cubicBezTo>
                    <a:pt x="8655" y="273"/>
                    <a:pt x="8521" y="56"/>
                    <a:pt x="8304" y="6"/>
                  </a:cubicBezTo>
                  <a:cubicBezTo>
                    <a:pt x="8284" y="2"/>
                    <a:pt x="8263" y="1"/>
                    <a:pt x="8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4" name="Google Shape;1084;p17"/>
          <p:cNvGrpSpPr/>
          <p:nvPr/>
        </p:nvGrpSpPr>
        <p:grpSpPr>
          <a:xfrm rot="10800000" flipH="1">
            <a:off x="7128754" y="-311487"/>
            <a:ext cx="1590415" cy="1236075"/>
            <a:chOff x="2465850" y="4099987"/>
            <a:chExt cx="879849" cy="683821"/>
          </a:xfrm>
        </p:grpSpPr>
        <p:sp>
          <p:nvSpPr>
            <p:cNvPr id="1085" name="Google Shape;1085;p17"/>
            <p:cNvSpPr/>
            <p:nvPr/>
          </p:nvSpPr>
          <p:spPr>
            <a:xfrm>
              <a:off x="2465850" y="4099987"/>
              <a:ext cx="879849" cy="683821"/>
            </a:xfrm>
            <a:custGeom>
              <a:avLst/>
              <a:gdLst/>
              <a:ahLst/>
              <a:cxnLst/>
              <a:rect l="l" t="t" r="r" b="b"/>
              <a:pathLst>
                <a:path w="26652" h="20714" extrusionOk="0">
                  <a:moveTo>
                    <a:pt x="4811" y="0"/>
                  </a:moveTo>
                  <a:cubicBezTo>
                    <a:pt x="4021" y="0"/>
                    <a:pt x="3301" y="301"/>
                    <a:pt x="2741" y="1056"/>
                  </a:cubicBezTo>
                  <a:cubicBezTo>
                    <a:pt x="1" y="4782"/>
                    <a:pt x="7603" y="9209"/>
                    <a:pt x="7603" y="9209"/>
                  </a:cubicBezTo>
                  <a:cubicBezTo>
                    <a:pt x="7603" y="9209"/>
                    <a:pt x="3309" y="9560"/>
                    <a:pt x="5080" y="12484"/>
                  </a:cubicBezTo>
                  <a:cubicBezTo>
                    <a:pt x="6153" y="14255"/>
                    <a:pt x="8322" y="14604"/>
                    <a:pt x="9866" y="14604"/>
                  </a:cubicBezTo>
                  <a:cubicBezTo>
                    <a:pt x="10872" y="14604"/>
                    <a:pt x="11613" y="14456"/>
                    <a:pt x="11613" y="14456"/>
                  </a:cubicBezTo>
                  <a:lnTo>
                    <a:pt x="11613" y="14456"/>
                  </a:lnTo>
                  <a:cubicBezTo>
                    <a:pt x="11613" y="14456"/>
                    <a:pt x="7069" y="19101"/>
                    <a:pt x="12332" y="20437"/>
                  </a:cubicBezTo>
                  <a:cubicBezTo>
                    <a:pt x="13087" y="20631"/>
                    <a:pt x="13854" y="20713"/>
                    <a:pt x="14614" y="20713"/>
                  </a:cubicBezTo>
                  <a:cubicBezTo>
                    <a:pt x="19115" y="20713"/>
                    <a:pt x="23360" y="17814"/>
                    <a:pt x="23360" y="17814"/>
                  </a:cubicBezTo>
                  <a:cubicBezTo>
                    <a:pt x="23360" y="17814"/>
                    <a:pt x="26651" y="6904"/>
                    <a:pt x="22791" y="4046"/>
                  </a:cubicBezTo>
                  <a:cubicBezTo>
                    <a:pt x="22379" y="3742"/>
                    <a:pt x="21981" y="3615"/>
                    <a:pt x="21602" y="3615"/>
                  </a:cubicBezTo>
                  <a:cubicBezTo>
                    <a:pt x="19586" y="3615"/>
                    <a:pt x="18130" y="7238"/>
                    <a:pt x="18130" y="7238"/>
                  </a:cubicBezTo>
                  <a:cubicBezTo>
                    <a:pt x="18130" y="7238"/>
                    <a:pt x="17472" y="111"/>
                    <a:pt x="14346" y="111"/>
                  </a:cubicBezTo>
                  <a:cubicBezTo>
                    <a:pt x="14283" y="111"/>
                    <a:pt x="14219" y="114"/>
                    <a:pt x="14153" y="120"/>
                  </a:cubicBezTo>
                  <a:cubicBezTo>
                    <a:pt x="10845" y="421"/>
                    <a:pt x="12031" y="4548"/>
                    <a:pt x="12031" y="4548"/>
                  </a:cubicBezTo>
                  <a:cubicBezTo>
                    <a:pt x="12031" y="4548"/>
                    <a:pt x="7886" y="0"/>
                    <a:pt x="4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7"/>
            <p:cNvSpPr/>
            <p:nvPr/>
          </p:nvSpPr>
          <p:spPr>
            <a:xfrm>
              <a:off x="2662767" y="4217246"/>
              <a:ext cx="503639" cy="411270"/>
            </a:xfrm>
            <a:custGeom>
              <a:avLst/>
              <a:gdLst/>
              <a:ahLst/>
              <a:cxnLst/>
              <a:rect l="l" t="t" r="r" b="b"/>
              <a:pathLst>
                <a:path w="15256" h="12458" extrusionOk="0">
                  <a:moveTo>
                    <a:pt x="450" y="0"/>
                  </a:moveTo>
                  <a:cubicBezTo>
                    <a:pt x="324" y="0"/>
                    <a:pt x="199" y="59"/>
                    <a:pt x="118" y="160"/>
                  </a:cubicBezTo>
                  <a:cubicBezTo>
                    <a:pt x="1" y="344"/>
                    <a:pt x="34" y="595"/>
                    <a:pt x="201" y="728"/>
                  </a:cubicBezTo>
                  <a:cubicBezTo>
                    <a:pt x="285" y="795"/>
                    <a:pt x="8355" y="6911"/>
                    <a:pt x="14554" y="12357"/>
                  </a:cubicBezTo>
                  <a:cubicBezTo>
                    <a:pt x="14638" y="12424"/>
                    <a:pt x="14738" y="12458"/>
                    <a:pt x="14821" y="12458"/>
                  </a:cubicBezTo>
                  <a:cubicBezTo>
                    <a:pt x="14922" y="12458"/>
                    <a:pt x="15039" y="12424"/>
                    <a:pt x="15122" y="12324"/>
                  </a:cubicBezTo>
                  <a:cubicBezTo>
                    <a:pt x="15256" y="12157"/>
                    <a:pt x="15239" y="11906"/>
                    <a:pt x="15072" y="11756"/>
                  </a:cubicBezTo>
                  <a:cubicBezTo>
                    <a:pt x="8856" y="6276"/>
                    <a:pt x="770" y="144"/>
                    <a:pt x="686" y="77"/>
                  </a:cubicBezTo>
                  <a:cubicBezTo>
                    <a:pt x="614" y="24"/>
                    <a:pt x="532" y="0"/>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7"/>
            <p:cNvSpPr/>
            <p:nvPr/>
          </p:nvSpPr>
          <p:spPr>
            <a:xfrm>
              <a:off x="2768142" y="4235469"/>
              <a:ext cx="228942" cy="249079"/>
            </a:xfrm>
            <a:custGeom>
              <a:avLst/>
              <a:gdLst/>
              <a:ahLst/>
              <a:cxnLst/>
              <a:rect l="l" t="t" r="r" b="b"/>
              <a:pathLst>
                <a:path w="6935" h="7545" extrusionOk="0">
                  <a:moveTo>
                    <a:pt x="5571" y="0"/>
                  </a:moveTo>
                  <a:cubicBezTo>
                    <a:pt x="5546" y="0"/>
                    <a:pt x="5522" y="3"/>
                    <a:pt x="5497" y="9"/>
                  </a:cubicBezTo>
                  <a:cubicBezTo>
                    <a:pt x="5280" y="43"/>
                    <a:pt x="5130" y="260"/>
                    <a:pt x="5163" y="460"/>
                  </a:cubicBezTo>
                  <a:lnTo>
                    <a:pt x="6015" y="6760"/>
                  </a:lnTo>
                  <a:lnTo>
                    <a:pt x="401" y="6709"/>
                  </a:lnTo>
                  <a:cubicBezTo>
                    <a:pt x="184" y="6709"/>
                    <a:pt x="0" y="6876"/>
                    <a:pt x="0" y="7110"/>
                  </a:cubicBezTo>
                  <a:cubicBezTo>
                    <a:pt x="0" y="7311"/>
                    <a:pt x="167" y="7495"/>
                    <a:pt x="401" y="7495"/>
                  </a:cubicBezTo>
                  <a:lnTo>
                    <a:pt x="6934" y="7545"/>
                  </a:lnTo>
                  <a:lnTo>
                    <a:pt x="5949" y="343"/>
                  </a:lnTo>
                  <a:cubicBezTo>
                    <a:pt x="5919" y="153"/>
                    <a:pt x="5748" y="0"/>
                    <a:pt x="5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7"/>
            <p:cNvSpPr/>
            <p:nvPr/>
          </p:nvSpPr>
          <p:spPr>
            <a:xfrm>
              <a:off x="2897220" y="4351969"/>
              <a:ext cx="285756" cy="317382"/>
            </a:xfrm>
            <a:custGeom>
              <a:avLst/>
              <a:gdLst/>
              <a:ahLst/>
              <a:cxnLst/>
              <a:rect l="l" t="t" r="r" b="b"/>
              <a:pathLst>
                <a:path w="8656" h="9614" extrusionOk="0">
                  <a:moveTo>
                    <a:pt x="8242" y="1"/>
                  </a:moveTo>
                  <a:cubicBezTo>
                    <a:pt x="8058" y="1"/>
                    <a:pt x="7865" y="128"/>
                    <a:pt x="7820" y="323"/>
                  </a:cubicBezTo>
                  <a:lnTo>
                    <a:pt x="6383" y="6823"/>
                  </a:lnTo>
                  <a:lnTo>
                    <a:pt x="301" y="8845"/>
                  </a:lnTo>
                  <a:cubicBezTo>
                    <a:pt x="100" y="8911"/>
                    <a:pt x="0" y="9129"/>
                    <a:pt x="50" y="9346"/>
                  </a:cubicBezTo>
                  <a:cubicBezTo>
                    <a:pt x="100" y="9513"/>
                    <a:pt x="267" y="9613"/>
                    <a:pt x="435" y="9613"/>
                  </a:cubicBezTo>
                  <a:cubicBezTo>
                    <a:pt x="468" y="9613"/>
                    <a:pt x="518" y="9613"/>
                    <a:pt x="551" y="9596"/>
                  </a:cubicBezTo>
                  <a:lnTo>
                    <a:pt x="7068" y="7424"/>
                  </a:lnTo>
                  <a:lnTo>
                    <a:pt x="8622" y="490"/>
                  </a:lnTo>
                  <a:cubicBezTo>
                    <a:pt x="8655" y="273"/>
                    <a:pt x="8521" y="56"/>
                    <a:pt x="8304" y="6"/>
                  </a:cubicBezTo>
                  <a:cubicBezTo>
                    <a:pt x="8284" y="2"/>
                    <a:pt x="8263" y="1"/>
                    <a:pt x="8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 name="Google Shape;1089;p17"/>
          <p:cNvGrpSpPr/>
          <p:nvPr/>
        </p:nvGrpSpPr>
        <p:grpSpPr>
          <a:xfrm rot="-8100000">
            <a:off x="8073189" y="591709"/>
            <a:ext cx="1577143" cy="1223948"/>
            <a:chOff x="3941922" y="3407823"/>
            <a:chExt cx="953170" cy="739711"/>
          </a:xfrm>
        </p:grpSpPr>
        <p:sp>
          <p:nvSpPr>
            <p:cNvPr id="1090" name="Google Shape;1090;p17"/>
            <p:cNvSpPr/>
            <p:nvPr/>
          </p:nvSpPr>
          <p:spPr>
            <a:xfrm>
              <a:off x="3941922" y="3407823"/>
              <a:ext cx="953170" cy="739711"/>
            </a:xfrm>
            <a:custGeom>
              <a:avLst/>
              <a:gdLst/>
              <a:ahLst/>
              <a:cxnLst/>
              <a:rect l="l" t="t" r="r" b="b"/>
              <a:pathLst>
                <a:path w="28873" h="22407" extrusionOk="0">
                  <a:moveTo>
                    <a:pt x="11061" y="1"/>
                  </a:moveTo>
                  <a:cubicBezTo>
                    <a:pt x="0" y="13468"/>
                    <a:pt x="14152" y="22407"/>
                    <a:pt x="14152" y="22407"/>
                  </a:cubicBezTo>
                  <a:cubicBezTo>
                    <a:pt x="14152" y="22407"/>
                    <a:pt x="28873" y="11580"/>
                    <a:pt x="11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7"/>
            <p:cNvSpPr/>
            <p:nvPr/>
          </p:nvSpPr>
          <p:spPr>
            <a:xfrm>
              <a:off x="4318657" y="3490254"/>
              <a:ext cx="171005" cy="598814"/>
            </a:xfrm>
            <a:custGeom>
              <a:avLst/>
              <a:gdLst/>
              <a:ahLst/>
              <a:cxnLst/>
              <a:rect l="l" t="t" r="r" b="b"/>
              <a:pathLst>
                <a:path w="5180" h="18139" extrusionOk="0">
                  <a:moveTo>
                    <a:pt x="472" y="1"/>
                  </a:moveTo>
                  <a:cubicBezTo>
                    <a:pt x="411" y="1"/>
                    <a:pt x="347" y="15"/>
                    <a:pt x="284" y="43"/>
                  </a:cubicBezTo>
                  <a:cubicBezTo>
                    <a:pt x="84" y="144"/>
                    <a:pt x="0" y="378"/>
                    <a:pt x="100" y="595"/>
                  </a:cubicBezTo>
                  <a:cubicBezTo>
                    <a:pt x="4294" y="9150"/>
                    <a:pt x="2523" y="17571"/>
                    <a:pt x="2506" y="17654"/>
                  </a:cubicBezTo>
                  <a:cubicBezTo>
                    <a:pt x="2456" y="17855"/>
                    <a:pt x="2607" y="18089"/>
                    <a:pt x="2824" y="18139"/>
                  </a:cubicBezTo>
                  <a:lnTo>
                    <a:pt x="2907" y="18139"/>
                  </a:lnTo>
                  <a:cubicBezTo>
                    <a:pt x="3091" y="18139"/>
                    <a:pt x="3258" y="18005"/>
                    <a:pt x="3292" y="17838"/>
                  </a:cubicBezTo>
                  <a:cubicBezTo>
                    <a:pt x="3325" y="17738"/>
                    <a:pt x="5180" y="9066"/>
                    <a:pt x="836" y="227"/>
                  </a:cubicBezTo>
                  <a:cubicBezTo>
                    <a:pt x="764" y="84"/>
                    <a:pt x="625" y="1"/>
                    <a:pt x="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7"/>
            <p:cNvSpPr/>
            <p:nvPr/>
          </p:nvSpPr>
          <p:spPr>
            <a:xfrm>
              <a:off x="4274520" y="3604476"/>
              <a:ext cx="143439" cy="104551"/>
            </a:xfrm>
            <a:custGeom>
              <a:avLst/>
              <a:gdLst/>
              <a:ahLst/>
              <a:cxnLst/>
              <a:rect l="l" t="t" r="r" b="b"/>
              <a:pathLst>
                <a:path w="4345" h="3167" extrusionOk="0">
                  <a:moveTo>
                    <a:pt x="456" y="0"/>
                  </a:moveTo>
                  <a:cubicBezTo>
                    <a:pt x="329" y="0"/>
                    <a:pt x="206" y="63"/>
                    <a:pt x="134" y="176"/>
                  </a:cubicBezTo>
                  <a:cubicBezTo>
                    <a:pt x="0" y="360"/>
                    <a:pt x="51" y="610"/>
                    <a:pt x="234" y="744"/>
                  </a:cubicBezTo>
                  <a:lnTo>
                    <a:pt x="3660" y="3100"/>
                  </a:lnTo>
                  <a:cubicBezTo>
                    <a:pt x="3726" y="3133"/>
                    <a:pt x="3810" y="3167"/>
                    <a:pt x="3893" y="3167"/>
                  </a:cubicBezTo>
                  <a:cubicBezTo>
                    <a:pt x="4010" y="3167"/>
                    <a:pt x="4127" y="3100"/>
                    <a:pt x="4228" y="3000"/>
                  </a:cubicBezTo>
                  <a:cubicBezTo>
                    <a:pt x="4345" y="2799"/>
                    <a:pt x="4311" y="2565"/>
                    <a:pt x="4111" y="2431"/>
                  </a:cubicBezTo>
                  <a:lnTo>
                    <a:pt x="685" y="76"/>
                  </a:lnTo>
                  <a:cubicBezTo>
                    <a:pt x="615" y="24"/>
                    <a:pt x="53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7"/>
            <p:cNvSpPr/>
            <p:nvPr/>
          </p:nvSpPr>
          <p:spPr>
            <a:xfrm>
              <a:off x="4400824" y="3645609"/>
              <a:ext cx="109800" cy="124655"/>
            </a:xfrm>
            <a:custGeom>
              <a:avLst/>
              <a:gdLst/>
              <a:ahLst/>
              <a:cxnLst/>
              <a:rect l="l" t="t" r="r" b="b"/>
              <a:pathLst>
                <a:path w="3326" h="3776" extrusionOk="0">
                  <a:moveTo>
                    <a:pt x="2887" y="0"/>
                  </a:moveTo>
                  <a:cubicBezTo>
                    <a:pt x="2769" y="0"/>
                    <a:pt x="2652" y="52"/>
                    <a:pt x="2574" y="150"/>
                  </a:cubicBezTo>
                  <a:lnTo>
                    <a:pt x="118" y="3124"/>
                  </a:lnTo>
                  <a:cubicBezTo>
                    <a:pt x="1" y="3291"/>
                    <a:pt x="17" y="3541"/>
                    <a:pt x="184" y="3692"/>
                  </a:cubicBezTo>
                  <a:cubicBezTo>
                    <a:pt x="251" y="3759"/>
                    <a:pt x="352" y="3775"/>
                    <a:pt x="435" y="3775"/>
                  </a:cubicBezTo>
                  <a:cubicBezTo>
                    <a:pt x="535" y="3775"/>
                    <a:pt x="669" y="3708"/>
                    <a:pt x="753" y="3625"/>
                  </a:cubicBezTo>
                  <a:lnTo>
                    <a:pt x="3192" y="651"/>
                  </a:lnTo>
                  <a:cubicBezTo>
                    <a:pt x="3326" y="484"/>
                    <a:pt x="3292" y="233"/>
                    <a:pt x="3125" y="83"/>
                  </a:cubicBezTo>
                  <a:cubicBezTo>
                    <a:pt x="3055" y="27"/>
                    <a:pt x="2971"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7"/>
            <p:cNvSpPr/>
            <p:nvPr/>
          </p:nvSpPr>
          <p:spPr>
            <a:xfrm>
              <a:off x="4250256" y="3756331"/>
              <a:ext cx="191439" cy="103824"/>
            </a:xfrm>
            <a:custGeom>
              <a:avLst/>
              <a:gdLst/>
              <a:ahLst/>
              <a:cxnLst/>
              <a:rect l="l" t="t" r="r" b="b"/>
              <a:pathLst>
                <a:path w="5799" h="3145" extrusionOk="0">
                  <a:moveTo>
                    <a:pt x="455" y="1"/>
                  </a:moveTo>
                  <a:cubicBezTo>
                    <a:pt x="312" y="1"/>
                    <a:pt x="187" y="87"/>
                    <a:pt x="117" y="237"/>
                  </a:cubicBezTo>
                  <a:cubicBezTo>
                    <a:pt x="0" y="438"/>
                    <a:pt x="84" y="672"/>
                    <a:pt x="301" y="772"/>
                  </a:cubicBezTo>
                  <a:lnTo>
                    <a:pt x="5146" y="3095"/>
                  </a:lnTo>
                  <a:cubicBezTo>
                    <a:pt x="5180" y="3111"/>
                    <a:pt x="5247" y="3145"/>
                    <a:pt x="5314" y="3145"/>
                  </a:cubicBezTo>
                  <a:cubicBezTo>
                    <a:pt x="5464" y="3145"/>
                    <a:pt x="5598" y="3045"/>
                    <a:pt x="5681" y="2911"/>
                  </a:cubicBezTo>
                  <a:cubicBezTo>
                    <a:pt x="5798" y="2694"/>
                    <a:pt x="5698" y="2476"/>
                    <a:pt x="5497" y="2359"/>
                  </a:cubicBezTo>
                  <a:lnTo>
                    <a:pt x="652" y="54"/>
                  </a:lnTo>
                  <a:cubicBezTo>
                    <a:pt x="585" y="18"/>
                    <a:pt x="518" y="1"/>
                    <a:pt x="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7"/>
            <p:cNvSpPr/>
            <p:nvPr/>
          </p:nvSpPr>
          <p:spPr>
            <a:xfrm>
              <a:off x="4414062" y="3814664"/>
              <a:ext cx="147863" cy="117194"/>
            </a:xfrm>
            <a:custGeom>
              <a:avLst/>
              <a:gdLst/>
              <a:ahLst/>
              <a:cxnLst/>
              <a:rect l="l" t="t" r="r" b="b"/>
              <a:pathLst>
                <a:path w="4479" h="3550" extrusionOk="0">
                  <a:moveTo>
                    <a:pt x="4032" y="0"/>
                  </a:moveTo>
                  <a:cubicBezTo>
                    <a:pt x="3947" y="0"/>
                    <a:pt x="3863" y="26"/>
                    <a:pt x="3794" y="75"/>
                  </a:cubicBezTo>
                  <a:lnTo>
                    <a:pt x="201" y="2815"/>
                  </a:lnTo>
                  <a:cubicBezTo>
                    <a:pt x="17" y="2965"/>
                    <a:pt x="1" y="3216"/>
                    <a:pt x="118" y="3383"/>
                  </a:cubicBezTo>
                  <a:cubicBezTo>
                    <a:pt x="201" y="3483"/>
                    <a:pt x="301" y="3550"/>
                    <a:pt x="435" y="3550"/>
                  </a:cubicBezTo>
                  <a:cubicBezTo>
                    <a:pt x="519" y="3550"/>
                    <a:pt x="602" y="3516"/>
                    <a:pt x="686" y="3466"/>
                  </a:cubicBezTo>
                  <a:lnTo>
                    <a:pt x="4278" y="726"/>
                  </a:lnTo>
                  <a:cubicBezTo>
                    <a:pt x="4462" y="576"/>
                    <a:pt x="4479" y="325"/>
                    <a:pt x="4362" y="158"/>
                  </a:cubicBezTo>
                  <a:cubicBezTo>
                    <a:pt x="4274" y="51"/>
                    <a:pt x="4152" y="0"/>
                    <a:pt x="4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7"/>
            <p:cNvSpPr/>
            <p:nvPr/>
          </p:nvSpPr>
          <p:spPr>
            <a:xfrm>
              <a:off x="4357248" y="3521681"/>
              <a:ext cx="60710" cy="84743"/>
            </a:xfrm>
            <a:custGeom>
              <a:avLst/>
              <a:gdLst/>
              <a:ahLst/>
              <a:cxnLst/>
              <a:rect l="l" t="t" r="r" b="b"/>
              <a:pathLst>
                <a:path w="1839" h="2567" extrusionOk="0">
                  <a:moveTo>
                    <a:pt x="1398" y="1"/>
                  </a:moveTo>
                  <a:cubicBezTo>
                    <a:pt x="1252" y="1"/>
                    <a:pt x="1103" y="81"/>
                    <a:pt x="1020" y="211"/>
                  </a:cubicBezTo>
                  <a:lnTo>
                    <a:pt x="101" y="1965"/>
                  </a:lnTo>
                  <a:cubicBezTo>
                    <a:pt x="1" y="2166"/>
                    <a:pt x="84" y="2416"/>
                    <a:pt x="268" y="2517"/>
                  </a:cubicBezTo>
                  <a:cubicBezTo>
                    <a:pt x="335" y="2533"/>
                    <a:pt x="402" y="2567"/>
                    <a:pt x="469" y="2567"/>
                  </a:cubicBezTo>
                  <a:cubicBezTo>
                    <a:pt x="602" y="2567"/>
                    <a:pt x="736" y="2483"/>
                    <a:pt x="819" y="2350"/>
                  </a:cubicBezTo>
                  <a:lnTo>
                    <a:pt x="1738" y="595"/>
                  </a:lnTo>
                  <a:cubicBezTo>
                    <a:pt x="1839" y="411"/>
                    <a:pt x="1755" y="161"/>
                    <a:pt x="1571" y="44"/>
                  </a:cubicBezTo>
                  <a:cubicBezTo>
                    <a:pt x="1518" y="15"/>
                    <a:pt x="1458" y="1"/>
                    <a:pt x="1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17"/>
          <p:cNvGrpSpPr/>
          <p:nvPr/>
        </p:nvGrpSpPr>
        <p:grpSpPr>
          <a:xfrm rot="10551744">
            <a:off x="285762" y="-144577"/>
            <a:ext cx="1160907" cy="902260"/>
            <a:chOff x="2465850" y="4099987"/>
            <a:chExt cx="879849" cy="683821"/>
          </a:xfrm>
        </p:grpSpPr>
        <p:sp>
          <p:nvSpPr>
            <p:cNvPr id="1098" name="Google Shape;1098;p17"/>
            <p:cNvSpPr/>
            <p:nvPr/>
          </p:nvSpPr>
          <p:spPr>
            <a:xfrm>
              <a:off x="2465850" y="4099987"/>
              <a:ext cx="879849" cy="683821"/>
            </a:xfrm>
            <a:custGeom>
              <a:avLst/>
              <a:gdLst/>
              <a:ahLst/>
              <a:cxnLst/>
              <a:rect l="l" t="t" r="r" b="b"/>
              <a:pathLst>
                <a:path w="26652" h="20714" extrusionOk="0">
                  <a:moveTo>
                    <a:pt x="4811" y="0"/>
                  </a:moveTo>
                  <a:cubicBezTo>
                    <a:pt x="4021" y="0"/>
                    <a:pt x="3301" y="301"/>
                    <a:pt x="2741" y="1056"/>
                  </a:cubicBezTo>
                  <a:cubicBezTo>
                    <a:pt x="1" y="4782"/>
                    <a:pt x="7603" y="9209"/>
                    <a:pt x="7603" y="9209"/>
                  </a:cubicBezTo>
                  <a:cubicBezTo>
                    <a:pt x="7603" y="9209"/>
                    <a:pt x="3309" y="9560"/>
                    <a:pt x="5080" y="12484"/>
                  </a:cubicBezTo>
                  <a:cubicBezTo>
                    <a:pt x="6153" y="14255"/>
                    <a:pt x="8322" y="14604"/>
                    <a:pt x="9866" y="14604"/>
                  </a:cubicBezTo>
                  <a:cubicBezTo>
                    <a:pt x="10872" y="14604"/>
                    <a:pt x="11613" y="14456"/>
                    <a:pt x="11613" y="14456"/>
                  </a:cubicBezTo>
                  <a:lnTo>
                    <a:pt x="11613" y="14456"/>
                  </a:lnTo>
                  <a:cubicBezTo>
                    <a:pt x="11613" y="14456"/>
                    <a:pt x="7069" y="19101"/>
                    <a:pt x="12332" y="20437"/>
                  </a:cubicBezTo>
                  <a:cubicBezTo>
                    <a:pt x="13087" y="20631"/>
                    <a:pt x="13854" y="20713"/>
                    <a:pt x="14614" y="20713"/>
                  </a:cubicBezTo>
                  <a:cubicBezTo>
                    <a:pt x="19115" y="20713"/>
                    <a:pt x="23360" y="17814"/>
                    <a:pt x="23360" y="17814"/>
                  </a:cubicBezTo>
                  <a:cubicBezTo>
                    <a:pt x="23360" y="17814"/>
                    <a:pt x="26651" y="6904"/>
                    <a:pt x="22791" y="4046"/>
                  </a:cubicBezTo>
                  <a:cubicBezTo>
                    <a:pt x="22379" y="3742"/>
                    <a:pt x="21981" y="3615"/>
                    <a:pt x="21602" y="3615"/>
                  </a:cubicBezTo>
                  <a:cubicBezTo>
                    <a:pt x="19586" y="3615"/>
                    <a:pt x="18130" y="7238"/>
                    <a:pt x="18130" y="7238"/>
                  </a:cubicBezTo>
                  <a:cubicBezTo>
                    <a:pt x="18130" y="7238"/>
                    <a:pt x="17472" y="111"/>
                    <a:pt x="14346" y="111"/>
                  </a:cubicBezTo>
                  <a:cubicBezTo>
                    <a:pt x="14283" y="111"/>
                    <a:pt x="14219" y="114"/>
                    <a:pt x="14153" y="120"/>
                  </a:cubicBezTo>
                  <a:cubicBezTo>
                    <a:pt x="10845" y="421"/>
                    <a:pt x="12031" y="4548"/>
                    <a:pt x="12031" y="4548"/>
                  </a:cubicBezTo>
                  <a:cubicBezTo>
                    <a:pt x="12031" y="4548"/>
                    <a:pt x="7886" y="0"/>
                    <a:pt x="4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7"/>
            <p:cNvSpPr/>
            <p:nvPr/>
          </p:nvSpPr>
          <p:spPr>
            <a:xfrm>
              <a:off x="2662767" y="4217246"/>
              <a:ext cx="503639" cy="411270"/>
            </a:xfrm>
            <a:custGeom>
              <a:avLst/>
              <a:gdLst/>
              <a:ahLst/>
              <a:cxnLst/>
              <a:rect l="l" t="t" r="r" b="b"/>
              <a:pathLst>
                <a:path w="15256" h="12458" extrusionOk="0">
                  <a:moveTo>
                    <a:pt x="450" y="0"/>
                  </a:moveTo>
                  <a:cubicBezTo>
                    <a:pt x="324" y="0"/>
                    <a:pt x="199" y="59"/>
                    <a:pt x="118" y="160"/>
                  </a:cubicBezTo>
                  <a:cubicBezTo>
                    <a:pt x="1" y="344"/>
                    <a:pt x="34" y="595"/>
                    <a:pt x="201" y="728"/>
                  </a:cubicBezTo>
                  <a:cubicBezTo>
                    <a:pt x="285" y="795"/>
                    <a:pt x="8355" y="6911"/>
                    <a:pt x="14554" y="12357"/>
                  </a:cubicBezTo>
                  <a:cubicBezTo>
                    <a:pt x="14638" y="12424"/>
                    <a:pt x="14738" y="12458"/>
                    <a:pt x="14821" y="12458"/>
                  </a:cubicBezTo>
                  <a:cubicBezTo>
                    <a:pt x="14922" y="12458"/>
                    <a:pt x="15039" y="12424"/>
                    <a:pt x="15122" y="12324"/>
                  </a:cubicBezTo>
                  <a:cubicBezTo>
                    <a:pt x="15256" y="12157"/>
                    <a:pt x="15239" y="11906"/>
                    <a:pt x="15072" y="11756"/>
                  </a:cubicBezTo>
                  <a:cubicBezTo>
                    <a:pt x="8856" y="6276"/>
                    <a:pt x="770" y="144"/>
                    <a:pt x="686" y="77"/>
                  </a:cubicBezTo>
                  <a:cubicBezTo>
                    <a:pt x="614" y="24"/>
                    <a:pt x="532" y="0"/>
                    <a:pt x="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7"/>
            <p:cNvSpPr/>
            <p:nvPr/>
          </p:nvSpPr>
          <p:spPr>
            <a:xfrm>
              <a:off x="2768142" y="4235469"/>
              <a:ext cx="228942" cy="249079"/>
            </a:xfrm>
            <a:custGeom>
              <a:avLst/>
              <a:gdLst/>
              <a:ahLst/>
              <a:cxnLst/>
              <a:rect l="l" t="t" r="r" b="b"/>
              <a:pathLst>
                <a:path w="6935" h="7545" extrusionOk="0">
                  <a:moveTo>
                    <a:pt x="5571" y="0"/>
                  </a:moveTo>
                  <a:cubicBezTo>
                    <a:pt x="5546" y="0"/>
                    <a:pt x="5522" y="3"/>
                    <a:pt x="5497" y="9"/>
                  </a:cubicBezTo>
                  <a:cubicBezTo>
                    <a:pt x="5280" y="43"/>
                    <a:pt x="5130" y="260"/>
                    <a:pt x="5163" y="460"/>
                  </a:cubicBezTo>
                  <a:lnTo>
                    <a:pt x="6015" y="6760"/>
                  </a:lnTo>
                  <a:lnTo>
                    <a:pt x="401" y="6709"/>
                  </a:lnTo>
                  <a:cubicBezTo>
                    <a:pt x="184" y="6709"/>
                    <a:pt x="0" y="6876"/>
                    <a:pt x="0" y="7110"/>
                  </a:cubicBezTo>
                  <a:cubicBezTo>
                    <a:pt x="0" y="7311"/>
                    <a:pt x="167" y="7495"/>
                    <a:pt x="401" y="7495"/>
                  </a:cubicBezTo>
                  <a:lnTo>
                    <a:pt x="6934" y="7545"/>
                  </a:lnTo>
                  <a:lnTo>
                    <a:pt x="5949" y="343"/>
                  </a:lnTo>
                  <a:cubicBezTo>
                    <a:pt x="5919" y="153"/>
                    <a:pt x="5748" y="0"/>
                    <a:pt x="5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7"/>
            <p:cNvSpPr/>
            <p:nvPr/>
          </p:nvSpPr>
          <p:spPr>
            <a:xfrm>
              <a:off x="2897220" y="4351969"/>
              <a:ext cx="285756" cy="317382"/>
            </a:xfrm>
            <a:custGeom>
              <a:avLst/>
              <a:gdLst/>
              <a:ahLst/>
              <a:cxnLst/>
              <a:rect l="l" t="t" r="r" b="b"/>
              <a:pathLst>
                <a:path w="8656" h="9614" extrusionOk="0">
                  <a:moveTo>
                    <a:pt x="8242" y="1"/>
                  </a:moveTo>
                  <a:cubicBezTo>
                    <a:pt x="8058" y="1"/>
                    <a:pt x="7865" y="128"/>
                    <a:pt x="7820" y="323"/>
                  </a:cubicBezTo>
                  <a:lnTo>
                    <a:pt x="6383" y="6823"/>
                  </a:lnTo>
                  <a:lnTo>
                    <a:pt x="301" y="8845"/>
                  </a:lnTo>
                  <a:cubicBezTo>
                    <a:pt x="100" y="8911"/>
                    <a:pt x="0" y="9129"/>
                    <a:pt x="50" y="9346"/>
                  </a:cubicBezTo>
                  <a:cubicBezTo>
                    <a:pt x="100" y="9513"/>
                    <a:pt x="267" y="9613"/>
                    <a:pt x="435" y="9613"/>
                  </a:cubicBezTo>
                  <a:cubicBezTo>
                    <a:pt x="468" y="9613"/>
                    <a:pt x="518" y="9613"/>
                    <a:pt x="551" y="9596"/>
                  </a:cubicBezTo>
                  <a:lnTo>
                    <a:pt x="7068" y="7424"/>
                  </a:lnTo>
                  <a:lnTo>
                    <a:pt x="8622" y="490"/>
                  </a:lnTo>
                  <a:cubicBezTo>
                    <a:pt x="8655" y="273"/>
                    <a:pt x="8521" y="56"/>
                    <a:pt x="8304" y="6"/>
                  </a:cubicBezTo>
                  <a:cubicBezTo>
                    <a:pt x="8284" y="2"/>
                    <a:pt x="8263" y="1"/>
                    <a:pt x="8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2" name="Google Shape;1102;p17"/>
          <p:cNvSpPr/>
          <p:nvPr/>
        </p:nvSpPr>
        <p:spPr>
          <a:xfrm rot="10800000">
            <a:off x="666722" y="3975075"/>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7"/>
          <p:cNvSpPr/>
          <p:nvPr/>
        </p:nvSpPr>
        <p:spPr>
          <a:xfrm rot="10800000">
            <a:off x="355434" y="4484325"/>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7"/>
          <p:cNvSpPr/>
          <p:nvPr/>
        </p:nvSpPr>
        <p:spPr>
          <a:xfrm rot="10800000">
            <a:off x="254734" y="3013750"/>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7"/>
          <p:cNvSpPr/>
          <p:nvPr/>
        </p:nvSpPr>
        <p:spPr>
          <a:xfrm rot="10800000">
            <a:off x="423459" y="770288"/>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7"/>
          <p:cNvSpPr/>
          <p:nvPr/>
        </p:nvSpPr>
        <p:spPr>
          <a:xfrm rot="10800000">
            <a:off x="759734" y="1170988"/>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7"/>
          <p:cNvSpPr/>
          <p:nvPr/>
        </p:nvSpPr>
        <p:spPr>
          <a:xfrm rot="10800000">
            <a:off x="240934" y="1651513"/>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7"/>
          <p:cNvSpPr/>
          <p:nvPr/>
        </p:nvSpPr>
        <p:spPr>
          <a:xfrm rot="10800000">
            <a:off x="8829059" y="213338"/>
            <a:ext cx="65400" cy="6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7"/>
          <p:cNvSpPr/>
          <p:nvPr/>
        </p:nvSpPr>
        <p:spPr>
          <a:xfrm rot="10800000">
            <a:off x="8719184" y="4552913"/>
            <a:ext cx="93000" cy="9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32" y="539496"/>
            <a:ext cx="7717500" cy="475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600"/>
              <a:buFont typeface="Caveat"/>
              <a:buNone/>
              <a:defRPr sz="3600" b="1">
                <a:solidFill>
                  <a:schemeClr val="dk2"/>
                </a:solidFill>
                <a:latin typeface="Caveat"/>
                <a:ea typeface="Caveat"/>
                <a:cs typeface="Caveat"/>
                <a:sym typeface="Cave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32" y="1152475"/>
            <a:ext cx="7717500" cy="32277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1"/>
              </a:buClr>
              <a:buSzPts val="1600"/>
              <a:buFont typeface="Dosis"/>
              <a:buChar char="●"/>
              <a:defRPr sz="1600">
                <a:solidFill>
                  <a:schemeClr val="lt1"/>
                </a:solidFill>
                <a:latin typeface="Dosis"/>
                <a:ea typeface="Dosis"/>
                <a:cs typeface="Dosis"/>
                <a:sym typeface="Dosis"/>
              </a:defRPr>
            </a:lvl1pPr>
            <a:lvl2pPr marL="914400" lvl="1" indent="-330200">
              <a:lnSpc>
                <a:spcPct val="100000"/>
              </a:lnSpc>
              <a:spcBef>
                <a:spcPts val="0"/>
              </a:spcBef>
              <a:spcAft>
                <a:spcPts val="0"/>
              </a:spcAft>
              <a:buClr>
                <a:schemeClr val="lt1"/>
              </a:buClr>
              <a:buSzPts val="1600"/>
              <a:buFont typeface="Dosis"/>
              <a:buChar char="○"/>
              <a:defRPr sz="1600">
                <a:solidFill>
                  <a:schemeClr val="lt1"/>
                </a:solidFill>
                <a:latin typeface="Dosis"/>
                <a:ea typeface="Dosis"/>
                <a:cs typeface="Dosis"/>
                <a:sym typeface="Dosis"/>
              </a:defRPr>
            </a:lvl2pPr>
            <a:lvl3pPr marL="1371600" lvl="2" indent="-330200">
              <a:lnSpc>
                <a:spcPct val="100000"/>
              </a:lnSpc>
              <a:spcBef>
                <a:spcPts val="0"/>
              </a:spcBef>
              <a:spcAft>
                <a:spcPts val="0"/>
              </a:spcAft>
              <a:buClr>
                <a:schemeClr val="lt1"/>
              </a:buClr>
              <a:buSzPts val="1600"/>
              <a:buFont typeface="Dosis"/>
              <a:buChar char="■"/>
              <a:defRPr sz="1600">
                <a:solidFill>
                  <a:schemeClr val="lt1"/>
                </a:solidFill>
                <a:latin typeface="Dosis"/>
                <a:ea typeface="Dosis"/>
                <a:cs typeface="Dosis"/>
                <a:sym typeface="Dosis"/>
              </a:defRPr>
            </a:lvl3pPr>
            <a:lvl4pPr marL="1828800" lvl="3" indent="-330200">
              <a:lnSpc>
                <a:spcPct val="100000"/>
              </a:lnSpc>
              <a:spcBef>
                <a:spcPts val="0"/>
              </a:spcBef>
              <a:spcAft>
                <a:spcPts val="0"/>
              </a:spcAft>
              <a:buClr>
                <a:schemeClr val="lt1"/>
              </a:buClr>
              <a:buSzPts val="1600"/>
              <a:buFont typeface="Dosis"/>
              <a:buChar char="●"/>
              <a:defRPr sz="1600">
                <a:solidFill>
                  <a:schemeClr val="lt1"/>
                </a:solidFill>
                <a:latin typeface="Dosis"/>
                <a:ea typeface="Dosis"/>
                <a:cs typeface="Dosis"/>
                <a:sym typeface="Dosis"/>
              </a:defRPr>
            </a:lvl4pPr>
            <a:lvl5pPr marL="2286000" lvl="4" indent="-330200">
              <a:lnSpc>
                <a:spcPct val="100000"/>
              </a:lnSpc>
              <a:spcBef>
                <a:spcPts val="0"/>
              </a:spcBef>
              <a:spcAft>
                <a:spcPts val="0"/>
              </a:spcAft>
              <a:buClr>
                <a:schemeClr val="lt1"/>
              </a:buClr>
              <a:buSzPts val="1600"/>
              <a:buFont typeface="Dosis"/>
              <a:buChar char="○"/>
              <a:defRPr sz="1600">
                <a:solidFill>
                  <a:schemeClr val="lt1"/>
                </a:solidFill>
                <a:latin typeface="Dosis"/>
                <a:ea typeface="Dosis"/>
                <a:cs typeface="Dosis"/>
                <a:sym typeface="Dosis"/>
              </a:defRPr>
            </a:lvl5pPr>
            <a:lvl6pPr marL="2743200" lvl="5" indent="-330200">
              <a:lnSpc>
                <a:spcPct val="100000"/>
              </a:lnSpc>
              <a:spcBef>
                <a:spcPts val="0"/>
              </a:spcBef>
              <a:spcAft>
                <a:spcPts val="0"/>
              </a:spcAft>
              <a:buClr>
                <a:schemeClr val="lt1"/>
              </a:buClr>
              <a:buSzPts val="1600"/>
              <a:buFont typeface="Dosis"/>
              <a:buChar char="■"/>
              <a:defRPr sz="1600">
                <a:solidFill>
                  <a:schemeClr val="lt1"/>
                </a:solidFill>
                <a:latin typeface="Dosis"/>
                <a:ea typeface="Dosis"/>
                <a:cs typeface="Dosis"/>
                <a:sym typeface="Dosis"/>
              </a:defRPr>
            </a:lvl6pPr>
            <a:lvl7pPr marL="3200400" lvl="6" indent="-330200">
              <a:lnSpc>
                <a:spcPct val="100000"/>
              </a:lnSpc>
              <a:spcBef>
                <a:spcPts val="0"/>
              </a:spcBef>
              <a:spcAft>
                <a:spcPts val="0"/>
              </a:spcAft>
              <a:buClr>
                <a:schemeClr val="lt1"/>
              </a:buClr>
              <a:buSzPts val="1600"/>
              <a:buFont typeface="Dosis"/>
              <a:buChar char="●"/>
              <a:defRPr sz="1600">
                <a:solidFill>
                  <a:schemeClr val="lt1"/>
                </a:solidFill>
                <a:latin typeface="Dosis"/>
                <a:ea typeface="Dosis"/>
                <a:cs typeface="Dosis"/>
                <a:sym typeface="Dosis"/>
              </a:defRPr>
            </a:lvl7pPr>
            <a:lvl8pPr marL="3657600" lvl="7" indent="-330200">
              <a:lnSpc>
                <a:spcPct val="100000"/>
              </a:lnSpc>
              <a:spcBef>
                <a:spcPts val="0"/>
              </a:spcBef>
              <a:spcAft>
                <a:spcPts val="0"/>
              </a:spcAft>
              <a:buClr>
                <a:schemeClr val="lt1"/>
              </a:buClr>
              <a:buSzPts val="1600"/>
              <a:buFont typeface="Dosis"/>
              <a:buChar char="○"/>
              <a:defRPr sz="1600">
                <a:solidFill>
                  <a:schemeClr val="lt1"/>
                </a:solidFill>
                <a:latin typeface="Dosis"/>
                <a:ea typeface="Dosis"/>
                <a:cs typeface="Dosis"/>
                <a:sym typeface="Dosis"/>
              </a:defRPr>
            </a:lvl8pPr>
            <a:lvl9pPr marL="4114800" lvl="8" indent="-330200">
              <a:lnSpc>
                <a:spcPct val="100000"/>
              </a:lnSpc>
              <a:spcBef>
                <a:spcPts val="0"/>
              </a:spcBef>
              <a:spcAft>
                <a:spcPts val="0"/>
              </a:spcAft>
              <a:buClr>
                <a:schemeClr val="lt1"/>
              </a:buClr>
              <a:buSzPts val="1600"/>
              <a:buFont typeface="Dosis"/>
              <a:buChar char="■"/>
              <a:defRPr sz="1600">
                <a:solidFill>
                  <a:schemeClr val="lt1"/>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59" r:id="rId5"/>
    <p:sldLayoutId id="2147483660" r:id="rId6"/>
    <p:sldLayoutId id="2147483661" r:id="rId7"/>
    <p:sldLayoutId id="2147483662" r:id="rId8"/>
    <p:sldLayoutId id="2147483663" r:id="rId9"/>
    <p:sldLayoutId id="2147483673"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86"/>
        <p:cNvGrpSpPr/>
        <p:nvPr/>
      </p:nvGrpSpPr>
      <p:grpSpPr>
        <a:xfrm>
          <a:off x="0" y="0"/>
          <a:ext cx="0" cy="0"/>
          <a:chOff x="0" y="0"/>
          <a:chExt cx="0" cy="0"/>
        </a:xfrm>
      </p:grpSpPr>
      <p:sp>
        <p:nvSpPr>
          <p:cNvPr id="2387" name="Google Shape;2387;p41"/>
          <p:cNvSpPr txBox="1">
            <a:spLocks noGrp="1"/>
          </p:cNvSpPr>
          <p:nvPr>
            <p:ph type="subTitle" idx="1"/>
          </p:nvPr>
        </p:nvSpPr>
        <p:spPr>
          <a:xfrm>
            <a:off x="677715" y="3393323"/>
            <a:ext cx="1572280" cy="476861"/>
          </a:xfrm>
          <a:prstGeom prst="rect">
            <a:avLst/>
          </a:prstGeom>
          <a:ln>
            <a:solidFill>
              <a:schemeClr val="accent6"/>
            </a:solidFill>
          </a:ln>
        </p:spPr>
        <p:txBody>
          <a:bodyPr spcFirstLastPara="1" wrap="square" lIns="91425" tIns="91425" rIns="91425" bIns="91425" anchor="t" anchorCtr="0">
            <a:noAutofit/>
          </a:bodyPr>
          <a:lstStyle/>
          <a:p>
            <a:pPr marL="0" lvl="0" indent="0" algn="l" rtl="0">
              <a:spcBef>
                <a:spcPts val="0"/>
              </a:spcBef>
              <a:spcAft>
                <a:spcPts val="0"/>
              </a:spcAft>
              <a:buNone/>
            </a:pPr>
            <a:r>
              <a:rPr lang="vi-VN" dirty="0"/>
              <a:t>Lesson 2: Skills</a:t>
            </a:r>
            <a:endParaRPr dirty="0"/>
          </a:p>
        </p:txBody>
      </p:sp>
      <p:sp>
        <p:nvSpPr>
          <p:cNvPr id="2388" name="Google Shape;2388;p41"/>
          <p:cNvSpPr txBox="1">
            <a:spLocks noGrp="1"/>
          </p:cNvSpPr>
          <p:nvPr>
            <p:ph type="ctrTitle"/>
          </p:nvPr>
        </p:nvSpPr>
        <p:spPr>
          <a:xfrm>
            <a:off x="523783" y="920500"/>
            <a:ext cx="4436542" cy="24972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6600" dirty="0"/>
              <a:t>Review 4</a:t>
            </a:r>
            <a:br>
              <a:rPr lang="en" sz="6600" dirty="0"/>
            </a:br>
            <a:r>
              <a:rPr lang="en" sz="6600" dirty="0">
                <a:solidFill>
                  <a:schemeClr val="lt2"/>
                </a:solidFill>
              </a:rPr>
              <a:t>Unit 10-11-12</a:t>
            </a:r>
            <a:endParaRPr sz="6600" dirty="0">
              <a:solidFill>
                <a:schemeClr val="lt2"/>
              </a:solidFill>
            </a:endParaRPr>
          </a:p>
        </p:txBody>
      </p:sp>
      <p:grpSp>
        <p:nvGrpSpPr>
          <p:cNvPr id="2389" name="Google Shape;2389;p41"/>
          <p:cNvGrpSpPr/>
          <p:nvPr/>
        </p:nvGrpSpPr>
        <p:grpSpPr>
          <a:xfrm>
            <a:off x="5260390" y="996697"/>
            <a:ext cx="2868807" cy="2874075"/>
            <a:chOff x="5932017" y="2009575"/>
            <a:chExt cx="2889612" cy="2894918"/>
          </a:xfrm>
        </p:grpSpPr>
        <p:sp>
          <p:nvSpPr>
            <p:cNvPr id="2390" name="Google Shape;2390;p41"/>
            <p:cNvSpPr/>
            <p:nvPr/>
          </p:nvSpPr>
          <p:spPr>
            <a:xfrm>
              <a:off x="6076935" y="2174331"/>
              <a:ext cx="2585236" cy="2584653"/>
            </a:xfrm>
            <a:custGeom>
              <a:avLst/>
              <a:gdLst/>
              <a:ahLst/>
              <a:cxnLst/>
              <a:rect l="l" t="t" r="r" b="b"/>
              <a:pathLst>
                <a:path w="70945" h="70929" extrusionOk="0">
                  <a:moveTo>
                    <a:pt x="35472" y="1"/>
                  </a:moveTo>
                  <a:cubicBezTo>
                    <a:pt x="15890" y="1"/>
                    <a:pt x="0" y="15891"/>
                    <a:pt x="0" y="35473"/>
                  </a:cubicBezTo>
                  <a:cubicBezTo>
                    <a:pt x="0" y="55055"/>
                    <a:pt x="15890" y="70929"/>
                    <a:pt x="35472" y="70929"/>
                  </a:cubicBezTo>
                  <a:cubicBezTo>
                    <a:pt x="55055" y="70929"/>
                    <a:pt x="70945" y="55055"/>
                    <a:pt x="70945" y="35473"/>
                  </a:cubicBezTo>
                  <a:cubicBezTo>
                    <a:pt x="70945" y="15891"/>
                    <a:pt x="55055" y="1"/>
                    <a:pt x="354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1"/>
            <p:cNvSpPr/>
            <p:nvPr/>
          </p:nvSpPr>
          <p:spPr>
            <a:xfrm>
              <a:off x="5960600" y="2053975"/>
              <a:ext cx="2820230" cy="2820230"/>
            </a:xfrm>
            <a:custGeom>
              <a:avLst/>
              <a:gdLst/>
              <a:ahLst/>
              <a:cxnLst/>
              <a:rect l="l" t="t" r="r" b="b"/>
              <a:pathLst>
                <a:path w="75106" h="75106" extrusionOk="0">
                  <a:moveTo>
                    <a:pt x="75105" y="37545"/>
                  </a:moveTo>
                  <a:cubicBezTo>
                    <a:pt x="75105" y="58297"/>
                    <a:pt x="58297" y="75105"/>
                    <a:pt x="37561" y="75105"/>
                  </a:cubicBezTo>
                  <a:cubicBezTo>
                    <a:pt x="16809" y="75105"/>
                    <a:pt x="0" y="58297"/>
                    <a:pt x="0" y="37545"/>
                  </a:cubicBezTo>
                  <a:cubicBezTo>
                    <a:pt x="0" y="16809"/>
                    <a:pt x="16809" y="1"/>
                    <a:pt x="37561" y="1"/>
                  </a:cubicBezTo>
                  <a:cubicBezTo>
                    <a:pt x="58297" y="1"/>
                    <a:pt x="75105" y="16809"/>
                    <a:pt x="75105" y="3754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1"/>
            <p:cNvSpPr/>
            <p:nvPr/>
          </p:nvSpPr>
          <p:spPr>
            <a:xfrm>
              <a:off x="6342150" y="2009575"/>
              <a:ext cx="1007303" cy="687832"/>
            </a:xfrm>
            <a:custGeom>
              <a:avLst/>
              <a:gdLst/>
              <a:ahLst/>
              <a:cxnLst/>
              <a:rect l="l" t="t" r="r" b="b"/>
              <a:pathLst>
                <a:path w="26333" h="17461" extrusionOk="0">
                  <a:moveTo>
                    <a:pt x="26333" y="0"/>
                  </a:moveTo>
                  <a:cubicBezTo>
                    <a:pt x="26316" y="33"/>
                    <a:pt x="6583" y="585"/>
                    <a:pt x="0" y="13317"/>
                  </a:cubicBezTo>
                  <a:lnTo>
                    <a:pt x="2306" y="15689"/>
                  </a:lnTo>
                  <a:lnTo>
                    <a:pt x="6333" y="17460"/>
                  </a:lnTo>
                  <a:lnTo>
                    <a:pt x="9040" y="16692"/>
                  </a:lnTo>
                  <a:lnTo>
                    <a:pt x="13618" y="14470"/>
                  </a:lnTo>
                  <a:lnTo>
                    <a:pt x="18129" y="11095"/>
                  </a:lnTo>
                  <a:lnTo>
                    <a:pt x="21487" y="11095"/>
                  </a:lnTo>
                  <a:lnTo>
                    <a:pt x="23777" y="8989"/>
                  </a:lnTo>
                  <a:lnTo>
                    <a:pt x="263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1"/>
            <p:cNvSpPr/>
            <p:nvPr/>
          </p:nvSpPr>
          <p:spPr>
            <a:xfrm>
              <a:off x="7094310" y="2242545"/>
              <a:ext cx="1693622" cy="2605934"/>
            </a:xfrm>
            <a:custGeom>
              <a:avLst/>
              <a:gdLst/>
              <a:ahLst/>
              <a:cxnLst/>
              <a:rect l="l" t="t" r="r" b="b"/>
              <a:pathLst>
                <a:path w="46477" h="71513" extrusionOk="0">
                  <a:moveTo>
                    <a:pt x="23576" y="0"/>
                  </a:moveTo>
                  <a:lnTo>
                    <a:pt x="18129" y="7636"/>
                  </a:lnTo>
                  <a:lnTo>
                    <a:pt x="11947" y="7202"/>
                  </a:lnTo>
                  <a:lnTo>
                    <a:pt x="8622" y="9190"/>
                  </a:lnTo>
                  <a:lnTo>
                    <a:pt x="7552" y="10961"/>
                  </a:lnTo>
                  <a:lnTo>
                    <a:pt x="7552" y="13384"/>
                  </a:lnTo>
                  <a:lnTo>
                    <a:pt x="6633" y="16475"/>
                  </a:lnTo>
                  <a:lnTo>
                    <a:pt x="11044" y="23325"/>
                  </a:lnTo>
                  <a:lnTo>
                    <a:pt x="13467" y="24428"/>
                  </a:lnTo>
                  <a:lnTo>
                    <a:pt x="15673" y="25314"/>
                  </a:lnTo>
                  <a:lnTo>
                    <a:pt x="19432" y="25531"/>
                  </a:lnTo>
                  <a:lnTo>
                    <a:pt x="22523" y="25096"/>
                  </a:lnTo>
                  <a:cubicBezTo>
                    <a:pt x="22523" y="25096"/>
                    <a:pt x="23843" y="25765"/>
                    <a:pt x="24294" y="26416"/>
                  </a:cubicBezTo>
                  <a:cubicBezTo>
                    <a:pt x="24745" y="27085"/>
                    <a:pt x="25180" y="28839"/>
                    <a:pt x="25180" y="28839"/>
                  </a:cubicBezTo>
                  <a:lnTo>
                    <a:pt x="25180" y="31496"/>
                  </a:lnTo>
                  <a:lnTo>
                    <a:pt x="24077" y="33584"/>
                  </a:lnTo>
                  <a:lnTo>
                    <a:pt x="22089" y="34587"/>
                  </a:lnTo>
                  <a:lnTo>
                    <a:pt x="20100" y="36792"/>
                  </a:lnTo>
                  <a:lnTo>
                    <a:pt x="13484" y="39883"/>
                  </a:lnTo>
                  <a:lnTo>
                    <a:pt x="11496" y="39883"/>
                  </a:lnTo>
                  <a:lnTo>
                    <a:pt x="10393" y="41655"/>
                  </a:lnTo>
                  <a:lnTo>
                    <a:pt x="9724" y="44311"/>
                  </a:lnTo>
                  <a:lnTo>
                    <a:pt x="7552" y="45414"/>
                  </a:lnTo>
                  <a:lnTo>
                    <a:pt x="1537" y="53150"/>
                  </a:lnTo>
                  <a:lnTo>
                    <a:pt x="434" y="56475"/>
                  </a:lnTo>
                  <a:lnTo>
                    <a:pt x="0" y="59349"/>
                  </a:lnTo>
                  <a:lnTo>
                    <a:pt x="0" y="63442"/>
                  </a:lnTo>
                  <a:lnTo>
                    <a:pt x="1537" y="68188"/>
                  </a:lnTo>
                  <a:lnTo>
                    <a:pt x="2690" y="70393"/>
                  </a:lnTo>
                  <a:lnTo>
                    <a:pt x="11044" y="71513"/>
                  </a:lnTo>
                  <a:lnTo>
                    <a:pt x="14570" y="71513"/>
                  </a:lnTo>
                  <a:lnTo>
                    <a:pt x="13902" y="66634"/>
                  </a:lnTo>
                  <a:lnTo>
                    <a:pt x="14336" y="63442"/>
                  </a:lnTo>
                  <a:lnTo>
                    <a:pt x="15890" y="60903"/>
                  </a:lnTo>
                  <a:lnTo>
                    <a:pt x="19850" y="59115"/>
                  </a:lnTo>
                  <a:lnTo>
                    <a:pt x="21638" y="57578"/>
                  </a:lnTo>
                  <a:lnTo>
                    <a:pt x="23175" y="56475"/>
                  </a:lnTo>
                  <a:lnTo>
                    <a:pt x="23843" y="53384"/>
                  </a:lnTo>
                  <a:lnTo>
                    <a:pt x="24077" y="50543"/>
                  </a:lnTo>
                  <a:lnTo>
                    <a:pt x="24745" y="48739"/>
                  </a:lnTo>
                  <a:lnTo>
                    <a:pt x="25414" y="46533"/>
                  </a:lnTo>
                  <a:lnTo>
                    <a:pt x="24311" y="44311"/>
                  </a:lnTo>
                  <a:lnTo>
                    <a:pt x="23643" y="42540"/>
                  </a:lnTo>
                  <a:lnTo>
                    <a:pt x="28037" y="42089"/>
                  </a:lnTo>
                  <a:lnTo>
                    <a:pt x="29591" y="41421"/>
                  </a:lnTo>
                  <a:lnTo>
                    <a:pt x="31796" y="38998"/>
                  </a:lnTo>
                  <a:lnTo>
                    <a:pt x="33116" y="37227"/>
                  </a:lnTo>
                  <a:lnTo>
                    <a:pt x="36441" y="36558"/>
                  </a:lnTo>
                  <a:lnTo>
                    <a:pt x="38430" y="34570"/>
                  </a:lnTo>
                  <a:lnTo>
                    <a:pt x="39733" y="33568"/>
                  </a:lnTo>
                  <a:lnTo>
                    <a:pt x="44612" y="35021"/>
                  </a:lnTo>
                  <a:lnTo>
                    <a:pt x="46467" y="27051"/>
                  </a:lnTo>
                  <a:cubicBezTo>
                    <a:pt x="46467" y="27051"/>
                    <a:pt x="46467" y="27051"/>
                    <a:pt x="46467" y="27051"/>
                  </a:cubicBezTo>
                  <a:cubicBezTo>
                    <a:pt x="46477" y="27051"/>
                    <a:pt x="37623" y="4259"/>
                    <a:pt x="23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1"/>
            <p:cNvSpPr/>
            <p:nvPr/>
          </p:nvSpPr>
          <p:spPr>
            <a:xfrm>
              <a:off x="7193533" y="2319868"/>
              <a:ext cx="1583682" cy="2584033"/>
            </a:xfrm>
            <a:custGeom>
              <a:avLst/>
              <a:gdLst/>
              <a:ahLst/>
              <a:cxnLst/>
              <a:rect l="l" t="t" r="r" b="b"/>
              <a:pathLst>
                <a:path w="43460" h="70912" extrusionOk="0">
                  <a:moveTo>
                    <a:pt x="24228" y="0"/>
                  </a:moveTo>
                  <a:cubicBezTo>
                    <a:pt x="24228" y="0"/>
                    <a:pt x="18497" y="7519"/>
                    <a:pt x="17177" y="8171"/>
                  </a:cubicBezTo>
                  <a:cubicBezTo>
                    <a:pt x="16737" y="8393"/>
                    <a:pt x="16199" y="8468"/>
                    <a:pt x="15676" y="8468"/>
                  </a:cubicBezTo>
                  <a:cubicBezTo>
                    <a:pt x="14632" y="8468"/>
                    <a:pt x="13651" y="8171"/>
                    <a:pt x="13651" y="8171"/>
                  </a:cubicBezTo>
                  <a:lnTo>
                    <a:pt x="9892" y="7502"/>
                  </a:lnTo>
                  <a:cubicBezTo>
                    <a:pt x="9892" y="7502"/>
                    <a:pt x="7018" y="9708"/>
                    <a:pt x="6567" y="10827"/>
                  </a:cubicBezTo>
                  <a:cubicBezTo>
                    <a:pt x="6133" y="11930"/>
                    <a:pt x="6567" y="16124"/>
                    <a:pt x="6567" y="16124"/>
                  </a:cubicBezTo>
                  <a:lnTo>
                    <a:pt x="8104" y="18547"/>
                  </a:lnTo>
                  <a:cubicBezTo>
                    <a:pt x="8104" y="18547"/>
                    <a:pt x="16709" y="21404"/>
                    <a:pt x="17377" y="21404"/>
                  </a:cubicBezTo>
                  <a:cubicBezTo>
                    <a:pt x="18046" y="21404"/>
                    <a:pt x="20702" y="21187"/>
                    <a:pt x="20702" y="21187"/>
                  </a:cubicBezTo>
                  <a:cubicBezTo>
                    <a:pt x="20702" y="21187"/>
                    <a:pt x="24679" y="23609"/>
                    <a:pt x="24679" y="24712"/>
                  </a:cubicBezTo>
                  <a:cubicBezTo>
                    <a:pt x="24679" y="25815"/>
                    <a:pt x="25347" y="29791"/>
                    <a:pt x="25347" y="29791"/>
                  </a:cubicBezTo>
                  <a:lnTo>
                    <a:pt x="22474" y="34854"/>
                  </a:lnTo>
                  <a:lnTo>
                    <a:pt x="14754" y="37945"/>
                  </a:lnTo>
                  <a:lnTo>
                    <a:pt x="12766" y="39065"/>
                  </a:lnTo>
                  <a:lnTo>
                    <a:pt x="10109" y="44579"/>
                  </a:lnTo>
                  <a:lnTo>
                    <a:pt x="6801" y="45681"/>
                  </a:lnTo>
                  <a:lnTo>
                    <a:pt x="2390" y="48355"/>
                  </a:lnTo>
                  <a:lnTo>
                    <a:pt x="1" y="55389"/>
                  </a:lnTo>
                  <a:cubicBezTo>
                    <a:pt x="1" y="55389"/>
                    <a:pt x="201" y="61137"/>
                    <a:pt x="1070" y="62239"/>
                  </a:cubicBezTo>
                  <a:cubicBezTo>
                    <a:pt x="1955" y="63342"/>
                    <a:pt x="3275" y="67102"/>
                    <a:pt x="3275" y="67102"/>
                  </a:cubicBezTo>
                  <a:lnTo>
                    <a:pt x="3509" y="70911"/>
                  </a:lnTo>
                  <a:lnTo>
                    <a:pt x="11245" y="70911"/>
                  </a:lnTo>
                  <a:lnTo>
                    <a:pt x="9023" y="67102"/>
                  </a:lnTo>
                  <a:cubicBezTo>
                    <a:pt x="9023" y="67102"/>
                    <a:pt x="10494" y="66233"/>
                    <a:pt x="9859" y="64679"/>
                  </a:cubicBezTo>
                  <a:cubicBezTo>
                    <a:pt x="9257" y="63142"/>
                    <a:pt x="9909" y="59165"/>
                    <a:pt x="9909" y="59165"/>
                  </a:cubicBezTo>
                  <a:lnTo>
                    <a:pt x="11897" y="57394"/>
                  </a:lnTo>
                  <a:lnTo>
                    <a:pt x="14303" y="56291"/>
                  </a:lnTo>
                  <a:lnTo>
                    <a:pt x="17394" y="54303"/>
                  </a:lnTo>
                  <a:lnTo>
                    <a:pt x="18514" y="51880"/>
                  </a:lnTo>
                  <a:lnTo>
                    <a:pt x="18731" y="48371"/>
                  </a:lnTo>
                  <a:lnTo>
                    <a:pt x="20051" y="46851"/>
                  </a:lnTo>
                  <a:lnTo>
                    <a:pt x="20953" y="44278"/>
                  </a:lnTo>
                  <a:lnTo>
                    <a:pt x="18514" y="40619"/>
                  </a:lnTo>
                  <a:lnTo>
                    <a:pt x="19817" y="37979"/>
                  </a:lnTo>
                  <a:lnTo>
                    <a:pt x="24228" y="37528"/>
                  </a:lnTo>
                  <a:cubicBezTo>
                    <a:pt x="24228" y="37528"/>
                    <a:pt x="27553" y="35756"/>
                    <a:pt x="27753" y="34871"/>
                  </a:cubicBezTo>
                  <a:cubicBezTo>
                    <a:pt x="27987" y="34002"/>
                    <a:pt x="28873" y="32899"/>
                    <a:pt x="28873" y="32899"/>
                  </a:cubicBezTo>
                  <a:lnTo>
                    <a:pt x="32181" y="32665"/>
                  </a:lnTo>
                  <a:lnTo>
                    <a:pt x="34604" y="28689"/>
                  </a:lnTo>
                  <a:lnTo>
                    <a:pt x="40118" y="28254"/>
                  </a:lnTo>
                  <a:lnTo>
                    <a:pt x="43460" y="23342"/>
                  </a:lnTo>
                  <a:lnTo>
                    <a:pt x="38447" y="10777"/>
                  </a:lnTo>
                  <a:lnTo>
                    <a:pt x="242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1"/>
            <p:cNvSpPr/>
            <p:nvPr/>
          </p:nvSpPr>
          <p:spPr>
            <a:xfrm>
              <a:off x="5950300" y="2607362"/>
              <a:ext cx="959600" cy="2019512"/>
            </a:xfrm>
            <a:custGeom>
              <a:avLst/>
              <a:gdLst/>
              <a:ahLst/>
              <a:cxnLst/>
              <a:rect l="l" t="t" r="r" b="b"/>
              <a:pathLst>
                <a:path w="25398" h="53451" extrusionOk="0">
                  <a:moveTo>
                    <a:pt x="6784" y="0"/>
                  </a:moveTo>
                  <a:lnTo>
                    <a:pt x="1437" y="19850"/>
                  </a:lnTo>
                  <a:lnTo>
                    <a:pt x="0" y="36759"/>
                  </a:lnTo>
                  <a:lnTo>
                    <a:pt x="8605" y="47352"/>
                  </a:lnTo>
                  <a:lnTo>
                    <a:pt x="17878" y="53451"/>
                  </a:lnTo>
                  <a:lnTo>
                    <a:pt x="23392" y="51095"/>
                  </a:lnTo>
                  <a:lnTo>
                    <a:pt x="25397" y="45130"/>
                  </a:lnTo>
                  <a:lnTo>
                    <a:pt x="23392" y="39165"/>
                  </a:lnTo>
                  <a:lnTo>
                    <a:pt x="20101" y="35639"/>
                  </a:lnTo>
                  <a:lnTo>
                    <a:pt x="15673" y="34520"/>
                  </a:lnTo>
                  <a:lnTo>
                    <a:pt x="12582" y="31429"/>
                  </a:lnTo>
                  <a:lnTo>
                    <a:pt x="12799" y="28137"/>
                  </a:lnTo>
                  <a:lnTo>
                    <a:pt x="15673" y="28338"/>
                  </a:lnTo>
                  <a:lnTo>
                    <a:pt x="17010" y="26583"/>
                  </a:lnTo>
                  <a:lnTo>
                    <a:pt x="16776" y="23944"/>
                  </a:lnTo>
                  <a:lnTo>
                    <a:pt x="18112" y="21955"/>
                  </a:lnTo>
                  <a:lnTo>
                    <a:pt x="15673" y="15974"/>
                  </a:lnTo>
                  <a:lnTo>
                    <a:pt x="14353" y="15756"/>
                  </a:lnTo>
                  <a:lnTo>
                    <a:pt x="11930" y="14202"/>
                  </a:lnTo>
                  <a:lnTo>
                    <a:pt x="10594" y="13551"/>
                  </a:lnTo>
                  <a:lnTo>
                    <a:pt x="6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1"/>
            <p:cNvSpPr/>
            <p:nvPr/>
          </p:nvSpPr>
          <p:spPr>
            <a:xfrm>
              <a:off x="5932025" y="2761875"/>
              <a:ext cx="887164" cy="1790079"/>
            </a:xfrm>
            <a:custGeom>
              <a:avLst/>
              <a:gdLst/>
              <a:ahLst/>
              <a:cxnLst/>
              <a:rect l="l" t="t" r="r" b="b"/>
              <a:pathLst>
                <a:path w="26049" h="49124" extrusionOk="0">
                  <a:moveTo>
                    <a:pt x="4896" y="1"/>
                  </a:moveTo>
                  <a:cubicBezTo>
                    <a:pt x="4896" y="1"/>
                    <a:pt x="0" y="26701"/>
                    <a:pt x="0" y="27804"/>
                  </a:cubicBezTo>
                  <a:cubicBezTo>
                    <a:pt x="0" y="28906"/>
                    <a:pt x="5965" y="40836"/>
                    <a:pt x="5965" y="40836"/>
                  </a:cubicBezTo>
                  <a:lnTo>
                    <a:pt x="19867" y="49124"/>
                  </a:lnTo>
                  <a:lnTo>
                    <a:pt x="25380" y="45498"/>
                  </a:lnTo>
                  <a:lnTo>
                    <a:pt x="26049" y="42173"/>
                  </a:lnTo>
                  <a:lnTo>
                    <a:pt x="24729" y="39082"/>
                  </a:lnTo>
                  <a:lnTo>
                    <a:pt x="23426" y="36241"/>
                  </a:lnTo>
                  <a:lnTo>
                    <a:pt x="21003" y="35105"/>
                  </a:lnTo>
                  <a:lnTo>
                    <a:pt x="17912" y="34437"/>
                  </a:lnTo>
                  <a:lnTo>
                    <a:pt x="14821" y="33134"/>
                  </a:lnTo>
                  <a:lnTo>
                    <a:pt x="13049" y="29809"/>
                  </a:lnTo>
                  <a:lnTo>
                    <a:pt x="12816" y="27152"/>
                  </a:lnTo>
                  <a:lnTo>
                    <a:pt x="13250" y="22958"/>
                  </a:lnTo>
                  <a:lnTo>
                    <a:pt x="14353" y="22958"/>
                  </a:lnTo>
                  <a:lnTo>
                    <a:pt x="17009" y="23392"/>
                  </a:lnTo>
                  <a:lnTo>
                    <a:pt x="17678" y="20736"/>
                  </a:lnTo>
                  <a:lnTo>
                    <a:pt x="18112" y="17879"/>
                  </a:lnTo>
                  <a:lnTo>
                    <a:pt x="17243" y="16575"/>
                  </a:lnTo>
                  <a:lnTo>
                    <a:pt x="14587" y="14788"/>
                  </a:lnTo>
                  <a:lnTo>
                    <a:pt x="12598" y="13250"/>
                  </a:lnTo>
                  <a:lnTo>
                    <a:pt x="11295" y="11028"/>
                  </a:lnTo>
                  <a:lnTo>
                    <a:pt x="10844" y="8605"/>
                  </a:lnTo>
                  <a:lnTo>
                    <a:pt x="48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1"/>
            <p:cNvSpPr/>
            <p:nvPr/>
          </p:nvSpPr>
          <p:spPr>
            <a:xfrm>
              <a:off x="7491276" y="3762814"/>
              <a:ext cx="76123" cy="118758"/>
            </a:xfrm>
            <a:custGeom>
              <a:avLst/>
              <a:gdLst/>
              <a:ahLst/>
              <a:cxnLst/>
              <a:rect l="l" t="t" r="r" b="b"/>
              <a:pathLst>
                <a:path w="2089" h="3259" extrusionOk="0">
                  <a:moveTo>
                    <a:pt x="668" y="0"/>
                  </a:moveTo>
                  <a:lnTo>
                    <a:pt x="0" y="2657"/>
                  </a:lnTo>
                  <a:lnTo>
                    <a:pt x="1220" y="3259"/>
                  </a:lnTo>
                  <a:lnTo>
                    <a:pt x="2089" y="1053"/>
                  </a:lnTo>
                  <a:lnTo>
                    <a:pt x="6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1"/>
            <p:cNvSpPr/>
            <p:nvPr/>
          </p:nvSpPr>
          <p:spPr>
            <a:xfrm>
              <a:off x="7336009" y="3191670"/>
              <a:ext cx="209494" cy="218057"/>
            </a:xfrm>
            <a:custGeom>
              <a:avLst/>
              <a:gdLst/>
              <a:ahLst/>
              <a:cxnLst/>
              <a:rect l="l" t="t" r="r" b="b"/>
              <a:pathLst>
                <a:path w="5749" h="5984" extrusionOk="0">
                  <a:moveTo>
                    <a:pt x="2297" y="1"/>
                  </a:moveTo>
                  <a:cubicBezTo>
                    <a:pt x="2278" y="1"/>
                    <a:pt x="2259" y="1"/>
                    <a:pt x="2239" y="2"/>
                  </a:cubicBezTo>
                  <a:cubicBezTo>
                    <a:pt x="2139" y="2"/>
                    <a:pt x="2039" y="52"/>
                    <a:pt x="1939" y="69"/>
                  </a:cubicBezTo>
                  <a:cubicBezTo>
                    <a:pt x="1855" y="119"/>
                    <a:pt x="1805" y="135"/>
                    <a:pt x="1721" y="169"/>
                  </a:cubicBezTo>
                  <a:cubicBezTo>
                    <a:pt x="1571" y="252"/>
                    <a:pt x="1437" y="336"/>
                    <a:pt x="1320" y="453"/>
                  </a:cubicBezTo>
                  <a:cubicBezTo>
                    <a:pt x="1070" y="653"/>
                    <a:pt x="886" y="887"/>
                    <a:pt x="736" y="1138"/>
                  </a:cubicBezTo>
                  <a:cubicBezTo>
                    <a:pt x="435" y="1639"/>
                    <a:pt x="301" y="2157"/>
                    <a:pt x="184" y="2675"/>
                  </a:cubicBezTo>
                  <a:cubicBezTo>
                    <a:pt x="0" y="3711"/>
                    <a:pt x="0" y="4730"/>
                    <a:pt x="134" y="5750"/>
                  </a:cubicBezTo>
                  <a:cubicBezTo>
                    <a:pt x="134" y="5883"/>
                    <a:pt x="234" y="5983"/>
                    <a:pt x="351" y="5983"/>
                  </a:cubicBezTo>
                  <a:cubicBezTo>
                    <a:pt x="502" y="5983"/>
                    <a:pt x="619" y="5883"/>
                    <a:pt x="619" y="5733"/>
                  </a:cubicBezTo>
                  <a:lnTo>
                    <a:pt x="619" y="5716"/>
                  </a:lnTo>
                  <a:cubicBezTo>
                    <a:pt x="669" y="4730"/>
                    <a:pt x="802" y="3744"/>
                    <a:pt x="1020" y="2842"/>
                  </a:cubicBezTo>
                  <a:cubicBezTo>
                    <a:pt x="1153" y="2408"/>
                    <a:pt x="1304" y="1973"/>
                    <a:pt x="1521" y="1623"/>
                  </a:cubicBezTo>
                  <a:cubicBezTo>
                    <a:pt x="1638" y="1455"/>
                    <a:pt x="1755" y="1288"/>
                    <a:pt x="1905" y="1171"/>
                  </a:cubicBezTo>
                  <a:cubicBezTo>
                    <a:pt x="1989" y="1121"/>
                    <a:pt x="2039" y="1071"/>
                    <a:pt x="2139" y="1038"/>
                  </a:cubicBezTo>
                  <a:lnTo>
                    <a:pt x="2239" y="988"/>
                  </a:lnTo>
                  <a:cubicBezTo>
                    <a:pt x="2256" y="988"/>
                    <a:pt x="2273" y="971"/>
                    <a:pt x="2289" y="971"/>
                  </a:cubicBezTo>
                  <a:cubicBezTo>
                    <a:pt x="2305" y="967"/>
                    <a:pt x="2322" y="965"/>
                    <a:pt x="2339" y="965"/>
                  </a:cubicBezTo>
                  <a:cubicBezTo>
                    <a:pt x="2547" y="965"/>
                    <a:pt x="2881" y="1231"/>
                    <a:pt x="3158" y="1539"/>
                  </a:cubicBezTo>
                  <a:cubicBezTo>
                    <a:pt x="3459" y="1873"/>
                    <a:pt x="3710" y="2291"/>
                    <a:pt x="3960" y="2692"/>
                  </a:cubicBezTo>
                  <a:cubicBezTo>
                    <a:pt x="4428" y="3494"/>
                    <a:pt x="4896" y="4396"/>
                    <a:pt x="5213" y="5282"/>
                  </a:cubicBezTo>
                  <a:cubicBezTo>
                    <a:pt x="5252" y="5385"/>
                    <a:pt x="5341" y="5449"/>
                    <a:pt x="5434" y="5449"/>
                  </a:cubicBezTo>
                  <a:cubicBezTo>
                    <a:pt x="5461" y="5449"/>
                    <a:pt x="5488" y="5443"/>
                    <a:pt x="5514" y="5432"/>
                  </a:cubicBezTo>
                  <a:cubicBezTo>
                    <a:pt x="5665" y="5415"/>
                    <a:pt x="5748" y="5298"/>
                    <a:pt x="5715" y="5148"/>
                  </a:cubicBezTo>
                  <a:cubicBezTo>
                    <a:pt x="5531" y="4095"/>
                    <a:pt x="5180" y="3160"/>
                    <a:pt x="4712" y="2241"/>
                  </a:cubicBezTo>
                  <a:cubicBezTo>
                    <a:pt x="4478" y="1790"/>
                    <a:pt x="4228" y="1322"/>
                    <a:pt x="3860" y="904"/>
                  </a:cubicBezTo>
                  <a:cubicBezTo>
                    <a:pt x="3693" y="704"/>
                    <a:pt x="3492" y="503"/>
                    <a:pt x="3242" y="319"/>
                  </a:cubicBezTo>
                  <a:cubicBezTo>
                    <a:pt x="3003" y="160"/>
                    <a:pt x="2688" y="1"/>
                    <a:pt x="2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1"/>
            <p:cNvSpPr/>
            <p:nvPr/>
          </p:nvSpPr>
          <p:spPr>
            <a:xfrm>
              <a:off x="6939663" y="3192763"/>
              <a:ext cx="209457" cy="217583"/>
            </a:xfrm>
            <a:custGeom>
              <a:avLst/>
              <a:gdLst/>
              <a:ahLst/>
              <a:cxnLst/>
              <a:rect l="l" t="t" r="r" b="b"/>
              <a:pathLst>
                <a:path w="5748" h="5971" extrusionOk="0">
                  <a:moveTo>
                    <a:pt x="3402" y="1"/>
                  </a:moveTo>
                  <a:cubicBezTo>
                    <a:pt x="3034" y="1"/>
                    <a:pt x="2735" y="153"/>
                    <a:pt x="2506" y="306"/>
                  </a:cubicBezTo>
                  <a:cubicBezTo>
                    <a:pt x="2256" y="473"/>
                    <a:pt x="2038" y="690"/>
                    <a:pt x="1871" y="891"/>
                  </a:cubicBezTo>
                  <a:cubicBezTo>
                    <a:pt x="1521" y="1342"/>
                    <a:pt x="1253" y="1776"/>
                    <a:pt x="1019" y="2244"/>
                  </a:cubicBezTo>
                  <a:cubicBezTo>
                    <a:pt x="568" y="3163"/>
                    <a:pt x="201" y="4099"/>
                    <a:pt x="17" y="5135"/>
                  </a:cubicBezTo>
                  <a:cubicBezTo>
                    <a:pt x="0" y="5268"/>
                    <a:pt x="67" y="5369"/>
                    <a:pt x="167" y="5452"/>
                  </a:cubicBezTo>
                  <a:cubicBezTo>
                    <a:pt x="199" y="5468"/>
                    <a:pt x="233" y="5476"/>
                    <a:pt x="265" y="5476"/>
                  </a:cubicBezTo>
                  <a:cubicBezTo>
                    <a:pt x="368" y="5476"/>
                    <a:pt x="463" y="5403"/>
                    <a:pt x="501" y="5302"/>
                  </a:cubicBezTo>
                  <a:lnTo>
                    <a:pt x="501" y="5285"/>
                  </a:lnTo>
                  <a:cubicBezTo>
                    <a:pt x="802" y="4416"/>
                    <a:pt x="1270" y="3514"/>
                    <a:pt x="1754" y="2695"/>
                  </a:cubicBezTo>
                  <a:cubicBezTo>
                    <a:pt x="2005" y="2278"/>
                    <a:pt x="2272" y="1877"/>
                    <a:pt x="2556" y="1542"/>
                  </a:cubicBezTo>
                  <a:cubicBezTo>
                    <a:pt x="2833" y="1235"/>
                    <a:pt x="3165" y="985"/>
                    <a:pt x="3373" y="985"/>
                  </a:cubicBezTo>
                  <a:cubicBezTo>
                    <a:pt x="3391" y="985"/>
                    <a:pt x="3409" y="987"/>
                    <a:pt x="3425" y="991"/>
                  </a:cubicBezTo>
                  <a:cubicBezTo>
                    <a:pt x="3442" y="991"/>
                    <a:pt x="3459" y="1008"/>
                    <a:pt x="3475" y="1008"/>
                  </a:cubicBezTo>
                  <a:lnTo>
                    <a:pt x="3592" y="1041"/>
                  </a:lnTo>
                  <a:cubicBezTo>
                    <a:pt x="3676" y="1091"/>
                    <a:pt x="3759" y="1125"/>
                    <a:pt x="3810" y="1192"/>
                  </a:cubicBezTo>
                  <a:cubicBezTo>
                    <a:pt x="3960" y="1292"/>
                    <a:pt x="4094" y="1459"/>
                    <a:pt x="4194" y="1626"/>
                  </a:cubicBezTo>
                  <a:cubicBezTo>
                    <a:pt x="4428" y="1960"/>
                    <a:pt x="4561" y="2411"/>
                    <a:pt x="4695" y="2862"/>
                  </a:cubicBezTo>
                  <a:cubicBezTo>
                    <a:pt x="4929" y="3781"/>
                    <a:pt x="5029" y="4767"/>
                    <a:pt x="5096" y="5720"/>
                  </a:cubicBezTo>
                  <a:lnTo>
                    <a:pt x="5096" y="5753"/>
                  </a:lnTo>
                  <a:cubicBezTo>
                    <a:pt x="5113" y="5853"/>
                    <a:pt x="5196" y="5953"/>
                    <a:pt x="5313" y="5970"/>
                  </a:cubicBezTo>
                  <a:cubicBezTo>
                    <a:pt x="5464" y="5970"/>
                    <a:pt x="5597" y="5887"/>
                    <a:pt x="5614" y="5753"/>
                  </a:cubicBezTo>
                  <a:cubicBezTo>
                    <a:pt x="5748" y="4717"/>
                    <a:pt x="5748" y="3714"/>
                    <a:pt x="5547" y="2679"/>
                  </a:cubicBezTo>
                  <a:cubicBezTo>
                    <a:pt x="5447" y="2161"/>
                    <a:pt x="5297" y="1626"/>
                    <a:pt x="5013" y="1125"/>
                  </a:cubicBezTo>
                  <a:cubicBezTo>
                    <a:pt x="4862" y="874"/>
                    <a:pt x="4678" y="657"/>
                    <a:pt x="4428" y="440"/>
                  </a:cubicBezTo>
                  <a:cubicBezTo>
                    <a:pt x="4328" y="339"/>
                    <a:pt x="4177" y="256"/>
                    <a:pt x="4027" y="172"/>
                  </a:cubicBezTo>
                  <a:cubicBezTo>
                    <a:pt x="3943" y="122"/>
                    <a:pt x="3876" y="89"/>
                    <a:pt x="3793" y="55"/>
                  </a:cubicBezTo>
                  <a:cubicBezTo>
                    <a:pt x="3693" y="22"/>
                    <a:pt x="3609" y="5"/>
                    <a:pt x="3509" y="5"/>
                  </a:cubicBezTo>
                  <a:cubicBezTo>
                    <a:pt x="3472" y="2"/>
                    <a:pt x="3437" y="1"/>
                    <a:pt x="3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1"/>
            <p:cNvSpPr/>
            <p:nvPr/>
          </p:nvSpPr>
          <p:spPr>
            <a:xfrm>
              <a:off x="7023801" y="3481542"/>
              <a:ext cx="465485" cy="185953"/>
            </a:xfrm>
            <a:custGeom>
              <a:avLst/>
              <a:gdLst/>
              <a:ahLst/>
              <a:cxnLst/>
              <a:rect l="l" t="t" r="r" b="b"/>
              <a:pathLst>
                <a:path w="12774" h="5103" extrusionOk="0">
                  <a:moveTo>
                    <a:pt x="11827" y="0"/>
                  </a:moveTo>
                  <a:lnTo>
                    <a:pt x="11827" y="0"/>
                  </a:lnTo>
                  <a:cubicBezTo>
                    <a:pt x="11826" y="0"/>
                    <a:pt x="9098" y="1275"/>
                    <a:pt x="5842" y="1275"/>
                  </a:cubicBezTo>
                  <a:cubicBezTo>
                    <a:pt x="4223" y="1275"/>
                    <a:pt x="2475" y="960"/>
                    <a:pt x="866" y="17"/>
                  </a:cubicBezTo>
                  <a:lnTo>
                    <a:pt x="866" y="17"/>
                  </a:lnTo>
                  <a:cubicBezTo>
                    <a:pt x="0" y="3385"/>
                    <a:pt x="3257" y="5103"/>
                    <a:pt x="6468" y="5103"/>
                  </a:cubicBezTo>
                  <a:cubicBezTo>
                    <a:pt x="9643" y="5103"/>
                    <a:pt x="12774" y="3423"/>
                    <a:pt x="11827" y="0"/>
                  </a:cubicBezTo>
                  <a:close/>
                </a:path>
              </a:pathLst>
            </a:custGeom>
            <a:solidFill>
              <a:schemeClr val="dk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1"/>
            <p:cNvSpPr/>
            <p:nvPr/>
          </p:nvSpPr>
          <p:spPr>
            <a:xfrm rot="-405677">
              <a:off x="7224805" y="3526614"/>
              <a:ext cx="88946" cy="72950"/>
            </a:xfrm>
            <a:custGeom>
              <a:avLst/>
              <a:gdLst/>
              <a:ahLst/>
              <a:cxnLst/>
              <a:rect l="l" t="t" r="r" b="b"/>
              <a:pathLst>
                <a:path w="2441" h="2002" extrusionOk="0">
                  <a:moveTo>
                    <a:pt x="1" y="0"/>
                  </a:moveTo>
                  <a:lnTo>
                    <a:pt x="1" y="0"/>
                  </a:lnTo>
                  <a:cubicBezTo>
                    <a:pt x="1" y="0"/>
                    <a:pt x="276" y="2002"/>
                    <a:pt x="1235" y="2002"/>
                  </a:cubicBezTo>
                  <a:cubicBezTo>
                    <a:pt x="1279" y="2002"/>
                    <a:pt x="1324" y="1997"/>
                    <a:pt x="1371" y="1989"/>
                  </a:cubicBezTo>
                  <a:cubicBezTo>
                    <a:pt x="2440" y="1755"/>
                    <a:pt x="1856" y="151"/>
                    <a:pt x="1856" y="151"/>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1"/>
            <p:cNvSpPr/>
            <p:nvPr/>
          </p:nvSpPr>
          <p:spPr>
            <a:xfrm rot="387861">
              <a:off x="7167597" y="3527233"/>
              <a:ext cx="88912" cy="72951"/>
            </a:xfrm>
            <a:custGeom>
              <a:avLst/>
              <a:gdLst/>
              <a:ahLst/>
              <a:cxnLst/>
              <a:rect l="l" t="t" r="r" b="b"/>
              <a:pathLst>
                <a:path w="2440" h="2002" extrusionOk="0">
                  <a:moveTo>
                    <a:pt x="2440" y="0"/>
                  </a:moveTo>
                  <a:lnTo>
                    <a:pt x="585" y="167"/>
                  </a:lnTo>
                  <a:cubicBezTo>
                    <a:pt x="585" y="167"/>
                    <a:pt x="0" y="1771"/>
                    <a:pt x="1070" y="1988"/>
                  </a:cubicBezTo>
                  <a:cubicBezTo>
                    <a:pt x="1116" y="1997"/>
                    <a:pt x="1161" y="2001"/>
                    <a:pt x="1204" y="2001"/>
                  </a:cubicBezTo>
                  <a:cubicBezTo>
                    <a:pt x="2150" y="2001"/>
                    <a:pt x="2440" y="0"/>
                    <a:pt x="24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1"/>
            <p:cNvSpPr/>
            <p:nvPr/>
          </p:nvSpPr>
          <p:spPr>
            <a:xfrm>
              <a:off x="7581353" y="3283642"/>
              <a:ext cx="197942" cy="197942"/>
            </a:xfrm>
            <a:custGeom>
              <a:avLst/>
              <a:gdLst/>
              <a:ahLst/>
              <a:cxnLst/>
              <a:rect l="l" t="t" r="r" b="b"/>
              <a:pathLst>
                <a:path w="5432" h="5432" extrusionOk="0">
                  <a:moveTo>
                    <a:pt x="2708" y="1"/>
                  </a:moveTo>
                  <a:cubicBezTo>
                    <a:pt x="1204" y="1"/>
                    <a:pt x="1" y="1204"/>
                    <a:pt x="1" y="2708"/>
                  </a:cubicBezTo>
                  <a:cubicBezTo>
                    <a:pt x="1" y="4211"/>
                    <a:pt x="1204" y="5431"/>
                    <a:pt x="2708" y="5431"/>
                  </a:cubicBezTo>
                  <a:cubicBezTo>
                    <a:pt x="4211" y="5431"/>
                    <a:pt x="5431" y="4211"/>
                    <a:pt x="5431" y="2708"/>
                  </a:cubicBezTo>
                  <a:cubicBezTo>
                    <a:pt x="5431" y="1204"/>
                    <a:pt x="4211" y="1"/>
                    <a:pt x="2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1"/>
            <p:cNvSpPr/>
            <p:nvPr/>
          </p:nvSpPr>
          <p:spPr>
            <a:xfrm>
              <a:off x="6688198" y="3269030"/>
              <a:ext cx="197906" cy="197942"/>
            </a:xfrm>
            <a:custGeom>
              <a:avLst/>
              <a:gdLst/>
              <a:ahLst/>
              <a:cxnLst/>
              <a:rect l="l" t="t" r="r" b="b"/>
              <a:pathLst>
                <a:path w="5431" h="5432" extrusionOk="0">
                  <a:moveTo>
                    <a:pt x="2724" y="1"/>
                  </a:moveTo>
                  <a:cubicBezTo>
                    <a:pt x="1220" y="1"/>
                    <a:pt x="0" y="1220"/>
                    <a:pt x="0" y="2708"/>
                  </a:cubicBezTo>
                  <a:cubicBezTo>
                    <a:pt x="0" y="4211"/>
                    <a:pt x="1220" y="5431"/>
                    <a:pt x="2724" y="5431"/>
                  </a:cubicBezTo>
                  <a:cubicBezTo>
                    <a:pt x="4211" y="5431"/>
                    <a:pt x="5431" y="4211"/>
                    <a:pt x="5431" y="2708"/>
                  </a:cubicBezTo>
                  <a:cubicBezTo>
                    <a:pt x="5431" y="1220"/>
                    <a:pt x="4211" y="1"/>
                    <a:pt x="2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1"/>
            <p:cNvSpPr/>
            <p:nvPr/>
          </p:nvSpPr>
          <p:spPr>
            <a:xfrm>
              <a:off x="5932017" y="2029450"/>
              <a:ext cx="2875080" cy="2875043"/>
            </a:xfrm>
            <a:custGeom>
              <a:avLst/>
              <a:gdLst/>
              <a:ahLst/>
              <a:cxnLst/>
              <a:rect l="l" t="t" r="r" b="b"/>
              <a:pathLst>
                <a:path w="78899" h="78898" extrusionOk="0">
                  <a:moveTo>
                    <a:pt x="39449" y="0"/>
                  </a:moveTo>
                  <a:cubicBezTo>
                    <a:pt x="17661" y="0"/>
                    <a:pt x="0" y="17661"/>
                    <a:pt x="0" y="39449"/>
                  </a:cubicBezTo>
                  <a:cubicBezTo>
                    <a:pt x="0" y="61237"/>
                    <a:pt x="17661" y="78898"/>
                    <a:pt x="39449" y="78898"/>
                  </a:cubicBezTo>
                  <a:cubicBezTo>
                    <a:pt x="61237" y="78898"/>
                    <a:pt x="78898" y="61237"/>
                    <a:pt x="78898" y="39449"/>
                  </a:cubicBezTo>
                  <a:cubicBezTo>
                    <a:pt x="78898" y="17661"/>
                    <a:pt x="61237" y="0"/>
                    <a:pt x="39449" y="0"/>
                  </a:cubicBezTo>
                  <a:close/>
                </a:path>
              </a:pathLst>
            </a:custGeom>
            <a:noFill/>
            <a:ln w="152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6" name="Google Shape;2406;p41"/>
            <p:cNvGrpSpPr/>
            <p:nvPr/>
          </p:nvGrpSpPr>
          <p:grpSpPr>
            <a:xfrm>
              <a:off x="8035564" y="2106409"/>
              <a:ext cx="786065" cy="815635"/>
              <a:chOff x="8035564" y="2106409"/>
              <a:chExt cx="786065" cy="815635"/>
            </a:xfrm>
          </p:grpSpPr>
          <p:sp>
            <p:nvSpPr>
              <p:cNvPr id="2407" name="Google Shape;2407;p41"/>
              <p:cNvSpPr/>
              <p:nvPr/>
            </p:nvSpPr>
            <p:spPr>
              <a:xfrm>
                <a:off x="8035564" y="2171926"/>
                <a:ext cx="719107" cy="750117"/>
              </a:xfrm>
              <a:custGeom>
                <a:avLst/>
                <a:gdLst/>
                <a:ahLst/>
                <a:cxnLst/>
                <a:rect l="l" t="t" r="r" b="b"/>
                <a:pathLst>
                  <a:path w="19734" h="20585" extrusionOk="0">
                    <a:moveTo>
                      <a:pt x="8605" y="0"/>
                    </a:moveTo>
                    <a:cubicBezTo>
                      <a:pt x="8605" y="0"/>
                      <a:pt x="218" y="9357"/>
                      <a:pt x="0" y="9557"/>
                    </a:cubicBezTo>
                    <a:cubicBezTo>
                      <a:pt x="903" y="17611"/>
                      <a:pt x="9257" y="20585"/>
                      <a:pt x="9257" y="20585"/>
                    </a:cubicBezTo>
                    <a:lnTo>
                      <a:pt x="19733" y="14653"/>
                    </a:lnTo>
                    <a:lnTo>
                      <a:pt x="14203" y="11328"/>
                    </a:lnTo>
                    <a:lnTo>
                      <a:pt x="15840" y="5330"/>
                    </a:lnTo>
                    <a:lnTo>
                      <a:pt x="9558" y="5965"/>
                    </a:lnTo>
                    <a:lnTo>
                      <a:pt x="86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1"/>
              <p:cNvSpPr/>
              <p:nvPr/>
            </p:nvSpPr>
            <p:spPr>
              <a:xfrm>
                <a:off x="8685198" y="2632442"/>
                <a:ext cx="136431" cy="129216"/>
              </a:xfrm>
              <a:custGeom>
                <a:avLst/>
                <a:gdLst/>
                <a:ahLst/>
                <a:cxnLst/>
                <a:rect l="l" t="t" r="r" b="b"/>
                <a:pathLst>
                  <a:path w="3744" h="3546" extrusionOk="0">
                    <a:moveTo>
                      <a:pt x="1863" y="1"/>
                    </a:moveTo>
                    <a:cubicBezTo>
                      <a:pt x="1799" y="1"/>
                      <a:pt x="1736" y="4"/>
                      <a:pt x="1671" y="10"/>
                    </a:cubicBezTo>
                    <a:cubicBezTo>
                      <a:pt x="702" y="111"/>
                      <a:pt x="1" y="1013"/>
                      <a:pt x="117" y="1965"/>
                    </a:cubicBezTo>
                    <a:cubicBezTo>
                      <a:pt x="211" y="2887"/>
                      <a:pt x="977" y="3546"/>
                      <a:pt x="1881" y="3546"/>
                    </a:cubicBezTo>
                    <a:cubicBezTo>
                      <a:pt x="1944" y="3546"/>
                      <a:pt x="2008" y="3542"/>
                      <a:pt x="2072" y="3536"/>
                    </a:cubicBezTo>
                    <a:cubicBezTo>
                      <a:pt x="3058" y="3436"/>
                      <a:pt x="3743" y="2550"/>
                      <a:pt x="3643" y="1581"/>
                    </a:cubicBezTo>
                    <a:cubicBezTo>
                      <a:pt x="3549" y="659"/>
                      <a:pt x="2769" y="1"/>
                      <a:pt x="1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1"/>
              <p:cNvSpPr/>
              <p:nvPr/>
            </p:nvSpPr>
            <p:spPr>
              <a:xfrm>
                <a:off x="8568921" y="2286017"/>
                <a:ext cx="137014" cy="129326"/>
              </a:xfrm>
              <a:custGeom>
                <a:avLst/>
                <a:gdLst/>
                <a:ahLst/>
                <a:cxnLst/>
                <a:rect l="l" t="t" r="r" b="b"/>
                <a:pathLst>
                  <a:path w="3760" h="3549" extrusionOk="0">
                    <a:moveTo>
                      <a:pt x="1879" y="0"/>
                    </a:moveTo>
                    <a:cubicBezTo>
                      <a:pt x="1816" y="0"/>
                      <a:pt x="1752" y="4"/>
                      <a:pt x="1688" y="10"/>
                    </a:cubicBezTo>
                    <a:cubicBezTo>
                      <a:pt x="719" y="144"/>
                      <a:pt x="0" y="1013"/>
                      <a:pt x="134" y="1982"/>
                    </a:cubicBezTo>
                    <a:cubicBezTo>
                      <a:pt x="227" y="2880"/>
                      <a:pt x="980" y="3548"/>
                      <a:pt x="1874" y="3548"/>
                    </a:cubicBezTo>
                    <a:cubicBezTo>
                      <a:pt x="1945" y="3548"/>
                      <a:pt x="2017" y="3544"/>
                      <a:pt x="2089" y="3536"/>
                    </a:cubicBezTo>
                    <a:cubicBezTo>
                      <a:pt x="3075" y="3435"/>
                      <a:pt x="3760" y="2567"/>
                      <a:pt x="3659" y="1581"/>
                    </a:cubicBezTo>
                    <a:cubicBezTo>
                      <a:pt x="3566" y="659"/>
                      <a:pt x="2786" y="0"/>
                      <a:pt x="1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1"/>
              <p:cNvSpPr/>
              <p:nvPr/>
            </p:nvSpPr>
            <p:spPr>
              <a:xfrm>
                <a:off x="8288851" y="2106409"/>
                <a:ext cx="136395" cy="129326"/>
              </a:xfrm>
              <a:custGeom>
                <a:avLst/>
                <a:gdLst/>
                <a:ahLst/>
                <a:cxnLst/>
                <a:rect l="l" t="t" r="r" b="b"/>
                <a:pathLst>
                  <a:path w="3743" h="3549" extrusionOk="0">
                    <a:moveTo>
                      <a:pt x="1862" y="0"/>
                    </a:moveTo>
                    <a:cubicBezTo>
                      <a:pt x="1799" y="0"/>
                      <a:pt x="1735" y="4"/>
                      <a:pt x="1671" y="10"/>
                    </a:cubicBezTo>
                    <a:cubicBezTo>
                      <a:pt x="685" y="110"/>
                      <a:pt x="0" y="996"/>
                      <a:pt x="100" y="1982"/>
                    </a:cubicBezTo>
                    <a:cubicBezTo>
                      <a:pt x="209" y="2880"/>
                      <a:pt x="963" y="3548"/>
                      <a:pt x="1858" y="3548"/>
                    </a:cubicBezTo>
                    <a:cubicBezTo>
                      <a:pt x="1928" y="3548"/>
                      <a:pt x="2000" y="3544"/>
                      <a:pt x="2072" y="3536"/>
                    </a:cubicBezTo>
                    <a:cubicBezTo>
                      <a:pt x="3058" y="3435"/>
                      <a:pt x="3743" y="2567"/>
                      <a:pt x="3643" y="1581"/>
                    </a:cubicBezTo>
                    <a:cubicBezTo>
                      <a:pt x="3533" y="659"/>
                      <a:pt x="2767" y="0"/>
                      <a:pt x="1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4"/>
        <p:cNvGrpSpPr/>
        <p:nvPr/>
      </p:nvGrpSpPr>
      <p:grpSpPr>
        <a:xfrm>
          <a:off x="0" y="0"/>
          <a:ext cx="0" cy="0"/>
          <a:chOff x="0" y="0"/>
          <a:chExt cx="0" cy="0"/>
        </a:xfrm>
      </p:grpSpPr>
      <p:sp>
        <p:nvSpPr>
          <p:cNvPr id="6" name="TextBox 5">
            <a:extLst>
              <a:ext uri="{FF2B5EF4-FFF2-40B4-BE49-F238E27FC236}">
                <a16:creationId xmlns:a16="http://schemas.microsoft.com/office/drawing/2014/main" id="{3E7D94F1-925D-3C8F-E21A-DE93EB2A9B9B}"/>
              </a:ext>
            </a:extLst>
          </p:cNvPr>
          <p:cNvSpPr txBox="1"/>
          <p:nvPr/>
        </p:nvSpPr>
        <p:spPr>
          <a:xfrm>
            <a:off x="748145" y="155864"/>
            <a:ext cx="6026727" cy="707886"/>
          </a:xfrm>
          <a:prstGeom prst="rect">
            <a:avLst/>
          </a:prstGeom>
          <a:noFill/>
        </p:spPr>
        <p:txBody>
          <a:bodyPr wrap="square" rtlCol="0">
            <a:spAutoFit/>
          </a:bodyPr>
          <a:lstStyle/>
          <a:p>
            <a:r>
              <a:rPr lang="en-US" sz="2000" dirty="0">
                <a:solidFill>
                  <a:schemeClr val="bg2"/>
                </a:solidFill>
                <a:latin typeface="Cambria" panose="02040503050406030204" pitchFamily="18" charset="0"/>
              </a:rPr>
              <a:t>Ex 3: Listen and tick (</a:t>
            </a:r>
            <a:r>
              <a:rPr lang="en-US" sz="2000" dirty="0">
                <a:solidFill>
                  <a:schemeClr val="bg1"/>
                </a:solidFill>
                <a:highlight>
                  <a:srgbClr val="FFFF00"/>
                </a:highlight>
                <a:latin typeface="Cambria" panose="02040503050406030204" pitchFamily="18" charset="0"/>
              </a:rPr>
              <a:t>✔</a:t>
            </a:r>
            <a:r>
              <a:rPr lang="en-US" sz="2000" dirty="0">
                <a:solidFill>
                  <a:schemeClr val="bg2"/>
                </a:solidFill>
                <a:latin typeface="Cambria" panose="02040503050406030204" pitchFamily="18" charset="0"/>
              </a:rPr>
              <a:t>) what people from the Youth Eco-Parliament advise us to do for our environment.</a:t>
            </a:r>
          </a:p>
        </p:txBody>
      </p:sp>
      <p:sp>
        <p:nvSpPr>
          <p:cNvPr id="7" name="TextBox 6">
            <a:extLst>
              <a:ext uri="{FF2B5EF4-FFF2-40B4-BE49-F238E27FC236}">
                <a16:creationId xmlns:a16="http://schemas.microsoft.com/office/drawing/2014/main" id="{E34D629F-71AF-62A1-1D50-D0F9A2C03958}"/>
              </a:ext>
            </a:extLst>
          </p:cNvPr>
          <p:cNvSpPr txBox="1"/>
          <p:nvPr/>
        </p:nvSpPr>
        <p:spPr>
          <a:xfrm>
            <a:off x="280555" y="1028700"/>
            <a:ext cx="7285969" cy="2352952"/>
          </a:xfrm>
          <a:prstGeom prst="rect">
            <a:avLst/>
          </a:prstGeom>
          <a:solidFill>
            <a:schemeClr val="accent6"/>
          </a:solidFill>
        </p:spPr>
        <p:txBody>
          <a:bodyPr wrap="none" rtlCol="0">
            <a:spAutoFit/>
          </a:bodyPr>
          <a:lstStyle/>
          <a:p>
            <a:pPr>
              <a:lnSpc>
                <a:spcPct val="150000"/>
              </a:lnSpc>
            </a:pPr>
            <a:r>
              <a:rPr lang="en-US" sz="2000" dirty="0">
                <a:solidFill>
                  <a:schemeClr val="tx1">
                    <a:lumMod val="50000"/>
                  </a:schemeClr>
                </a:solidFill>
                <a:latin typeface="Calibri" panose="020F0502020204030204" pitchFamily="34" charset="0"/>
                <a:cs typeface="Calibri" panose="020F0502020204030204" pitchFamily="34" charset="0"/>
              </a:rPr>
              <a:t>1. Recycle more rubbish (for example, glass, paper and plastic, etc.).</a:t>
            </a:r>
          </a:p>
          <a:p>
            <a:pPr>
              <a:lnSpc>
                <a:spcPct val="150000"/>
              </a:lnSpc>
            </a:pPr>
            <a:r>
              <a:rPr lang="en-US" sz="2000" dirty="0">
                <a:solidFill>
                  <a:schemeClr val="tx1">
                    <a:lumMod val="50000"/>
                  </a:schemeClr>
                </a:solidFill>
                <a:latin typeface="Calibri" panose="020F0502020204030204" pitchFamily="34" charset="0"/>
                <a:cs typeface="Calibri" panose="020F0502020204030204" pitchFamily="34" charset="0"/>
              </a:rPr>
              <a:t>2. Pick up rubbish in parks or in the streets.</a:t>
            </a:r>
          </a:p>
          <a:p>
            <a:pPr>
              <a:lnSpc>
                <a:spcPct val="150000"/>
              </a:lnSpc>
            </a:pPr>
            <a:r>
              <a:rPr lang="en-US" sz="2000" dirty="0">
                <a:solidFill>
                  <a:schemeClr val="tx1">
                    <a:lumMod val="50000"/>
                  </a:schemeClr>
                </a:solidFill>
                <a:latin typeface="Calibri" panose="020F0502020204030204" pitchFamily="34" charset="0"/>
                <a:cs typeface="Calibri" panose="020F0502020204030204" pitchFamily="34" charset="0"/>
              </a:rPr>
              <a:t>3. Grow your own vegetables.</a:t>
            </a:r>
          </a:p>
          <a:p>
            <a:pPr>
              <a:lnSpc>
                <a:spcPct val="150000"/>
              </a:lnSpc>
            </a:pPr>
            <a:r>
              <a:rPr lang="en-US" sz="2000" dirty="0">
                <a:solidFill>
                  <a:schemeClr val="tx1">
                    <a:lumMod val="50000"/>
                  </a:schemeClr>
                </a:solidFill>
                <a:latin typeface="Calibri" panose="020F0502020204030204" pitchFamily="34" charset="0"/>
                <a:cs typeface="Calibri" panose="020F0502020204030204" pitchFamily="34" charset="0"/>
              </a:rPr>
              <a:t>4. Save energy – turn off lights and TVs when you're not using them.</a:t>
            </a:r>
          </a:p>
          <a:p>
            <a:pPr>
              <a:lnSpc>
                <a:spcPct val="150000"/>
              </a:lnSpc>
            </a:pPr>
            <a:r>
              <a:rPr lang="en-US" sz="2000" dirty="0">
                <a:solidFill>
                  <a:schemeClr val="tx1">
                    <a:lumMod val="50000"/>
                  </a:schemeClr>
                </a:solidFill>
                <a:latin typeface="Calibri" panose="020F0502020204030204" pitchFamily="34" charset="0"/>
                <a:cs typeface="Calibri" panose="020F0502020204030204" pitchFamily="34" charset="0"/>
              </a:rPr>
              <a:t>5. Use reusable bags instead of plastic bags.</a:t>
            </a:r>
            <a:endParaRPr lang="en-VN" sz="2000" dirty="0">
              <a:solidFill>
                <a:schemeClr val="tx1">
                  <a:lumMod val="50000"/>
                </a:schemeClr>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C262FDB-EED8-D0D8-6885-3346CAAFC1A9}"/>
              </a:ext>
            </a:extLst>
          </p:cNvPr>
          <p:cNvSpPr txBox="1"/>
          <p:nvPr/>
        </p:nvSpPr>
        <p:spPr>
          <a:xfrm>
            <a:off x="7834745" y="1028700"/>
            <a:ext cx="441146" cy="400110"/>
          </a:xfrm>
          <a:prstGeom prst="rect">
            <a:avLst/>
          </a:prstGeom>
          <a:solidFill>
            <a:schemeClr val="tx2">
              <a:lumMod val="20000"/>
              <a:lumOff val="80000"/>
            </a:schemeClr>
          </a:solidFill>
        </p:spPr>
        <p:txBody>
          <a:bodyPr wrap="none" rtlCol="0">
            <a:spAutoFit/>
          </a:bodyPr>
          <a:lstStyle/>
          <a:p>
            <a:r>
              <a:rPr lang="en-VN" sz="2000" dirty="0"/>
              <a:t>✔</a:t>
            </a:r>
          </a:p>
        </p:txBody>
      </p:sp>
      <p:sp>
        <p:nvSpPr>
          <p:cNvPr id="9" name="TextBox 8">
            <a:extLst>
              <a:ext uri="{FF2B5EF4-FFF2-40B4-BE49-F238E27FC236}">
                <a16:creationId xmlns:a16="http://schemas.microsoft.com/office/drawing/2014/main" id="{ADBCE463-B1D2-F55A-BA15-C6B04DDB2FA0}"/>
              </a:ext>
            </a:extLst>
          </p:cNvPr>
          <p:cNvSpPr txBox="1"/>
          <p:nvPr/>
        </p:nvSpPr>
        <p:spPr>
          <a:xfrm>
            <a:off x="7834745" y="1544782"/>
            <a:ext cx="441146" cy="400110"/>
          </a:xfrm>
          <a:prstGeom prst="rect">
            <a:avLst/>
          </a:prstGeom>
          <a:solidFill>
            <a:schemeClr val="tx2">
              <a:lumMod val="20000"/>
              <a:lumOff val="80000"/>
            </a:schemeClr>
          </a:solidFill>
        </p:spPr>
        <p:txBody>
          <a:bodyPr wrap="none" rtlCol="0">
            <a:spAutoFit/>
          </a:bodyPr>
          <a:lstStyle/>
          <a:p>
            <a:r>
              <a:rPr lang="en-VN" sz="2000" dirty="0"/>
              <a:t>✔</a:t>
            </a:r>
          </a:p>
        </p:txBody>
      </p:sp>
      <p:sp>
        <p:nvSpPr>
          <p:cNvPr id="10" name="TextBox 9">
            <a:extLst>
              <a:ext uri="{FF2B5EF4-FFF2-40B4-BE49-F238E27FC236}">
                <a16:creationId xmlns:a16="http://schemas.microsoft.com/office/drawing/2014/main" id="{20BC0D13-5FF0-C22A-58E0-B1809542C46D}"/>
              </a:ext>
            </a:extLst>
          </p:cNvPr>
          <p:cNvSpPr txBox="1"/>
          <p:nvPr/>
        </p:nvSpPr>
        <p:spPr>
          <a:xfrm>
            <a:off x="7834745" y="2465460"/>
            <a:ext cx="441146" cy="400110"/>
          </a:xfrm>
          <a:prstGeom prst="rect">
            <a:avLst/>
          </a:prstGeom>
          <a:solidFill>
            <a:schemeClr val="tx2">
              <a:lumMod val="20000"/>
              <a:lumOff val="80000"/>
            </a:schemeClr>
          </a:solidFill>
        </p:spPr>
        <p:txBody>
          <a:bodyPr wrap="none" rtlCol="0">
            <a:spAutoFit/>
          </a:bodyPr>
          <a:lstStyle/>
          <a:p>
            <a:r>
              <a:rPr lang="en-VN" sz="2000" dirty="0"/>
              <a:t>✔</a:t>
            </a:r>
          </a:p>
        </p:txBody>
      </p:sp>
      <p:sp>
        <p:nvSpPr>
          <p:cNvPr id="11" name="TextBox 10">
            <a:extLst>
              <a:ext uri="{FF2B5EF4-FFF2-40B4-BE49-F238E27FC236}">
                <a16:creationId xmlns:a16="http://schemas.microsoft.com/office/drawing/2014/main" id="{FE5EC1BC-D2DB-E795-0FE9-71AF269A4597}"/>
              </a:ext>
            </a:extLst>
          </p:cNvPr>
          <p:cNvSpPr txBox="1"/>
          <p:nvPr/>
        </p:nvSpPr>
        <p:spPr>
          <a:xfrm>
            <a:off x="7834745" y="2981542"/>
            <a:ext cx="441146" cy="400110"/>
          </a:xfrm>
          <a:prstGeom prst="rect">
            <a:avLst/>
          </a:prstGeom>
          <a:solidFill>
            <a:schemeClr val="tx2">
              <a:lumMod val="20000"/>
              <a:lumOff val="80000"/>
            </a:schemeClr>
          </a:solidFill>
        </p:spPr>
        <p:txBody>
          <a:bodyPr wrap="none" rtlCol="0">
            <a:spAutoFit/>
          </a:bodyPr>
          <a:lstStyle/>
          <a:p>
            <a:r>
              <a:rPr lang="en-VN" sz="2000" dirty="0"/>
              <a:t>✔</a:t>
            </a:r>
          </a:p>
        </p:txBody>
      </p:sp>
      <p:sp>
        <p:nvSpPr>
          <p:cNvPr id="17" name="TextBox 16">
            <a:extLst>
              <a:ext uri="{FF2B5EF4-FFF2-40B4-BE49-F238E27FC236}">
                <a16:creationId xmlns:a16="http://schemas.microsoft.com/office/drawing/2014/main" id="{0094B3D6-51E0-C10B-04CD-62668B8B442C}"/>
              </a:ext>
            </a:extLst>
          </p:cNvPr>
          <p:cNvSpPr txBox="1"/>
          <p:nvPr/>
        </p:nvSpPr>
        <p:spPr>
          <a:xfrm>
            <a:off x="280555" y="3559969"/>
            <a:ext cx="8430513" cy="1323439"/>
          </a:xfrm>
          <a:prstGeom prst="rect">
            <a:avLst/>
          </a:prstGeom>
          <a:solidFill>
            <a:schemeClr val="accent3">
              <a:lumMod val="20000"/>
              <a:lumOff val="80000"/>
            </a:schemeClr>
          </a:solidFill>
        </p:spPr>
        <p:txBody>
          <a:bodyPr wrap="none" rtlCol="0">
            <a:spAutoFit/>
          </a:bodyPr>
          <a:lstStyle/>
          <a:p>
            <a:r>
              <a:rPr lang="en-US" sz="1600" dirty="0">
                <a:latin typeface="Calibri" panose="020F0502020204030204" pitchFamily="34" charset="0"/>
                <a:cs typeface="Calibri" panose="020F0502020204030204" pitchFamily="34" charset="0"/>
              </a:rPr>
              <a:t>They gave ideas for improving the environment. Here are some of the things they advised us to do:</a:t>
            </a:r>
          </a:p>
          <a:p>
            <a:r>
              <a:rPr lang="en-US" sz="1600" dirty="0">
                <a:latin typeface="Calibri" panose="020F0502020204030204" pitchFamily="34" charset="0"/>
                <a:cs typeface="Calibri" panose="020F0502020204030204" pitchFamily="34" charset="0"/>
              </a:rPr>
              <a:t>– </a:t>
            </a:r>
            <a:r>
              <a:rPr lang="en-US" sz="1600" dirty="0">
                <a:highlight>
                  <a:srgbClr val="FFFF00"/>
                </a:highlight>
                <a:latin typeface="Calibri" panose="020F0502020204030204" pitchFamily="34" charset="0"/>
                <a:cs typeface="Calibri" panose="020F0502020204030204" pitchFamily="34" charset="0"/>
              </a:rPr>
              <a:t>Recycle more rubbish (for example, glass, paper and plastic, etc.).</a:t>
            </a:r>
          </a:p>
          <a:p>
            <a:r>
              <a:rPr lang="en-US" sz="1600" dirty="0">
                <a:latin typeface="Calibri" panose="020F0502020204030204" pitchFamily="34" charset="0"/>
                <a:cs typeface="Calibri" panose="020F0502020204030204" pitchFamily="34" charset="0"/>
              </a:rPr>
              <a:t>– </a:t>
            </a:r>
            <a:r>
              <a:rPr lang="en-US" sz="1600" dirty="0">
                <a:highlight>
                  <a:srgbClr val="FFFF00"/>
                </a:highlight>
                <a:latin typeface="Calibri" panose="020F0502020204030204" pitchFamily="34" charset="0"/>
                <a:cs typeface="Calibri" panose="020F0502020204030204" pitchFamily="34" charset="0"/>
              </a:rPr>
              <a:t>Pick up rubbish in parks or in the streets</a:t>
            </a:r>
            <a:r>
              <a:rPr lang="en-US" sz="1600" dirty="0">
                <a:latin typeface="Calibri" panose="020F0502020204030204" pitchFamily="34" charset="0"/>
                <a:cs typeface="Calibri" panose="020F0502020204030204" pitchFamily="34" charset="0"/>
              </a:rPr>
              <a:t>.</a:t>
            </a:r>
          </a:p>
          <a:p>
            <a:r>
              <a:rPr lang="en-US" sz="1600" dirty="0">
                <a:latin typeface="Calibri" panose="020F0502020204030204" pitchFamily="34" charset="0"/>
                <a:cs typeface="Calibri" panose="020F0502020204030204" pitchFamily="34" charset="0"/>
              </a:rPr>
              <a:t>– </a:t>
            </a:r>
            <a:r>
              <a:rPr lang="en-US" sz="1600" dirty="0">
                <a:highlight>
                  <a:srgbClr val="FFFF00"/>
                </a:highlight>
                <a:latin typeface="Calibri" panose="020F0502020204030204" pitchFamily="34" charset="0"/>
                <a:cs typeface="Calibri" panose="020F0502020204030204" pitchFamily="34" charset="0"/>
              </a:rPr>
              <a:t>Save energy – turn off lights and TVs when you’re not using them</a:t>
            </a:r>
            <a:r>
              <a:rPr lang="en-US" sz="1600" dirty="0">
                <a:latin typeface="Calibri" panose="020F0502020204030204" pitchFamily="34" charset="0"/>
                <a:cs typeface="Calibri" panose="020F0502020204030204" pitchFamily="34" charset="0"/>
              </a:rPr>
              <a:t>.</a:t>
            </a:r>
          </a:p>
          <a:p>
            <a:r>
              <a:rPr lang="en-US" sz="1600" dirty="0">
                <a:latin typeface="Calibri" panose="020F0502020204030204" pitchFamily="34" charset="0"/>
                <a:cs typeface="Calibri" panose="020F0502020204030204" pitchFamily="34" charset="0"/>
              </a:rPr>
              <a:t>– </a:t>
            </a:r>
            <a:r>
              <a:rPr lang="en-US" sz="1600" dirty="0">
                <a:highlight>
                  <a:srgbClr val="FFFF00"/>
                </a:highlight>
                <a:latin typeface="Calibri" panose="020F0502020204030204" pitchFamily="34" charset="0"/>
                <a:cs typeface="Calibri" panose="020F0502020204030204" pitchFamily="34" charset="0"/>
              </a:rPr>
              <a:t>Use reusable bags instead of plastic bags</a:t>
            </a:r>
            <a:r>
              <a:rPr lang="en-US" sz="1600" dirty="0">
                <a:latin typeface="Calibri" panose="020F0502020204030204" pitchFamily="34" charset="0"/>
                <a:cs typeface="Calibri" panose="020F0502020204030204" pitchFamily="34" charset="0"/>
              </a:rPr>
              <a:t>.</a:t>
            </a:r>
            <a:endParaRPr lang="en-VN" sz="1600" dirty="0">
              <a:latin typeface="Calibri" panose="020F0502020204030204" pitchFamily="34" charset="0"/>
              <a:cs typeface="Calibri" panose="020F0502020204030204" pitchFamily="34" charset="0"/>
            </a:endParaRPr>
          </a:p>
        </p:txBody>
      </p:sp>
      <p:pic>
        <p:nvPicPr>
          <p:cNvPr id="18" name="B2_47">
            <a:hlinkClick r:id="" action="ppaction://media"/>
            <a:extLst>
              <a:ext uri="{FF2B5EF4-FFF2-40B4-BE49-F238E27FC236}">
                <a16:creationId xmlns:a16="http://schemas.microsoft.com/office/drawing/2014/main" id="{381737CC-7486-35A4-9FF8-E959EE6DC49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74872" y="266125"/>
            <a:ext cx="487363" cy="487363"/>
          </a:xfrm>
          <a:prstGeom prst="rect">
            <a:avLst/>
          </a:prstGeom>
        </p:spPr>
      </p:pic>
    </p:spTree>
    <p:extLst>
      <p:ext uri="{BB962C8B-B14F-4D97-AF65-F5344CB8AC3E}">
        <p14:creationId xmlns:p14="http://schemas.microsoft.com/office/powerpoint/2010/main" val="2527679433"/>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662"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10" grpId="0" animBg="1"/>
      <p:bldP spid="11"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09"/>
        <p:cNvGrpSpPr/>
        <p:nvPr/>
      </p:nvGrpSpPr>
      <p:grpSpPr>
        <a:xfrm>
          <a:off x="0" y="0"/>
          <a:ext cx="0" cy="0"/>
          <a:chOff x="0" y="0"/>
          <a:chExt cx="0" cy="0"/>
        </a:xfrm>
      </p:grpSpPr>
      <p:sp>
        <p:nvSpPr>
          <p:cNvPr id="3710" name="Google Shape;3710;p84"/>
          <p:cNvSpPr/>
          <p:nvPr/>
        </p:nvSpPr>
        <p:spPr>
          <a:xfrm>
            <a:off x="2115525" y="1732050"/>
            <a:ext cx="1679400" cy="1679400"/>
          </a:xfrm>
          <a:prstGeom prst="ellipse">
            <a:avLst/>
          </a:prstGeom>
          <a:solidFill>
            <a:schemeClr val="accen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11" name="Google Shape;3711;p84"/>
          <p:cNvSpPr txBox="1">
            <a:spLocks noGrp="1"/>
          </p:cNvSpPr>
          <p:nvPr>
            <p:ph type="title"/>
          </p:nvPr>
        </p:nvSpPr>
        <p:spPr>
          <a:xfrm>
            <a:off x="4196925" y="2078400"/>
            <a:ext cx="2831100" cy="98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Writing</a:t>
            </a:r>
            <a:endParaRPr dirty="0"/>
          </a:p>
        </p:txBody>
      </p:sp>
      <p:sp>
        <p:nvSpPr>
          <p:cNvPr id="3713" name="Google Shape;3713;p84"/>
          <p:cNvSpPr txBox="1">
            <a:spLocks noGrp="1"/>
          </p:cNvSpPr>
          <p:nvPr>
            <p:ph type="title" idx="2"/>
          </p:nvPr>
        </p:nvSpPr>
        <p:spPr>
          <a:xfrm>
            <a:off x="2115975" y="1930300"/>
            <a:ext cx="1526100" cy="1285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04</a:t>
            </a:r>
            <a:endParaRPr/>
          </a:p>
        </p:txBody>
      </p:sp>
    </p:spTree>
  </p:cSld>
  <p:clrMapOvr>
    <a:masterClrMapping/>
  </p:clrMapOvr>
  <p:transition spd="med">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3"/>
        <p:cNvGrpSpPr/>
        <p:nvPr/>
      </p:nvGrpSpPr>
      <p:grpSpPr>
        <a:xfrm>
          <a:off x="0" y="0"/>
          <a:ext cx="0" cy="0"/>
          <a:chOff x="0" y="0"/>
          <a:chExt cx="0" cy="0"/>
        </a:xfrm>
      </p:grpSpPr>
      <p:sp>
        <p:nvSpPr>
          <p:cNvPr id="10" name="TextBox 9">
            <a:extLst>
              <a:ext uri="{FF2B5EF4-FFF2-40B4-BE49-F238E27FC236}">
                <a16:creationId xmlns:a16="http://schemas.microsoft.com/office/drawing/2014/main" id="{9C5D0F90-4B4A-1734-1266-E2AA0DC2A12E}"/>
              </a:ext>
            </a:extLst>
          </p:cNvPr>
          <p:cNvSpPr txBox="1"/>
          <p:nvPr/>
        </p:nvSpPr>
        <p:spPr>
          <a:xfrm>
            <a:off x="1558636" y="550718"/>
            <a:ext cx="6026727" cy="707886"/>
          </a:xfrm>
          <a:prstGeom prst="rect">
            <a:avLst/>
          </a:prstGeom>
          <a:noFill/>
        </p:spPr>
        <p:txBody>
          <a:bodyPr wrap="square" rtlCol="0">
            <a:spAutoFit/>
          </a:bodyPr>
          <a:lstStyle/>
          <a:p>
            <a:pPr algn="ctr"/>
            <a:r>
              <a:rPr lang="en-US" sz="2000" dirty="0">
                <a:solidFill>
                  <a:schemeClr val="bg2"/>
                </a:solidFill>
                <a:latin typeface="Cambria" panose="02040503050406030204" pitchFamily="18" charset="0"/>
              </a:rPr>
              <a:t>Ex 4: Write a paragraph of 50-60 words about what you think we should do to improve the environment.</a:t>
            </a:r>
          </a:p>
        </p:txBody>
      </p:sp>
      <p:sp>
        <p:nvSpPr>
          <p:cNvPr id="11" name="TextBox 10">
            <a:extLst>
              <a:ext uri="{FF2B5EF4-FFF2-40B4-BE49-F238E27FC236}">
                <a16:creationId xmlns:a16="http://schemas.microsoft.com/office/drawing/2014/main" id="{3524DD41-BAD1-154D-2383-89742BF96A50}"/>
              </a:ext>
            </a:extLst>
          </p:cNvPr>
          <p:cNvSpPr txBox="1"/>
          <p:nvPr/>
        </p:nvSpPr>
        <p:spPr>
          <a:xfrm>
            <a:off x="1153390" y="1453461"/>
            <a:ext cx="6837218" cy="3139321"/>
          </a:xfrm>
          <a:prstGeom prst="rect">
            <a:avLst/>
          </a:prstGeom>
          <a:solidFill>
            <a:schemeClr val="accent6"/>
          </a:solidFill>
        </p:spPr>
        <p:txBody>
          <a:bodyPr wrap="square" rtlCol="0">
            <a:spAutoFit/>
          </a:bodyPr>
          <a:lstStyle/>
          <a:p>
            <a:r>
              <a:rPr lang="en-US" sz="1800" dirty="0">
                <a:latin typeface="Calibri" panose="020F0502020204030204" pitchFamily="34" charset="0"/>
                <a:cs typeface="Calibri" panose="020F0502020204030204" pitchFamily="34" charset="0"/>
              </a:rPr>
              <a:t>I think we can do many things to improve the environment around us.</a:t>
            </a:r>
          </a:p>
          <a:p>
            <a:r>
              <a:rPr lang="en-US" sz="1800" dirty="0">
                <a:latin typeface="Calibri" panose="020F0502020204030204" pitchFamily="34" charset="0"/>
                <a:cs typeface="Calibri" panose="020F0502020204030204" pitchFamily="34" charset="0"/>
              </a:rPr>
              <a:t>Firstly,...</a:t>
            </a:r>
          </a:p>
          <a:p>
            <a:r>
              <a:rPr lang="en-US" sz="1800" u="sng" dirty="0">
                <a:latin typeface="Calibri" panose="020F0502020204030204" pitchFamily="34" charset="0"/>
                <a:cs typeface="Calibri" panose="020F0502020204030204" pitchFamily="34" charset="0"/>
              </a:rPr>
              <a:t>																																																															</a:t>
            </a:r>
            <a:endParaRPr lang="en-VN" sz="1800"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738377"/>
      </p:ext>
    </p:extLst>
  </p:cSld>
  <p:clrMapOvr>
    <a:masterClrMapping/>
  </p:clrMapOvr>
  <p:transition spd="med">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02"/>
        <p:cNvGrpSpPr/>
        <p:nvPr/>
      </p:nvGrpSpPr>
      <p:grpSpPr>
        <a:xfrm>
          <a:off x="0" y="0"/>
          <a:ext cx="0" cy="0"/>
          <a:chOff x="0" y="0"/>
          <a:chExt cx="0" cy="0"/>
        </a:xfrm>
      </p:grpSpPr>
      <p:sp>
        <p:nvSpPr>
          <p:cNvPr id="5" name="Google Shape;4153;p100">
            <a:extLst>
              <a:ext uri="{FF2B5EF4-FFF2-40B4-BE49-F238E27FC236}">
                <a16:creationId xmlns:a16="http://schemas.microsoft.com/office/drawing/2014/main" id="{ADC2558F-40E0-30A3-2E25-3B9612D9AF3D}"/>
              </a:ext>
            </a:extLst>
          </p:cNvPr>
          <p:cNvSpPr txBox="1">
            <a:spLocks noGrp="1"/>
          </p:cNvSpPr>
          <p:nvPr>
            <p:ph type="title"/>
          </p:nvPr>
        </p:nvSpPr>
        <p:spPr>
          <a:xfrm>
            <a:off x="4686220" y="1477013"/>
            <a:ext cx="3310565" cy="13477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800" dirty="0"/>
              <a:t>Thanks</a:t>
            </a:r>
            <a:endParaRPr sz="8800" dirty="0"/>
          </a:p>
        </p:txBody>
      </p:sp>
      <p:sp>
        <p:nvSpPr>
          <p:cNvPr id="6" name="Google Shape;4154;p100">
            <a:extLst>
              <a:ext uri="{FF2B5EF4-FFF2-40B4-BE49-F238E27FC236}">
                <a16:creationId xmlns:a16="http://schemas.microsoft.com/office/drawing/2014/main" id="{5DBC12DF-C7D8-2048-9A7C-A1AE57812FDC}"/>
              </a:ext>
            </a:extLst>
          </p:cNvPr>
          <p:cNvSpPr txBox="1">
            <a:spLocks/>
          </p:cNvSpPr>
          <p:nvPr/>
        </p:nvSpPr>
        <p:spPr>
          <a:xfrm>
            <a:off x="4730912" y="2795958"/>
            <a:ext cx="3221180" cy="48498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200"/>
              </a:spcAft>
            </a:pPr>
            <a:r>
              <a:rPr lang="en-US" sz="2000" dirty="0">
                <a:solidFill>
                  <a:schemeClr val="bg1"/>
                </a:solidFill>
                <a:latin typeface="Cambria" panose="02040503050406030204" pitchFamily="18" charset="0"/>
              </a:rPr>
              <a:t>Do you have any questions?</a:t>
            </a:r>
          </a:p>
        </p:txBody>
      </p:sp>
      <p:grpSp>
        <p:nvGrpSpPr>
          <p:cNvPr id="18" name="Google Shape;4166;p100">
            <a:extLst>
              <a:ext uri="{FF2B5EF4-FFF2-40B4-BE49-F238E27FC236}">
                <a16:creationId xmlns:a16="http://schemas.microsoft.com/office/drawing/2014/main" id="{21425284-DE29-E570-9B0C-9DF4922B4E99}"/>
              </a:ext>
            </a:extLst>
          </p:cNvPr>
          <p:cNvGrpSpPr/>
          <p:nvPr/>
        </p:nvGrpSpPr>
        <p:grpSpPr>
          <a:xfrm>
            <a:off x="1117553" y="1271085"/>
            <a:ext cx="2854369" cy="2874064"/>
            <a:chOff x="1117553" y="1271085"/>
            <a:chExt cx="2854369" cy="2874064"/>
          </a:xfrm>
        </p:grpSpPr>
        <p:sp>
          <p:nvSpPr>
            <p:cNvPr id="19" name="Google Shape;4167;p100">
              <a:extLst>
                <a:ext uri="{FF2B5EF4-FFF2-40B4-BE49-F238E27FC236}">
                  <a16:creationId xmlns:a16="http://schemas.microsoft.com/office/drawing/2014/main" id="{BA661936-85FA-6E7C-3B25-DDB2BBF70800}"/>
                </a:ext>
              </a:extLst>
            </p:cNvPr>
            <p:cNvSpPr/>
            <p:nvPr/>
          </p:nvSpPr>
          <p:spPr>
            <a:xfrm flipH="1">
              <a:off x="1261435" y="1434655"/>
              <a:ext cx="2566613" cy="2566034"/>
            </a:xfrm>
            <a:custGeom>
              <a:avLst/>
              <a:gdLst/>
              <a:ahLst/>
              <a:cxnLst/>
              <a:rect l="l" t="t" r="r" b="b"/>
              <a:pathLst>
                <a:path w="70945" h="70929" extrusionOk="0">
                  <a:moveTo>
                    <a:pt x="35472" y="1"/>
                  </a:moveTo>
                  <a:cubicBezTo>
                    <a:pt x="15890" y="1"/>
                    <a:pt x="0" y="15891"/>
                    <a:pt x="0" y="35473"/>
                  </a:cubicBezTo>
                  <a:cubicBezTo>
                    <a:pt x="0" y="55055"/>
                    <a:pt x="15890" y="70929"/>
                    <a:pt x="35472" y="70929"/>
                  </a:cubicBezTo>
                  <a:cubicBezTo>
                    <a:pt x="55055" y="70929"/>
                    <a:pt x="70945" y="55055"/>
                    <a:pt x="70945" y="35473"/>
                  </a:cubicBezTo>
                  <a:cubicBezTo>
                    <a:pt x="70945" y="15891"/>
                    <a:pt x="55055" y="1"/>
                    <a:pt x="354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168;p100">
              <a:extLst>
                <a:ext uri="{FF2B5EF4-FFF2-40B4-BE49-F238E27FC236}">
                  <a16:creationId xmlns:a16="http://schemas.microsoft.com/office/drawing/2014/main" id="{7C756A39-5B69-2129-117B-1FC94CEA3FAC}"/>
                </a:ext>
              </a:extLst>
            </p:cNvPr>
            <p:cNvSpPr/>
            <p:nvPr/>
          </p:nvSpPr>
          <p:spPr>
            <a:xfrm flipH="1">
              <a:off x="1143593" y="1315166"/>
              <a:ext cx="2799952" cy="2799952"/>
            </a:xfrm>
            <a:custGeom>
              <a:avLst/>
              <a:gdLst/>
              <a:ahLst/>
              <a:cxnLst/>
              <a:rect l="l" t="t" r="r" b="b"/>
              <a:pathLst>
                <a:path w="75106" h="75106" extrusionOk="0">
                  <a:moveTo>
                    <a:pt x="75105" y="37545"/>
                  </a:moveTo>
                  <a:cubicBezTo>
                    <a:pt x="75105" y="58297"/>
                    <a:pt x="58297" y="75105"/>
                    <a:pt x="37561" y="75105"/>
                  </a:cubicBezTo>
                  <a:cubicBezTo>
                    <a:pt x="16809" y="75105"/>
                    <a:pt x="0" y="58297"/>
                    <a:pt x="0" y="37545"/>
                  </a:cubicBezTo>
                  <a:cubicBezTo>
                    <a:pt x="0" y="16809"/>
                    <a:pt x="16809" y="1"/>
                    <a:pt x="37561" y="1"/>
                  </a:cubicBezTo>
                  <a:cubicBezTo>
                    <a:pt x="58297" y="1"/>
                    <a:pt x="75105" y="16809"/>
                    <a:pt x="75105" y="3754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169;p100">
              <a:extLst>
                <a:ext uri="{FF2B5EF4-FFF2-40B4-BE49-F238E27FC236}">
                  <a16:creationId xmlns:a16="http://schemas.microsoft.com/office/drawing/2014/main" id="{79952B18-8B77-E399-CCAB-9075EE4E5C42}"/>
                </a:ext>
              </a:extLst>
            </p:cNvPr>
            <p:cNvSpPr/>
            <p:nvPr/>
          </p:nvSpPr>
          <p:spPr>
            <a:xfrm flipH="1">
              <a:off x="2564680" y="1271085"/>
              <a:ext cx="1000062" cy="682900"/>
            </a:xfrm>
            <a:custGeom>
              <a:avLst/>
              <a:gdLst/>
              <a:ahLst/>
              <a:cxnLst/>
              <a:rect l="l" t="t" r="r" b="b"/>
              <a:pathLst>
                <a:path w="26333" h="17461" extrusionOk="0">
                  <a:moveTo>
                    <a:pt x="26333" y="0"/>
                  </a:moveTo>
                  <a:cubicBezTo>
                    <a:pt x="26316" y="33"/>
                    <a:pt x="6583" y="585"/>
                    <a:pt x="0" y="13317"/>
                  </a:cubicBezTo>
                  <a:lnTo>
                    <a:pt x="2306" y="15689"/>
                  </a:lnTo>
                  <a:lnTo>
                    <a:pt x="6333" y="17460"/>
                  </a:lnTo>
                  <a:lnTo>
                    <a:pt x="9040" y="16692"/>
                  </a:lnTo>
                  <a:lnTo>
                    <a:pt x="13618" y="14470"/>
                  </a:lnTo>
                  <a:lnTo>
                    <a:pt x="18129" y="11095"/>
                  </a:lnTo>
                  <a:lnTo>
                    <a:pt x="21487" y="11095"/>
                  </a:lnTo>
                  <a:lnTo>
                    <a:pt x="23777" y="8989"/>
                  </a:lnTo>
                  <a:lnTo>
                    <a:pt x="263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170;p100">
              <a:extLst>
                <a:ext uri="{FF2B5EF4-FFF2-40B4-BE49-F238E27FC236}">
                  <a16:creationId xmlns:a16="http://schemas.microsoft.com/office/drawing/2014/main" id="{9AFDB66A-9E3B-8F54-BA1C-F8821A0918FF}"/>
                </a:ext>
              </a:extLst>
            </p:cNvPr>
            <p:cNvSpPr/>
            <p:nvPr/>
          </p:nvSpPr>
          <p:spPr>
            <a:xfrm flipH="1">
              <a:off x="1136576" y="1502377"/>
              <a:ext cx="1681422" cy="2587162"/>
            </a:xfrm>
            <a:custGeom>
              <a:avLst/>
              <a:gdLst/>
              <a:ahLst/>
              <a:cxnLst/>
              <a:rect l="l" t="t" r="r" b="b"/>
              <a:pathLst>
                <a:path w="46477" h="71513" extrusionOk="0">
                  <a:moveTo>
                    <a:pt x="23576" y="0"/>
                  </a:moveTo>
                  <a:lnTo>
                    <a:pt x="18129" y="7636"/>
                  </a:lnTo>
                  <a:lnTo>
                    <a:pt x="11947" y="7202"/>
                  </a:lnTo>
                  <a:lnTo>
                    <a:pt x="8622" y="9190"/>
                  </a:lnTo>
                  <a:lnTo>
                    <a:pt x="7552" y="10961"/>
                  </a:lnTo>
                  <a:lnTo>
                    <a:pt x="7552" y="13384"/>
                  </a:lnTo>
                  <a:lnTo>
                    <a:pt x="6633" y="16475"/>
                  </a:lnTo>
                  <a:lnTo>
                    <a:pt x="11044" y="23325"/>
                  </a:lnTo>
                  <a:lnTo>
                    <a:pt x="13467" y="24428"/>
                  </a:lnTo>
                  <a:lnTo>
                    <a:pt x="15673" y="25314"/>
                  </a:lnTo>
                  <a:lnTo>
                    <a:pt x="19432" y="25531"/>
                  </a:lnTo>
                  <a:lnTo>
                    <a:pt x="22523" y="25096"/>
                  </a:lnTo>
                  <a:cubicBezTo>
                    <a:pt x="22523" y="25096"/>
                    <a:pt x="23843" y="25765"/>
                    <a:pt x="24294" y="26416"/>
                  </a:cubicBezTo>
                  <a:cubicBezTo>
                    <a:pt x="24745" y="27085"/>
                    <a:pt x="25180" y="28839"/>
                    <a:pt x="25180" y="28839"/>
                  </a:cubicBezTo>
                  <a:lnTo>
                    <a:pt x="25180" y="31496"/>
                  </a:lnTo>
                  <a:lnTo>
                    <a:pt x="24077" y="33584"/>
                  </a:lnTo>
                  <a:lnTo>
                    <a:pt x="22089" y="34587"/>
                  </a:lnTo>
                  <a:lnTo>
                    <a:pt x="20100" y="36792"/>
                  </a:lnTo>
                  <a:lnTo>
                    <a:pt x="13484" y="39883"/>
                  </a:lnTo>
                  <a:lnTo>
                    <a:pt x="11496" y="39883"/>
                  </a:lnTo>
                  <a:lnTo>
                    <a:pt x="10393" y="41655"/>
                  </a:lnTo>
                  <a:lnTo>
                    <a:pt x="9724" y="44311"/>
                  </a:lnTo>
                  <a:lnTo>
                    <a:pt x="7552" y="45414"/>
                  </a:lnTo>
                  <a:lnTo>
                    <a:pt x="1537" y="53150"/>
                  </a:lnTo>
                  <a:lnTo>
                    <a:pt x="434" y="56475"/>
                  </a:lnTo>
                  <a:lnTo>
                    <a:pt x="0" y="59349"/>
                  </a:lnTo>
                  <a:lnTo>
                    <a:pt x="0" y="63442"/>
                  </a:lnTo>
                  <a:lnTo>
                    <a:pt x="1537" y="68188"/>
                  </a:lnTo>
                  <a:lnTo>
                    <a:pt x="2690" y="70393"/>
                  </a:lnTo>
                  <a:lnTo>
                    <a:pt x="11044" y="71513"/>
                  </a:lnTo>
                  <a:lnTo>
                    <a:pt x="14570" y="71513"/>
                  </a:lnTo>
                  <a:lnTo>
                    <a:pt x="13902" y="66634"/>
                  </a:lnTo>
                  <a:lnTo>
                    <a:pt x="14336" y="63442"/>
                  </a:lnTo>
                  <a:lnTo>
                    <a:pt x="15890" y="60903"/>
                  </a:lnTo>
                  <a:lnTo>
                    <a:pt x="19850" y="59115"/>
                  </a:lnTo>
                  <a:lnTo>
                    <a:pt x="21638" y="57578"/>
                  </a:lnTo>
                  <a:lnTo>
                    <a:pt x="23175" y="56475"/>
                  </a:lnTo>
                  <a:lnTo>
                    <a:pt x="23843" y="53384"/>
                  </a:lnTo>
                  <a:lnTo>
                    <a:pt x="24077" y="50543"/>
                  </a:lnTo>
                  <a:lnTo>
                    <a:pt x="24745" y="48739"/>
                  </a:lnTo>
                  <a:lnTo>
                    <a:pt x="25414" y="46533"/>
                  </a:lnTo>
                  <a:lnTo>
                    <a:pt x="24311" y="44311"/>
                  </a:lnTo>
                  <a:lnTo>
                    <a:pt x="23643" y="42540"/>
                  </a:lnTo>
                  <a:lnTo>
                    <a:pt x="28037" y="42089"/>
                  </a:lnTo>
                  <a:lnTo>
                    <a:pt x="29591" y="41421"/>
                  </a:lnTo>
                  <a:lnTo>
                    <a:pt x="31796" y="38998"/>
                  </a:lnTo>
                  <a:lnTo>
                    <a:pt x="33116" y="37227"/>
                  </a:lnTo>
                  <a:lnTo>
                    <a:pt x="36441" y="36558"/>
                  </a:lnTo>
                  <a:lnTo>
                    <a:pt x="38430" y="34570"/>
                  </a:lnTo>
                  <a:lnTo>
                    <a:pt x="39733" y="33568"/>
                  </a:lnTo>
                  <a:lnTo>
                    <a:pt x="44612" y="35021"/>
                  </a:lnTo>
                  <a:lnTo>
                    <a:pt x="46467" y="27051"/>
                  </a:lnTo>
                  <a:cubicBezTo>
                    <a:pt x="46467" y="27051"/>
                    <a:pt x="46467" y="27051"/>
                    <a:pt x="46467" y="27051"/>
                  </a:cubicBezTo>
                  <a:cubicBezTo>
                    <a:pt x="46477" y="27051"/>
                    <a:pt x="37623" y="4259"/>
                    <a:pt x="23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171;p100">
              <a:extLst>
                <a:ext uri="{FF2B5EF4-FFF2-40B4-BE49-F238E27FC236}">
                  <a16:creationId xmlns:a16="http://schemas.microsoft.com/office/drawing/2014/main" id="{EC41058B-1B7E-5C59-E888-66A2E669A516}"/>
                </a:ext>
              </a:extLst>
            </p:cNvPr>
            <p:cNvSpPr/>
            <p:nvPr/>
          </p:nvSpPr>
          <p:spPr>
            <a:xfrm flipH="1">
              <a:off x="1147215" y="1579144"/>
              <a:ext cx="1572274" cy="2565419"/>
            </a:xfrm>
            <a:custGeom>
              <a:avLst/>
              <a:gdLst/>
              <a:ahLst/>
              <a:cxnLst/>
              <a:rect l="l" t="t" r="r" b="b"/>
              <a:pathLst>
                <a:path w="43460" h="70912" extrusionOk="0">
                  <a:moveTo>
                    <a:pt x="24228" y="0"/>
                  </a:moveTo>
                  <a:cubicBezTo>
                    <a:pt x="24228" y="0"/>
                    <a:pt x="18497" y="7519"/>
                    <a:pt x="17177" y="8171"/>
                  </a:cubicBezTo>
                  <a:cubicBezTo>
                    <a:pt x="16737" y="8393"/>
                    <a:pt x="16199" y="8468"/>
                    <a:pt x="15676" y="8468"/>
                  </a:cubicBezTo>
                  <a:cubicBezTo>
                    <a:pt x="14632" y="8468"/>
                    <a:pt x="13651" y="8171"/>
                    <a:pt x="13651" y="8171"/>
                  </a:cubicBezTo>
                  <a:lnTo>
                    <a:pt x="9892" y="7502"/>
                  </a:lnTo>
                  <a:cubicBezTo>
                    <a:pt x="9892" y="7502"/>
                    <a:pt x="7018" y="9708"/>
                    <a:pt x="6567" y="10827"/>
                  </a:cubicBezTo>
                  <a:cubicBezTo>
                    <a:pt x="6133" y="11930"/>
                    <a:pt x="6567" y="16124"/>
                    <a:pt x="6567" y="16124"/>
                  </a:cubicBezTo>
                  <a:lnTo>
                    <a:pt x="8104" y="18547"/>
                  </a:lnTo>
                  <a:cubicBezTo>
                    <a:pt x="8104" y="18547"/>
                    <a:pt x="16709" y="21404"/>
                    <a:pt x="17377" y="21404"/>
                  </a:cubicBezTo>
                  <a:cubicBezTo>
                    <a:pt x="18046" y="21404"/>
                    <a:pt x="20702" y="21187"/>
                    <a:pt x="20702" y="21187"/>
                  </a:cubicBezTo>
                  <a:cubicBezTo>
                    <a:pt x="20702" y="21187"/>
                    <a:pt x="24679" y="23609"/>
                    <a:pt x="24679" y="24712"/>
                  </a:cubicBezTo>
                  <a:cubicBezTo>
                    <a:pt x="24679" y="25815"/>
                    <a:pt x="25347" y="29791"/>
                    <a:pt x="25347" y="29791"/>
                  </a:cubicBezTo>
                  <a:lnTo>
                    <a:pt x="22474" y="34854"/>
                  </a:lnTo>
                  <a:lnTo>
                    <a:pt x="14754" y="37945"/>
                  </a:lnTo>
                  <a:lnTo>
                    <a:pt x="12766" y="39065"/>
                  </a:lnTo>
                  <a:lnTo>
                    <a:pt x="10109" y="44579"/>
                  </a:lnTo>
                  <a:lnTo>
                    <a:pt x="6801" y="45681"/>
                  </a:lnTo>
                  <a:lnTo>
                    <a:pt x="2390" y="48355"/>
                  </a:lnTo>
                  <a:lnTo>
                    <a:pt x="1" y="55389"/>
                  </a:lnTo>
                  <a:cubicBezTo>
                    <a:pt x="1" y="55389"/>
                    <a:pt x="201" y="61137"/>
                    <a:pt x="1070" y="62239"/>
                  </a:cubicBezTo>
                  <a:cubicBezTo>
                    <a:pt x="1955" y="63342"/>
                    <a:pt x="3275" y="67102"/>
                    <a:pt x="3275" y="67102"/>
                  </a:cubicBezTo>
                  <a:lnTo>
                    <a:pt x="3509" y="70911"/>
                  </a:lnTo>
                  <a:lnTo>
                    <a:pt x="11245" y="70911"/>
                  </a:lnTo>
                  <a:lnTo>
                    <a:pt x="9023" y="67102"/>
                  </a:lnTo>
                  <a:cubicBezTo>
                    <a:pt x="9023" y="67102"/>
                    <a:pt x="10494" y="66233"/>
                    <a:pt x="9859" y="64679"/>
                  </a:cubicBezTo>
                  <a:cubicBezTo>
                    <a:pt x="9257" y="63142"/>
                    <a:pt x="9909" y="59165"/>
                    <a:pt x="9909" y="59165"/>
                  </a:cubicBezTo>
                  <a:lnTo>
                    <a:pt x="11897" y="57394"/>
                  </a:lnTo>
                  <a:lnTo>
                    <a:pt x="14303" y="56291"/>
                  </a:lnTo>
                  <a:lnTo>
                    <a:pt x="17394" y="54303"/>
                  </a:lnTo>
                  <a:lnTo>
                    <a:pt x="18514" y="51880"/>
                  </a:lnTo>
                  <a:lnTo>
                    <a:pt x="18731" y="48371"/>
                  </a:lnTo>
                  <a:lnTo>
                    <a:pt x="20051" y="46851"/>
                  </a:lnTo>
                  <a:lnTo>
                    <a:pt x="20953" y="44278"/>
                  </a:lnTo>
                  <a:lnTo>
                    <a:pt x="18514" y="40619"/>
                  </a:lnTo>
                  <a:lnTo>
                    <a:pt x="19817" y="37979"/>
                  </a:lnTo>
                  <a:lnTo>
                    <a:pt x="24228" y="37528"/>
                  </a:lnTo>
                  <a:cubicBezTo>
                    <a:pt x="24228" y="37528"/>
                    <a:pt x="27553" y="35756"/>
                    <a:pt x="27753" y="34871"/>
                  </a:cubicBezTo>
                  <a:cubicBezTo>
                    <a:pt x="27987" y="34002"/>
                    <a:pt x="28873" y="32899"/>
                    <a:pt x="28873" y="32899"/>
                  </a:cubicBezTo>
                  <a:lnTo>
                    <a:pt x="32181" y="32665"/>
                  </a:lnTo>
                  <a:lnTo>
                    <a:pt x="34604" y="28689"/>
                  </a:lnTo>
                  <a:lnTo>
                    <a:pt x="40118" y="28254"/>
                  </a:lnTo>
                  <a:lnTo>
                    <a:pt x="43460" y="23342"/>
                  </a:lnTo>
                  <a:lnTo>
                    <a:pt x="38447" y="10777"/>
                  </a:lnTo>
                  <a:lnTo>
                    <a:pt x="242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172;p100">
              <a:extLst>
                <a:ext uri="{FF2B5EF4-FFF2-40B4-BE49-F238E27FC236}">
                  <a16:creationId xmlns:a16="http://schemas.microsoft.com/office/drawing/2014/main" id="{3F92AD7C-1527-B5EA-CD51-AE6226D0AEF8}"/>
                </a:ext>
              </a:extLst>
            </p:cNvPr>
            <p:cNvSpPr/>
            <p:nvPr/>
          </p:nvSpPr>
          <p:spPr>
            <a:xfrm flipH="1">
              <a:off x="3001092" y="1864568"/>
              <a:ext cx="952679" cy="2004947"/>
            </a:xfrm>
            <a:custGeom>
              <a:avLst/>
              <a:gdLst/>
              <a:ahLst/>
              <a:cxnLst/>
              <a:rect l="l" t="t" r="r" b="b"/>
              <a:pathLst>
                <a:path w="25398" h="53451" extrusionOk="0">
                  <a:moveTo>
                    <a:pt x="6784" y="0"/>
                  </a:moveTo>
                  <a:lnTo>
                    <a:pt x="1437" y="19850"/>
                  </a:lnTo>
                  <a:lnTo>
                    <a:pt x="0" y="36759"/>
                  </a:lnTo>
                  <a:lnTo>
                    <a:pt x="8605" y="47352"/>
                  </a:lnTo>
                  <a:lnTo>
                    <a:pt x="17878" y="53451"/>
                  </a:lnTo>
                  <a:lnTo>
                    <a:pt x="23392" y="51095"/>
                  </a:lnTo>
                  <a:lnTo>
                    <a:pt x="25397" y="45130"/>
                  </a:lnTo>
                  <a:lnTo>
                    <a:pt x="23392" y="39165"/>
                  </a:lnTo>
                  <a:lnTo>
                    <a:pt x="20101" y="35639"/>
                  </a:lnTo>
                  <a:lnTo>
                    <a:pt x="15673" y="34520"/>
                  </a:lnTo>
                  <a:lnTo>
                    <a:pt x="12582" y="31429"/>
                  </a:lnTo>
                  <a:lnTo>
                    <a:pt x="12799" y="28137"/>
                  </a:lnTo>
                  <a:lnTo>
                    <a:pt x="15673" y="28338"/>
                  </a:lnTo>
                  <a:lnTo>
                    <a:pt x="17010" y="26583"/>
                  </a:lnTo>
                  <a:lnTo>
                    <a:pt x="16776" y="23944"/>
                  </a:lnTo>
                  <a:lnTo>
                    <a:pt x="18112" y="21955"/>
                  </a:lnTo>
                  <a:lnTo>
                    <a:pt x="15673" y="15974"/>
                  </a:lnTo>
                  <a:lnTo>
                    <a:pt x="14353" y="15756"/>
                  </a:lnTo>
                  <a:lnTo>
                    <a:pt x="11930" y="14202"/>
                  </a:lnTo>
                  <a:lnTo>
                    <a:pt x="10594" y="13551"/>
                  </a:lnTo>
                  <a:lnTo>
                    <a:pt x="6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173;p100">
              <a:extLst>
                <a:ext uri="{FF2B5EF4-FFF2-40B4-BE49-F238E27FC236}">
                  <a16:creationId xmlns:a16="http://schemas.microsoft.com/office/drawing/2014/main" id="{94869631-5D81-CEEA-AAD1-24AED456B871}"/>
                </a:ext>
              </a:extLst>
            </p:cNvPr>
            <p:cNvSpPr/>
            <p:nvPr/>
          </p:nvSpPr>
          <p:spPr>
            <a:xfrm flipH="1">
              <a:off x="3091132" y="2017968"/>
              <a:ext cx="880782" cy="1777184"/>
            </a:xfrm>
            <a:custGeom>
              <a:avLst/>
              <a:gdLst/>
              <a:ahLst/>
              <a:cxnLst/>
              <a:rect l="l" t="t" r="r" b="b"/>
              <a:pathLst>
                <a:path w="26049" h="49124" extrusionOk="0">
                  <a:moveTo>
                    <a:pt x="4896" y="1"/>
                  </a:moveTo>
                  <a:cubicBezTo>
                    <a:pt x="4896" y="1"/>
                    <a:pt x="0" y="26701"/>
                    <a:pt x="0" y="27804"/>
                  </a:cubicBezTo>
                  <a:cubicBezTo>
                    <a:pt x="0" y="28906"/>
                    <a:pt x="5965" y="40836"/>
                    <a:pt x="5965" y="40836"/>
                  </a:cubicBezTo>
                  <a:lnTo>
                    <a:pt x="19867" y="49124"/>
                  </a:lnTo>
                  <a:lnTo>
                    <a:pt x="25380" y="45498"/>
                  </a:lnTo>
                  <a:lnTo>
                    <a:pt x="26049" y="42173"/>
                  </a:lnTo>
                  <a:lnTo>
                    <a:pt x="24729" y="39082"/>
                  </a:lnTo>
                  <a:lnTo>
                    <a:pt x="23426" y="36241"/>
                  </a:lnTo>
                  <a:lnTo>
                    <a:pt x="21003" y="35105"/>
                  </a:lnTo>
                  <a:lnTo>
                    <a:pt x="17912" y="34437"/>
                  </a:lnTo>
                  <a:lnTo>
                    <a:pt x="14821" y="33134"/>
                  </a:lnTo>
                  <a:lnTo>
                    <a:pt x="13049" y="29809"/>
                  </a:lnTo>
                  <a:lnTo>
                    <a:pt x="12816" y="27152"/>
                  </a:lnTo>
                  <a:lnTo>
                    <a:pt x="13250" y="22958"/>
                  </a:lnTo>
                  <a:lnTo>
                    <a:pt x="14353" y="22958"/>
                  </a:lnTo>
                  <a:lnTo>
                    <a:pt x="17009" y="23392"/>
                  </a:lnTo>
                  <a:lnTo>
                    <a:pt x="17678" y="20736"/>
                  </a:lnTo>
                  <a:lnTo>
                    <a:pt x="18112" y="17879"/>
                  </a:lnTo>
                  <a:lnTo>
                    <a:pt x="17243" y="16575"/>
                  </a:lnTo>
                  <a:lnTo>
                    <a:pt x="14587" y="14788"/>
                  </a:lnTo>
                  <a:lnTo>
                    <a:pt x="12598" y="13250"/>
                  </a:lnTo>
                  <a:lnTo>
                    <a:pt x="11295" y="11028"/>
                  </a:lnTo>
                  <a:lnTo>
                    <a:pt x="10844" y="8605"/>
                  </a:lnTo>
                  <a:lnTo>
                    <a:pt x="48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174;p100">
              <a:extLst>
                <a:ext uri="{FF2B5EF4-FFF2-40B4-BE49-F238E27FC236}">
                  <a16:creationId xmlns:a16="http://schemas.microsoft.com/office/drawing/2014/main" id="{BFE1C1AE-F27E-D0E8-E943-0EE69E6E9855}"/>
                </a:ext>
              </a:extLst>
            </p:cNvPr>
            <p:cNvSpPr/>
            <p:nvPr/>
          </p:nvSpPr>
          <p:spPr>
            <a:xfrm flipH="1">
              <a:off x="2348315" y="3011700"/>
              <a:ext cx="75575" cy="117902"/>
            </a:xfrm>
            <a:custGeom>
              <a:avLst/>
              <a:gdLst/>
              <a:ahLst/>
              <a:cxnLst/>
              <a:rect l="l" t="t" r="r" b="b"/>
              <a:pathLst>
                <a:path w="2089" h="3259" extrusionOk="0">
                  <a:moveTo>
                    <a:pt x="668" y="0"/>
                  </a:moveTo>
                  <a:lnTo>
                    <a:pt x="0" y="2657"/>
                  </a:lnTo>
                  <a:lnTo>
                    <a:pt x="1220" y="3259"/>
                  </a:lnTo>
                  <a:lnTo>
                    <a:pt x="2089" y="1053"/>
                  </a:lnTo>
                  <a:lnTo>
                    <a:pt x="6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175;p100">
              <a:extLst>
                <a:ext uri="{FF2B5EF4-FFF2-40B4-BE49-F238E27FC236}">
                  <a16:creationId xmlns:a16="http://schemas.microsoft.com/office/drawing/2014/main" id="{5BE3C8AE-B313-7A2D-4535-9E25300970D1}"/>
                </a:ext>
              </a:extLst>
            </p:cNvPr>
            <p:cNvSpPr/>
            <p:nvPr/>
          </p:nvSpPr>
          <p:spPr>
            <a:xfrm flipH="1">
              <a:off x="2370054" y="2444669"/>
              <a:ext cx="207984" cy="216486"/>
            </a:xfrm>
            <a:custGeom>
              <a:avLst/>
              <a:gdLst/>
              <a:ahLst/>
              <a:cxnLst/>
              <a:rect l="l" t="t" r="r" b="b"/>
              <a:pathLst>
                <a:path w="5749" h="5984" extrusionOk="0">
                  <a:moveTo>
                    <a:pt x="2297" y="1"/>
                  </a:moveTo>
                  <a:cubicBezTo>
                    <a:pt x="2278" y="1"/>
                    <a:pt x="2259" y="1"/>
                    <a:pt x="2239" y="2"/>
                  </a:cubicBezTo>
                  <a:cubicBezTo>
                    <a:pt x="2139" y="2"/>
                    <a:pt x="2039" y="52"/>
                    <a:pt x="1939" y="69"/>
                  </a:cubicBezTo>
                  <a:cubicBezTo>
                    <a:pt x="1855" y="119"/>
                    <a:pt x="1805" y="135"/>
                    <a:pt x="1721" y="169"/>
                  </a:cubicBezTo>
                  <a:cubicBezTo>
                    <a:pt x="1571" y="252"/>
                    <a:pt x="1437" y="336"/>
                    <a:pt x="1320" y="453"/>
                  </a:cubicBezTo>
                  <a:cubicBezTo>
                    <a:pt x="1070" y="653"/>
                    <a:pt x="886" y="887"/>
                    <a:pt x="736" y="1138"/>
                  </a:cubicBezTo>
                  <a:cubicBezTo>
                    <a:pt x="435" y="1639"/>
                    <a:pt x="301" y="2157"/>
                    <a:pt x="184" y="2675"/>
                  </a:cubicBezTo>
                  <a:cubicBezTo>
                    <a:pt x="0" y="3711"/>
                    <a:pt x="0" y="4730"/>
                    <a:pt x="134" y="5750"/>
                  </a:cubicBezTo>
                  <a:cubicBezTo>
                    <a:pt x="134" y="5883"/>
                    <a:pt x="234" y="5983"/>
                    <a:pt x="351" y="5983"/>
                  </a:cubicBezTo>
                  <a:cubicBezTo>
                    <a:pt x="502" y="5983"/>
                    <a:pt x="619" y="5883"/>
                    <a:pt x="619" y="5733"/>
                  </a:cubicBezTo>
                  <a:lnTo>
                    <a:pt x="619" y="5716"/>
                  </a:lnTo>
                  <a:cubicBezTo>
                    <a:pt x="669" y="4730"/>
                    <a:pt x="802" y="3744"/>
                    <a:pt x="1020" y="2842"/>
                  </a:cubicBezTo>
                  <a:cubicBezTo>
                    <a:pt x="1153" y="2408"/>
                    <a:pt x="1304" y="1973"/>
                    <a:pt x="1521" y="1623"/>
                  </a:cubicBezTo>
                  <a:cubicBezTo>
                    <a:pt x="1638" y="1455"/>
                    <a:pt x="1755" y="1288"/>
                    <a:pt x="1905" y="1171"/>
                  </a:cubicBezTo>
                  <a:cubicBezTo>
                    <a:pt x="1989" y="1121"/>
                    <a:pt x="2039" y="1071"/>
                    <a:pt x="2139" y="1038"/>
                  </a:cubicBezTo>
                  <a:lnTo>
                    <a:pt x="2239" y="988"/>
                  </a:lnTo>
                  <a:cubicBezTo>
                    <a:pt x="2256" y="988"/>
                    <a:pt x="2273" y="971"/>
                    <a:pt x="2289" y="971"/>
                  </a:cubicBezTo>
                  <a:cubicBezTo>
                    <a:pt x="2305" y="967"/>
                    <a:pt x="2322" y="965"/>
                    <a:pt x="2339" y="965"/>
                  </a:cubicBezTo>
                  <a:cubicBezTo>
                    <a:pt x="2547" y="965"/>
                    <a:pt x="2881" y="1231"/>
                    <a:pt x="3158" y="1539"/>
                  </a:cubicBezTo>
                  <a:cubicBezTo>
                    <a:pt x="3459" y="1873"/>
                    <a:pt x="3710" y="2291"/>
                    <a:pt x="3960" y="2692"/>
                  </a:cubicBezTo>
                  <a:cubicBezTo>
                    <a:pt x="4428" y="3494"/>
                    <a:pt x="4896" y="4396"/>
                    <a:pt x="5213" y="5282"/>
                  </a:cubicBezTo>
                  <a:cubicBezTo>
                    <a:pt x="5252" y="5385"/>
                    <a:pt x="5341" y="5449"/>
                    <a:pt x="5434" y="5449"/>
                  </a:cubicBezTo>
                  <a:cubicBezTo>
                    <a:pt x="5461" y="5449"/>
                    <a:pt x="5488" y="5443"/>
                    <a:pt x="5514" y="5432"/>
                  </a:cubicBezTo>
                  <a:cubicBezTo>
                    <a:pt x="5665" y="5415"/>
                    <a:pt x="5748" y="5298"/>
                    <a:pt x="5715" y="5148"/>
                  </a:cubicBezTo>
                  <a:cubicBezTo>
                    <a:pt x="5531" y="4095"/>
                    <a:pt x="5180" y="3160"/>
                    <a:pt x="4712" y="2241"/>
                  </a:cubicBezTo>
                  <a:cubicBezTo>
                    <a:pt x="4478" y="1790"/>
                    <a:pt x="4228" y="1322"/>
                    <a:pt x="3860" y="904"/>
                  </a:cubicBezTo>
                  <a:cubicBezTo>
                    <a:pt x="3693" y="704"/>
                    <a:pt x="3492" y="503"/>
                    <a:pt x="3242" y="319"/>
                  </a:cubicBezTo>
                  <a:cubicBezTo>
                    <a:pt x="3003" y="160"/>
                    <a:pt x="2688" y="1"/>
                    <a:pt x="2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176;p100">
              <a:extLst>
                <a:ext uri="{FF2B5EF4-FFF2-40B4-BE49-F238E27FC236}">
                  <a16:creationId xmlns:a16="http://schemas.microsoft.com/office/drawing/2014/main" id="{1ED715D1-6DBC-6F95-7920-07CB46E63339}"/>
                </a:ext>
              </a:extLst>
            </p:cNvPr>
            <p:cNvSpPr/>
            <p:nvPr/>
          </p:nvSpPr>
          <p:spPr>
            <a:xfrm flipH="1">
              <a:off x="2763583" y="2445754"/>
              <a:ext cx="207948" cy="216016"/>
            </a:xfrm>
            <a:custGeom>
              <a:avLst/>
              <a:gdLst/>
              <a:ahLst/>
              <a:cxnLst/>
              <a:rect l="l" t="t" r="r" b="b"/>
              <a:pathLst>
                <a:path w="5748" h="5971" extrusionOk="0">
                  <a:moveTo>
                    <a:pt x="3402" y="1"/>
                  </a:moveTo>
                  <a:cubicBezTo>
                    <a:pt x="3034" y="1"/>
                    <a:pt x="2735" y="153"/>
                    <a:pt x="2506" y="306"/>
                  </a:cubicBezTo>
                  <a:cubicBezTo>
                    <a:pt x="2256" y="473"/>
                    <a:pt x="2038" y="690"/>
                    <a:pt x="1871" y="891"/>
                  </a:cubicBezTo>
                  <a:cubicBezTo>
                    <a:pt x="1521" y="1342"/>
                    <a:pt x="1253" y="1776"/>
                    <a:pt x="1019" y="2244"/>
                  </a:cubicBezTo>
                  <a:cubicBezTo>
                    <a:pt x="568" y="3163"/>
                    <a:pt x="201" y="4099"/>
                    <a:pt x="17" y="5135"/>
                  </a:cubicBezTo>
                  <a:cubicBezTo>
                    <a:pt x="0" y="5268"/>
                    <a:pt x="67" y="5369"/>
                    <a:pt x="167" y="5452"/>
                  </a:cubicBezTo>
                  <a:cubicBezTo>
                    <a:pt x="199" y="5468"/>
                    <a:pt x="233" y="5476"/>
                    <a:pt x="265" y="5476"/>
                  </a:cubicBezTo>
                  <a:cubicBezTo>
                    <a:pt x="368" y="5476"/>
                    <a:pt x="463" y="5403"/>
                    <a:pt x="501" y="5302"/>
                  </a:cubicBezTo>
                  <a:lnTo>
                    <a:pt x="501" y="5285"/>
                  </a:lnTo>
                  <a:cubicBezTo>
                    <a:pt x="802" y="4416"/>
                    <a:pt x="1270" y="3514"/>
                    <a:pt x="1754" y="2695"/>
                  </a:cubicBezTo>
                  <a:cubicBezTo>
                    <a:pt x="2005" y="2278"/>
                    <a:pt x="2272" y="1877"/>
                    <a:pt x="2556" y="1542"/>
                  </a:cubicBezTo>
                  <a:cubicBezTo>
                    <a:pt x="2833" y="1235"/>
                    <a:pt x="3165" y="985"/>
                    <a:pt x="3373" y="985"/>
                  </a:cubicBezTo>
                  <a:cubicBezTo>
                    <a:pt x="3391" y="985"/>
                    <a:pt x="3409" y="987"/>
                    <a:pt x="3425" y="991"/>
                  </a:cubicBezTo>
                  <a:cubicBezTo>
                    <a:pt x="3442" y="991"/>
                    <a:pt x="3459" y="1008"/>
                    <a:pt x="3475" y="1008"/>
                  </a:cubicBezTo>
                  <a:lnTo>
                    <a:pt x="3592" y="1041"/>
                  </a:lnTo>
                  <a:cubicBezTo>
                    <a:pt x="3676" y="1091"/>
                    <a:pt x="3759" y="1125"/>
                    <a:pt x="3810" y="1192"/>
                  </a:cubicBezTo>
                  <a:cubicBezTo>
                    <a:pt x="3960" y="1292"/>
                    <a:pt x="4094" y="1459"/>
                    <a:pt x="4194" y="1626"/>
                  </a:cubicBezTo>
                  <a:cubicBezTo>
                    <a:pt x="4428" y="1960"/>
                    <a:pt x="4561" y="2411"/>
                    <a:pt x="4695" y="2862"/>
                  </a:cubicBezTo>
                  <a:cubicBezTo>
                    <a:pt x="4929" y="3781"/>
                    <a:pt x="5029" y="4767"/>
                    <a:pt x="5096" y="5720"/>
                  </a:cubicBezTo>
                  <a:lnTo>
                    <a:pt x="5096" y="5753"/>
                  </a:lnTo>
                  <a:cubicBezTo>
                    <a:pt x="5113" y="5853"/>
                    <a:pt x="5196" y="5953"/>
                    <a:pt x="5313" y="5970"/>
                  </a:cubicBezTo>
                  <a:cubicBezTo>
                    <a:pt x="5464" y="5970"/>
                    <a:pt x="5597" y="5887"/>
                    <a:pt x="5614" y="5753"/>
                  </a:cubicBezTo>
                  <a:cubicBezTo>
                    <a:pt x="5748" y="4717"/>
                    <a:pt x="5748" y="3714"/>
                    <a:pt x="5547" y="2679"/>
                  </a:cubicBezTo>
                  <a:cubicBezTo>
                    <a:pt x="5447" y="2161"/>
                    <a:pt x="5297" y="1626"/>
                    <a:pt x="5013" y="1125"/>
                  </a:cubicBezTo>
                  <a:cubicBezTo>
                    <a:pt x="4862" y="874"/>
                    <a:pt x="4678" y="657"/>
                    <a:pt x="4428" y="440"/>
                  </a:cubicBezTo>
                  <a:cubicBezTo>
                    <a:pt x="4328" y="339"/>
                    <a:pt x="4177" y="256"/>
                    <a:pt x="4027" y="172"/>
                  </a:cubicBezTo>
                  <a:cubicBezTo>
                    <a:pt x="3943" y="122"/>
                    <a:pt x="3876" y="89"/>
                    <a:pt x="3793" y="55"/>
                  </a:cubicBezTo>
                  <a:cubicBezTo>
                    <a:pt x="3693" y="22"/>
                    <a:pt x="3609" y="5"/>
                    <a:pt x="3509" y="5"/>
                  </a:cubicBezTo>
                  <a:cubicBezTo>
                    <a:pt x="3472" y="2"/>
                    <a:pt x="3437" y="1"/>
                    <a:pt x="3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177;p100">
              <a:extLst>
                <a:ext uri="{FF2B5EF4-FFF2-40B4-BE49-F238E27FC236}">
                  <a16:creationId xmlns:a16="http://schemas.microsoft.com/office/drawing/2014/main" id="{498A03B7-84EB-75C2-651D-C0C890150B4A}"/>
                </a:ext>
              </a:extLst>
            </p:cNvPr>
            <p:cNvSpPr/>
            <p:nvPr/>
          </p:nvSpPr>
          <p:spPr>
            <a:xfrm flipH="1">
              <a:off x="2425868" y="2732453"/>
              <a:ext cx="462131" cy="184614"/>
            </a:xfrm>
            <a:custGeom>
              <a:avLst/>
              <a:gdLst/>
              <a:ahLst/>
              <a:cxnLst/>
              <a:rect l="l" t="t" r="r" b="b"/>
              <a:pathLst>
                <a:path w="12774" h="5103" extrusionOk="0">
                  <a:moveTo>
                    <a:pt x="11827" y="0"/>
                  </a:moveTo>
                  <a:lnTo>
                    <a:pt x="11827" y="0"/>
                  </a:lnTo>
                  <a:cubicBezTo>
                    <a:pt x="11826" y="0"/>
                    <a:pt x="9098" y="1275"/>
                    <a:pt x="5842" y="1275"/>
                  </a:cubicBezTo>
                  <a:cubicBezTo>
                    <a:pt x="4223" y="1275"/>
                    <a:pt x="2475" y="960"/>
                    <a:pt x="866" y="17"/>
                  </a:cubicBezTo>
                  <a:lnTo>
                    <a:pt x="866" y="17"/>
                  </a:lnTo>
                  <a:cubicBezTo>
                    <a:pt x="0" y="3385"/>
                    <a:pt x="3257" y="5103"/>
                    <a:pt x="6468" y="5103"/>
                  </a:cubicBezTo>
                  <a:cubicBezTo>
                    <a:pt x="9643" y="5103"/>
                    <a:pt x="12774" y="3423"/>
                    <a:pt x="11827" y="0"/>
                  </a:cubicBezTo>
                  <a:close/>
                </a:path>
              </a:pathLst>
            </a:custGeom>
            <a:solidFill>
              <a:schemeClr val="dk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178;p100">
              <a:extLst>
                <a:ext uri="{FF2B5EF4-FFF2-40B4-BE49-F238E27FC236}">
                  <a16:creationId xmlns:a16="http://schemas.microsoft.com/office/drawing/2014/main" id="{CC581BC0-99D4-87C3-06CC-748B4914DC4B}"/>
                </a:ext>
              </a:extLst>
            </p:cNvPr>
            <p:cNvSpPr/>
            <p:nvPr/>
          </p:nvSpPr>
          <p:spPr>
            <a:xfrm flipH="1">
              <a:off x="1117553" y="1290817"/>
              <a:ext cx="2854369" cy="2854332"/>
            </a:xfrm>
            <a:custGeom>
              <a:avLst/>
              <a:gdLst/>
              <a:ahLst/>
              <a:cxnLst/>
              <a:rect l="l" t="t" r="r" b="b"/>
              <a:pathLst>
                <a:path w="78899" h="78898" extrusionOk="0">
                  <a:moveTo>
                    <a:pt x="39449" y="0"/>
                  </a:moveTo>
                  <a:cubicBezTo>
                    <a:pt x="17661" y="0"/>
                    <a:pt x="0" y="17661"/>
                    <a:pt x="0" y="39449"/>
                  </a:cubicBezTo>
                  <a:cubicBezTo>
                    <a:pt x="0" y="61237"/>
                    <a:pt x="17661" y="78898"/>
                    <a:pt x="39449" y="78898"/>
                  </a:cubicBezTo>
                  <a:cubicBezTo>
                    <a:pt x="61237" y="78898"/>
                    <a:pt x="78898" y="61237"/>
                    <a:pt x="78898" y="39449"/>
                  </a:cubicBezTo>
                  <a:cubicBezTo>
                    <a:pt x="78898" y="17661"/>
                    <a:pt x="61237" y="0"/>
                    <a:pt x="39449" y="0"/>
                  </a:cubicBezTo>
                  <a:close/>
                </a:path>
              </a:pathLst>
            </a:custGeom>
            <a:noFill/>
            <a:ln w="152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0"/>
        <p:cNvGrpSpPr/>
        <p:nvPr/>
      </p:nvGrpSpPr>
      <p:grpSpPr>
        <a:xfrm>
          <a:off x="0" y="0"/>
          <a:ext cx="0" cy="0"/>
          <a:chOff x="0" y="0"/>
          <a:chExt cx="0" cy="0"/>
        </a:xfrm>
      </p:grpSpPr>
      <p:sp>
        <p:nvSpPr>
          <p:cNvPr id="2421" name="Google Shape;2421;p43"/>
          <p:cNvSpPr/>
          <p:nvPr/>
        </p:nvSpPr>
        <p:spPr>
          <a:xfrm>
            <a:off x="7304689" y="1393633"/>
            <a:ext cx="781800" cy="781800"/>
          </a:xfrm>
          <a:prstGeom prst="ellipse">
            <a:avLst/>
          </a:prstGeom>
          <a:solidFill>
            <a:schemeClr val="accen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3"/>
          <p:cNvSpPr/>
          <p:nvPr/>
        </p:nvSpPr>
        <p:spPr>
          <a:xfrm>
            <a:off x="5256814" y="1393633"/>
            <a:ext cx="781800" cy="781800"/>
          </a:xfrm>
          <a:prstGeom prst="ellipse">
            <a:avLst/>
          </a:prstGeom>
          <a:solidFill>
            <a:schemeClr val="accent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3"/>
          <p:cNvSpPr/>
          <p:nvPr/>
        </p:nvSpPr>
        <p:spPr>
          <a:xfrm>
            <a:off x="3208939" y="1393633"/>
            <a:ext cx="781800" cy="781800"/>
          </a:xfrm>
          <a:prstGeom prst="ellipse">
            <a:avLst/>
          </a:prstGeom>
          <a:solidFill>
            <a:schemeClr val="lt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3"/>
          <p:cNvSpPr/>
          <p:nvPr/>
        </p:nvSpPr>
        <p:spPr>
          <a:xfrm>
            <a:off x="1161064" y="1393633"/>
            <a:ext cx="781800" cy="781800"/>
          </a:xfrm>
          <a:prstGeom prst="ellipse">
            <a:avLst/>
          </a:prstGeom>
          <a:solidFill>
            <a:schemeClr val="accent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3"/>
          <p:cNvSpPr txBox="1">
            <a:spLocks noGrp="1"/>
          </p:cNvSpPr>
          <p:nvPr>
            <p:ph type="subTitle" idx="6"/>
          </p:nvPr>
        </p:nvSpPr>
        <p:spPr>
          <a:xfrm>
            <a:off x="4806566" y="2248959"/>
            <a:ext cx="15762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a:t>Listening</a:t>
            </a:r>
            <a:endParaRPr dirty="0"/>
          </a:p>
        </p:txBody>
      </p:sp>
      <p:sp>
        <p:nvSpPr>
          <p:cNvPr id="2426" name="Google Shape;2426;p43"/>
          <p:cNvSpPr txBox="1">
            <a:spLocks noGrp="1"/>
          </p:cNvSpPr>
          <p:nvPr>
            <p:ph type="subTitle" idx="8"/>
          </p:nvPr>
        </p:nvSpPr>
        <p:spPr>
          <a:xfrm>
            <a:off x="4806566" y="2860962"/>
            <a:ext cx="1576200" cy="1743038"/>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vi-VN" sz="1400" dirty="0">
                <a:latin typeface="Calibri" panose="020F0502020204030204" pitchFamily="34" charset="0"/>
                <a:cs typeface="Calibri" panose="020F0502020204030204" pitchFamily="34" charset="0"/>
              </a:rPr>
              <a:t>- about dream houses</a:t>
            </a:r>
          </a:p>
          <a:p>
            <a:pPr marL="0" lvl="0" indent="0" algn="l" rtl="0">
              <a:spcBef>
                <a:spcPts val="0"/>
              </a:spcBef>
              <a:spcAft>
                <a:spcPts val="1200"/>
              </a:spcAft>
              <a:buNone/>
            </a:pPr>
            <a:r>
              <a:rPr lang="vi-VN" sz="1400" dirty="0">
                <a:latin typeface="Calibri" panose="020F0502020204030204" pitchFamily="34" charset="0"/>
                <a:cs typeface="Calibri" panose="020F0502020204030204" pitchFamily="34" charset="0"/>
              </a:rPr>
              <a:t>- about ideas for a green club</a:t>
            </a:r>
          </a:p>
          <a:p>
            <a:pPr marL="0" lvl="0" indent="0" algn="l" rtl="0">
              <a:spcBef>
                <a:spcPts val="0"/>
              </a:spcBef>
              <a:spcAft>
                <a:spcPts val="1200"/>
              </a:spcAft>
              <a:buNone/>
            </a:pPr>
            <a:r>
              <a:rPr lang="vi-VN" sz="1400" dirty="0">
                <a:latin typeface="Calibri" panose="020F0502020204030204" pitchFamily="34" charset="0"/>
                <a:cs typeface="Calibri" panose="020F0502020204030204" pitchFamily="34" charset="0"/>
              </a:rPr>
              <a:t>- about what robots can do</a:t>
            </a:r>
            <a:endParaRPr sz="1400" dirty="0">
              <a:latin typeface="Calibri" panose="020F0502020204030204" pitchFamily="34" charset="0"/>
              <a:cs typeface="Calibri" panose="020F0502020204030204" pitchFamily="34" charset="0"/>
            </a:endParaRPr>
          </a:p>
        </p:txBody>
      </p:sp>
      <p:sp>
        <p:nvSpPr>
          <p:cNvPr id="2427" name="Google Shape;2427;p43"/>
          <p:cNvSpPr txBox="1">
            <a:spLocks noGrp="1"/>
          </p:cNvSpPr>
          <p:nvPr>
            <p:ph type="subTitle" idx="1"/>
          </p:nvPr>
        </p:nvSpPr>
        <p:spPr>
          <a:xfrm>
            <a:off x="713168" y="2248959"/>
            <a:ext cx="15762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Reading</a:t>
            </a:r>
            <a:endParaRPr dirty="0"/>
          </a:p>
        </p:txBody>
      </p:sp>
      <p:sp>
        <p:nvSpPr>
          <p:cNvPr id="2428" name="Google Shape;2428;p43"/>
          <p:cNvSpPr txBox="1">
            <a:spLocks noGrp="1"/>
          </p:cNvSpPr>
          <p:nvPr>
            <p:ph type="subTitle" idx="2"/>
          </p:nvPr>
        </p:nvSpPr>
        <p:spPr>
          <a:xfrm>
            <a:off x="713167" y="2860961"/>
            <a:ext cx="1754825" cy="2350231"/>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about houses and appliances in the future</a:t>
            </a:r>
            <a:endParaRPr lang="en" sz="1400" dirty="0">
              <a:latin typeface="Calibri" panose="020F0502020204030204" pitchFamily="34" charset="0"/>
              <a:cs typeface="Calibri" panose="020F0502020204030204" pitchFamily="34" charset="0"/>
            </a:endParaRPr>
          </a:p>
          <a:p>
            <a:pPr marL="0" lvl="0" indent="0" algn="l" rtl="0">
              <a:spcBef>
                <a:spcPts val="0"/>
              </a:spcBef>
              <a:spcAft>
                <a:spcPts val="1200"/>
              </a:spcAft>
              <a:buNone/>
            </a:pPr>
            <a:r>
              <a:rPr lang="vi-VN" sz="1400" dirty="0">
                <a:latin typeface="Calibri" panose="020F0502020204030204" pitchFamily="34" charset="0"/>
                <a:cs typeface="Calibri" panose="020F0502020204030204" pitchFamily="34" charset="0"/>
              </a:rPr>
              <a:t>- about ways to go green</a:t>
            </a:r>
          </a:p>
          <a:p>
            <a:pPr marL="0" lvl="0" indent="0" algn="l" rtl="0">
              <a:spcBef>
                <a:spcPts val="0"/>
              </a:spcBef>
              <a:spcAft>
                <a:spcPts val="1200"/>
              </a:spcAft>
              <a:buNone/>
            </a:pPr>
            <a:r>
              <a:rPr lang="vi-VN" sz="1400" dirty="0">
                <a:latin typeface="Calibri" panose="020F0502020204030204" pitchFamily="34" charset="0"/>
                <a:cs typeface="Calibri" panose="020F0502020204030204" pitchFamily="34" charset="0"/>
              </a:rPr>
              <a:t>- about an international robot show</a:t>
            </a:r>
            <a:endParaRPr sz="1400" dirty="0">
              <a:latin typeface="Calibri" panose="020F0502020204030204" pitchFamily="34" charset="0"/>
              <a:cs typeface="Calibri" panose="020F0502020204030204" pitchFamily="34" charset="0"/>
            </a:endParaRPr>
          </a:p>
        </p:txBody>
      </p:sp>
      <p:sp>
        <p:nvSpPr>
          <p:cNvPr id="2429" name="Google Shape;2429;p43"/>
          <p:cNvSpPr txBox="1">
            <a:spLocks noGrp="1"/>
          </p:cNvSpPr>
          <p:nvPr>
            <p:ph type="title"/>
          </p:nvPr>
        </p:nvSpPr>
        <p:spPr>
          <a:xfrm>
            <a:off x="714818" y="1365049"/>
            <a:ext cx="1572900" cy="78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430" name="Google Shape;2430;p43"/>
          <p:cNvSpPr txBox="1">
            <a:spLocks noGrp="1"/>
          </p:cNvSpPr>
          <p:nvPr>
            <p:ph type="title" idx="4"/>
          </p:nvPr>
        </p:nvSpPr>
        <p:spPr>
          <a:xfrm>
            <a:off x="2761936" y="1365041"/>
            <a:ext cx="1572900" cy="78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431" name="Google Shape;2431;p43"/>
          <p:cNvSpPr txBox="1">
            <a:spLocks noGrp="1"/>
          </p:cNvSpPr>
          <p:nvPr>
            <p:ph type="title" idx="15"/>
          </p:nvPr>
        </p:nvSpPr>
        <p:spPr>
          <a:xfrm>
            <a:off x="713225" y="539500"/>
            <a:ext cx="77175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b="1" dirty="0"/>
              <a:t>Objective</a:t>
            </a:r>
            <a:endParaRPr b="1" dirty="0"/>
          </a:p>
        </p:txBody>
      </p:sp>
      <p:sp>
        <p:nvSpPr>
          <p:cNvPr id="2432" name="Google Shape;2432;p43"/>
          <p:cNvSpPr txBox="1">
            <a:spLocks noGrp="1"/>
          </p:cNvSpPr>
          <p:nvPr>
            <p:ph type="subTitle" idx="3"/>
          </p:nvPr>
        </p:nvSpPr>
        <p:spPr>
          <a:xfrm>
            <a:off x="2760299" y="2248959"/>
            <a:ext cx="15762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a:t>Speaking</a:t>
            </a:r>
            <a:endParaRPr dirty="0"/>
          </a:p>
        </p:txBody>
      </p:sp>
      <p:sp>
        <p:nvSpPr>
          <p:cNvPr id="2433" name="Google Shape;2433;p43"/>
          <p:cNvSpPr txBox="1">
            <a:spLocks noGrp="1"/>
          </p:cNvSpPr>
          <p:nvPr>
            <p:ph type="subTitle" idx="5"/>
          </p:nvPr>
        </p:nvSpPr>
        <p:spPr>
          <a:xfrm>
            <a:off x="2760299" y="2860961"/>
            <a:ext cx="1576200" cy="212829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vi-VN" sz="1400" dirty="0">
                <a:latin typeface="Calibri" panose="020F0502020204030204" pitchFamily="34" charset="0"/>
                <a:cs typeface="Calibri" panose="020F0502020204030204" pitchFamily="34" charset="0"/>
              </a:rPr>
              <a:t>- about different houses in the future</a:t>
            </a:r>
          </a:p>
          <a:p>
            <a:pPr marL="0" lvl="0" indent="0" algn="l" rtl="0">
              <a:spcBef>
                <a:spcPts val="0"/>
              </a:spcBef>
              <a:spcAft>
                <a:spcPts val="1200"/>
              </a:spcAft>
              <a:buNone/>
            </a:pPr>
            <a:r>
              <a:rPr lang="en-US" sz="1400" dirty="0">
                <a:latin typeface="Calibri" panose="020F0502020204030204" pitchFamily="34" charset="0"/>
                <a:cs typeface="Calibri" panose="020F0502020204030204" pitchFamily="34" charset="0"/>
              </a:rPr>
              <a:t>- about tips for going green</a:t>
            </a:r>
          </a:p>
          <a:p>
            <a:pPr marL="0" lvl="0" indent="0" algn="l" rtl="0">
              <a:spcBef>
                <a:spcPts val="0"/>
              </a:spcBef>
              <a:spcAft>
                <a:spcPts val="1200"/>
              </a:spcAft>
              <a:buNone/>
            </a:pPr>
            <a:r>
              <a:rPr lang="vi-VN" sz="1400" dirty="0">
                <a:latin typeface="Calibri" panose="020F0502020204030204" pitchFamily="34" charset="0"/>
                <a:cs typeface="Calibri" panose="020F0502020204030204" pitchFamily="34" charset="0"/>
              </a:rPr>
              <a:t>- about what robots can do</a:t>
            </a:r>
            <a:endParaRPr sz="1400" dirty="0">
              <a:latin typeface="Calibri" panose="020F0502020204030204" pitchFamily="34" charset="0"/>
              <a:cs typeface="Calibri" panose="020F0502020204030204" pitchFamily="34" charset="0"/>
            </a:endParaRPr>
          </a:p>
        </p:txBody>
      </p:sp>
      <p:sp>
        <p:nvSpPr>
          <p:cNvPr id="2434" name="Google Shape;2434;p43"/>
          <p:cNvSpPr txBox="1">
            <a:spLocks noGrp="1"/>
          </p:cNvSpPr>
          <p:nvPr>
            <p:ph type="title" idx="7"/>
          </p:nvPr>
        </p:nvSpPr>
        <p:spPr>
          <a:xfrm>
            <a:off x="4808216" y="1365034"/>
            <a:ext cx="1572900" cy="78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435" name="Google Shape;2435;p43"/>
          <p:cNvSpPr txBox="1">
            <a:spLocks noGrp="1"/>
          </p:cNvSpPr>
          <p:nvPr>
            <p:ph type="subTitle" idx="9"/>
          </p:nvPr>
        </p:nvSpPr>
        <p:spPr>
          <a:xfrm>
            <a:off x="6854522" y="2248959"/>
            <a:ext cx="15762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a:t>Writing</a:t>
            </a:r>
            <a:endParaRPr dirty="0"/>
          </a:p>
        </p:txBody>
      </p:sp>
      <p:sp>
        <p:nvSpPr>
          <p:cNvPr id="2436" name="Google Shape;2436;p43"/>
          <p:cNvSpPr txBox="1">
            <a:spLocks noGrp="1"/>
          </p:cNvSpPr>
          <p:nvPr>
            <p:ph type="title" idx="13"/>
          </p:nvPr>
        </p:nvSpPr>
        <p:spPr>
          <a:xfrm>
            <a:off x="6856172" y="1365058"/>
            <a:ext cx="1572900" cy="78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2437" name="Google Shape;2437;p43"/>
          <p:cNvSpPr txBox="1">
            <a:spLocks noGrp="1"/>
          </p:cNvSpPr>
          <p:nvPr>
            <p:ph type="subTitle" idx="14"/>
          </p:nvPr>
        </p:nvSpPr>
        <p:spPr>
          <a:xfrm>
            <a:off x="6854522" y="2860961"/>
            <a:ext cx="1576200" cy="2128289"/>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vi-VN" sz="1400" dirty="0">
                <a:latin typeface="Calibri" panose="020F0502020204030204" pitchFamily="34" charset="0"/>
                <a:cs typeface="Calibri" panose="020F0502020204030204" pitchFamily="34" charset="0"/>
              </a:rPr>
              <a:t>- about a dream house</a:t>
            </a:r>
          </a:p>
          <a:p>
            <a:pPr marL="0" lvl="0" indent="0" algn="l" rtl="0">
              <a:spcBef>
                <a:spcPts val="0"/>
              </a:spcBef>
              <a:spcAft>
                <a:spcPts val="1200"/>
              </a:spcAft>
              <a:buNone/>
            </a:pPr>
            <a:r>
              <a:rPr lang="vi-VN" sz="1400" dirty="0">
                <a:latin typeface="Calibri" panose="020F0502020204030204" pitchFamily="34" charset="0"/>
                <a:cs typeface="Calibri" panose="020F0502020204030204" pitchFamily="34" charset="0"/>
              </a:rPr>
              <a:t>- about ideas for a green club</a:t>
            </a:r>
          </a:p>
          <a:p>
            <a:pPr marL="0" lvl="0" indent="0" algn="l" rtl="0">
              <a:spcBef>
                <a:spcPts val="0"/>
              </a:spcBef>
              <a:spcAft>
                <a:spcPts val="1200"/>
              </a:spcAft>
              <a:buNone/>
            </a:pPr>
            <a:r>
              <a:rPr lang="vi-VN" sz="1400" dirty="0">
                <a:latin typeface="Calibri" panose="020F0502020204030204" pitchFamily="34" charset="0"/>
                <a:cs typeface="Calibri" panose="020F0502020204030204" pitchFamily="34" charset="0"/>
              </a:rPr>
              <a:t>- about a robot one would like to have</a:t>
            </a:r>
            <a:endParaRPr sz="1400" dirty="0">
              <a:latin typeface="Calibri" panose="020F0502020204030204" pitchFamily="34" charset="0"/>
              <a:cs typeface="Calibri" panose="020F0502020204030204" pitchFamily="34" charset="0"/>
            </a:endParaRP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88"/>
        <p:cNvGrpSpPr/>
        <p:nvPr/>
      </p:nvGrpSpPr>
      <p:grpSpPr>
        <a:xfrm>
          <a:off x="0" y="0"/>
          <a:ext cx="0" cy="0"/>
          <a:chOff x="0" y="0"/>
          <a:chExt cx="0" cy="0"/>
        </a:xfrm>
      </p:grpSpPr>
      <p:sp>
        <p:nvSpPr>
          <p:cNvPr id="2589" name="Google Shape;2589;p49"/>
          <p:cNvSpPr/>
          <p:nvPr/>
        </p:nvSpPr>
        <p:spPr>
          <a:xfrm>
            <a:off x="3732322" y="1210837"/>
            <a:ext cx="1679400" cy="1679400"/>
          </a:xfrm>
          <a:prstGeom prst="ellipse">
            <a:avLst/>
          </a:prstGeom>
          <a:solidFill>
            <a:schemeClr val="accent3"/>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9"/>
          <p:cNvSpPr txBox="1">
            <a:spLocks noGrp="1"/>
          </p:cNvSpPr>
          <p:nvPr>
            <p:ph type="title" idx="2"/>
          </p:nvPr>
        </p:nvSpPr>
        <p:spPr>
          <a:xfrm>
            <a:off x="3885172" y="1407937"/>
            <a:ext cx="1526100" cy="128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01</a:t>
            </a:r>
            <a:endParaRPr/>
          </a:p>
        </p:txBody>
      </p:sp>
      <p:sp>
        <p:nvSpPr>
          <p:cNvPr id="2592" name="Google Shape;2592;p49"/>
          <p:cNvSpPr txBox="1">
            <a:spLocks noGrp="1"/>
          </p:cNvSpPr>
          <p:nvPr>
            <p:ph type="title"/>
          </p:nvPr>
        </p:nvSpPr>
        <p:spPr>
          <a:xfrm>
            <a:off x="2841900" y="2893587"/>
            <a:ext cx="3460200" cy="98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Reading</a:t>
            </a:r>
            <a:endParaRPr dirty="0"/>
          </a:p>
        </p:txBody>
      </p:sp>
    </p:spTree>
  </p:cSld>
  <p:clrMapOvr>
    <a:masterClrMapping/>
  </p:clrMapOvr>
  <p:transition spd="med">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14"/>
        <p:cNvGrpSpPr/>
        <p:nvPr/>
      </p:nvGrpSpPr>
      <p:grpSpPr>
        <a:xfrm>
          <a:off x="0" y="0"/>
          <a:ext cx="0" cy="0"/>
          <a:chOff x="0" y="0"/>
          <a:chExt cx="0" cy="0"/>
        </a:xfrm>
      </p:grpSpPr>
      <p:sp>
        <p:nvSpPr>
          <p:cNvPr id="6" name="TextBox 5">
            <a:extLst>
              <a:ext uri="{FF2B5EF4-FFF2-40B4-BE49-F238E27FC236}">
                <a16:creationId xmlns:a16="http://schemas.microsoft.com/office/drawing/2014/main" id="{033C01C7-7073-D015-8170-EEED2584EC00}"/>
              </a:ext>
            </a:extLst>
          </p:cNvPr>
          <p:cNvSpPr txBox="1"/>
          <p:nvPr/>
        </p:nvSpPr>
        <p:spPr>
          <a:xfrm>
            <a:off x="754603" y="115410"/>
            <a:ext cx="6090081" cy="707886"/>
          </a:xfrm>
          <a:prstGeom prst="rect">
            <a:avLst/>
          </a:prstGeom>
          <a:noFill/>
        </p:spPr>
        <p:txBody>
          <a:bodyPr wrap="square" rtlCol="0">
            <a:spAutoFit/>
          </a:bodyPr>
          <a:lstStyle/>
          <a:p>
            <a:r>
              <a:rPr lang="en-US" sz="2000" dirty="0">
                <a:solidFill>
                  <a:schemeClr val="bg2"/>
                </a:solidFill>
                <a:latin typeface="Cambria" panose="02040503050406030204" pitchFamily="18" charset="0"/>
                <a:cs typeface="Calibri" panose="020F0502020204030204" pitchFamily="34" charset="0"/>
              </a:rPr>
              <a:t>Ex 1: Read the text and choose the correct answer A, B, or C for each of the questions.</a:t>
            </a:r>
            <a:endParaRPr lang="en-VN" sz="2000" dirty="0">
              <a:solidFill>
                <a:schemeClr val="bg2"/>
              </a:solidFill>
              <a:latin typeface="Cambria" panose="02040503050406030204" pitchFamily="18" charset="0"/>
              <a:cs typeface="Calibri" panose="020F0502020204030204" pitchFamily="34" charset="0"/>
            </a:endParaRPr>
          </a:p>
        </p:txBody>
      </p:sp>
      <p:sp>
        <p:nvSpPr>
          <p:cNvPr id="7" name="TextBox 6">
            <a:extLst>
              <a:ext uri="{FF2B5EF4-FFF2-40B4-BE49-F238E27FC236}">
                <a16:creationId xmlns:a16="http://schemas.microsoft.com/office/drawing/2014/main" id="{03487925-0207-C761-6610-AB17C2C0B950}"/>
              </a:ext>
            </a:extLst>
          </p:cNvPr>
          <p:cNvSpPr txBox="1"/>
          <p:nvPr/>
        </p:nvSpPr>
        <p:spPr>
          <a:xfrm>
            <a:off x="1296897" y="978157"/>
            <a:ext cx="6550206" cy="3785652"/>
          </a:xfrm>
          <a:prstGeom prst="rect">
            <a:avLst/>
          </a:prstGeom>
          <a:solidFill>
            <a:schemeClr val="bg2">
              <a:lumMod val="20000"/>
              <a:lumOff val="80000"/>
            </a:schemeClr>
          </a:solidFill>
        </p:spPr>
        <p:txBody>
          <a:bodyPr wrap="square" rtlCol="0">
            <a:spAutoFit/>
          </a:bodyPr>
          <a:lstStyle/>
          <a:p>
            <a:pPr algn="ctr"/>
            <a:r>
              <a:rPr lang="en-US" sz="2400" dirty="0">
                <a:solidFill>
                  <a:srgbClr val="0070C0"/>
                </a:solidFill>
                <a:latin typeface="Calibri" panose="020F0502020204030204" pitchFamily="34" charset="0"/>
                <a:cs typeface="Calibri" panose="020F0502020204030204" pitchFamily="34" charset="0"/>
              </a:rPr>
              <a:t>What will our houses in the future be like?</a:t>
            </a:r>
          </a:p>
          <a:p>
            <a:pPr algn="just"/>
            <a:r>
              <a:rPr lang="en-US" sz="2400" dirty="0">
                <a:solidFill>
                  <a:schemeClr val="tx1">
                    <a:lumMod val="50000"/>
                  </a:schemeClr>
                </a:solidFill>
                <a:latin typeface="Calibri" panose="020F0502020204030204" pitchFamily="34" charset="0"/>
                <a:cs typeface="Calibri" panose="020F0502020204030204" pitchFamily="34" charset="0"/>
              </a:rPr>
              <a:t>In the future, the places we live in and the ways we live will change a lot. Our houses will be more eco-friendly. We will use wind energy or solar energy. We will use our voices to control our houses. It will make our lives more comfortable. There will be underground cities. There will be cities in the air and on other planets, too. We will have to build cities there because there will be too many people and not enough land for houses or buildings.</a:t>
            </a:r>
            <a:endParaRPr lang="en-VN" sz="2400" dirty="0">
              <a:solidFill>
                <a:schemeClr val="tx1">
                  <a:lumMod val="50000"/>
                </a:schemeClr>
              </a:solidFill>
              <a:latin typeface="Calibri" panose="020F0502020204030204" pitchFamily="34" charset="0"/>
              <a:cs typeface="Calibri" panose="020F0502020204030204" pitchFamily="34" charset="0"/>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4"/>
        <p:cNvGrpSpPr/>
        <p:nvPr/>
      </p:nvGrpSpPr>
      <p:grpSpPr>
        <a:xfrm>
          <a:off x="0" y="0"/>
          <a:ext cx="0" cy="0"/>
          <a:chOff x="0" y="0"/>
          <a:chExt cx="0" cy="0"/>
        </a:xfrm>
      </p:grpSpPr>
      <p:sp>
        <p:nvSpPr>
          <p:cNvPr id="6" name="TextBox 5">
            <a:extLst>
              <a:ext uri="{FF2B5EF4-FFF2-40B4-BE49-F238E27FC236}">
                <a16:creationId xmlns:a16="http://schemas.microsoft.com/office/drawing/2014/main" id="{9103D311-A10C-3E7D-73C7-37EAD5E39739}"/>
              </a:ext>
            </a:extLst>
          </p:cNvPr>
          <p:cNvSpPr txBox="1"/>
          <p:nvPr/>
        </p:nvSpPr>
        <p:spPr>
          <a:xfrm>
            <a:off x="763876" y="259771"/>
            <a:ext cx="6976590" cy="1711366"/>
          </a:xfrm>
          <a:prstGeom prst="rect">
            <a:avLst/>
          </a:prstGeom>
          <a:noFill/>
        </p:spPr>
        <p:txBody>
          <a:bodyPr wrap="none" rtlCol="0">
            <a:spAutoFit/>
          </a:bodyPr>
          <a:lstStyle/>
          <a:p>
            <a:pPr>
              <a:lnSpc>
                <a:spcPct val="150000"/>
              </a:lnSpc>
            </a:pPr>
            <a:r>
              <a:rPr lang="en-US" sz="1800" b="1" i="0" dirty="0">
                <a:solidFill>
                  <a:schemeClr val="bg1"/>
                </a:solidFill>
                <a:effectLst/>
                <a:latin typeface="Calibri" panose="020F0502020204030204" pitchFamily="34" charset="0"/>
                <a:cs typeface="Calibri" panose="020F0502020204030204" pitchFamily="34" charset="0"/>
              </a:rPr>
              <a:t>1. </a:t>
            </a:r>
            <a:r>
              <a:rPr lang="en-US" sz="1800" b="0" i="0" dirty="0">
                <a:solidFill>
                  <a:schemeClr val="bg1"/>
                </a:solidFill>
                <a:effectLst/>
                <a:latin typeface="Calibri" panose="020F0502020204030204" pitchFamily="34" charset="0"/>
                <a:cs typeface="Calibri" panose="020F0502020204030204" pitchFamily="34" charset="0"/>
              </a:rPr>
              <a:t>Scientists predict where and how we live in the future ____________.</a:t>
            </a:r>
          </a:p>
          <a:p>
            <a:pPr>
              <a:lnSpc>
                <a:spcPct val="150000"/>
              </a:lnSpc>
            </a:pPr>
            <a:r>
              <a:rPr lang="en-US" sz="1800" b="1" i="0" dirty="0">
                <a:solidFill>
                  <a:schemeClr val="bg1"/>
                </a:solidFill>
                <a:effectLst/>
                <a:latin typeface="Calibri" panose="020F0502020204030204" pitchFamily="34" charset="0"/>
                <a:cs typeface="Calibri" panose="020F0502020204030204" pitchFamily="34" charset="0"/>
              </a:rPr>
              <a:t>A. </a:t>
            </a:r>
            <a:r>
              <a:rPr lang="en-US" sz="1800" b="0" i="0" dirty="0">
                <a:solidFill>
                  <a:schemeClr val="bg1"/>
                </a:solidFill>
                <a:effectLst/>
                <a:latin typeface="Calibri" panose="020F0502020204030204" pitchFamily="34" charset="0"/>
                <a:cs typeface="Calibri" panose="020F0502020204030204" pitchFamily="34" charset="0"/>
              </a:rPr>
              <a:t>will change a lot</a:t>
            </a:r>
          </a:p>
          <a:p>
            <a:pPr>
              <a:lnSpc>
                <a:spcPct val="150000"/>
              </a:lnSpc>
            </a:pPr>
            <a:r>
              <a:rPr lang="en-US" sz="1800" b="1" i="0" dirty="0">
                <a:solidFill>
                  <a:schemeClr val="bg1"/>
                </a:solidFill>
                <a:effectLst/>
                <a:latin typeface="Calibri" panose="020F0502020204030204" pitchFamily="34" charset="0"/>
                <a:cs typeface="Calibri" panose="020F0502020204030204" pitchFamily="34" charset="0"/>
              </a:rPr>
              <a:t>B. </a:t>
            </a:r>
            <a:r>
              <a:rPr lang="en-US" sz="1800" b="0" i="0" dirty="0">
                <a:solidFill>
                  <a:schemeClr val="bg1"/>
                </a:solidFill>
                <a:effectLst/>
                <a:latin typeface="Calibri" panose="020F0502020204030204" pitchFamily="34" charset="0"/>
                <a:cs typeface="Calibri" panose="020F0502020204030204" pitchFamily="34" charset="0"/>
              </a:rPr>
              <a:t>will not change much</a:t>
            </a:r>
          </a:p>
          <a:p>
            <a:pPr>
              <a:lnSpc>
                <a:spcPct val="150000"/>
              </a:lnSpc>
            </a:pPr>
            <a:r>
              <a:rPr lang="en-US" sz="1800" b="1" i="0" dirty="0">
                <a:solidFill>
                  <a:schemeClr val="bg1"/>
                </a:solidFill>
                <a:effectLst/>
                <a:latin typeface="Calibri" panose="020F0502020204030204" pitchFamily="34" charset="0"/>
                <a:cs typeface="Calibri" panose="020F0502020204030204" pitchFamily="34" charset="0"/>
              </a:rPr>
              <a:t>C. </a:t>
            </a:r>
            <a:r>
              <a:rPr lang="en-US" sz="1800" b="0" i="0" dirty="0">
                <a:solidFill>
                  <a:schemeClr val="bg1"/>
                </a:solidFill>
                <a:effectLst/>
                <a:latin typeface="Calibri" panose="020F0502020204030204" pitchFamily="34" charset="0"/>
                <a:cs typeface="Calibri" panose="020F0502020204030204" pitchFamily="34" charset="0"/>
              </a:rPr>
              <a:t>will change only a little</a:t>
            </a:r>
          </a:p>
        </p:txBody>
      </p:sp>
      <p:sp>
        <p:nvSpPr>
          <p:cNvPr id="7" name="TextBox 6">
            <a:extLst>
              <a:ext uri="{FF2B5EF4-FFF2-40B4-BE49-F238E27FC236}">
                <a16:creationId xmlns:a16="http://schemas.microsoft.com/office/drawing/2014/main" id="{94393C70-A247-C00C-D464-77FF82179149}"/>
              </a:ext>
            </a:extLst>
          </p:cNvPr>
          <p:cNvSpPr txBox="1"/>
          <p:nvPr/>
        </p:nvSpPr>
        <p:spPr>
          <a:xfrm>
            <a:off x="1063668" y="2057400"/>
            <a:ext cx="7016664" cy="369332"/>
          </a:xfrm>
          <a:prstGeom prst="rect">
            <a:avLst/>
          </a:prstGeom>
          <a:noFill/>
        </p:spPr>
        <p:txBody>
          <a:bodyPr wrap="none" rtlCol="0">
            <a:spAutoFit/>
          </a:bodyPr>
          <a:lstStyle/>
          <a:p>
            <a:r>
              <a:rPr lang="en-US" sz="1800" dirty="0">
                <a:solidFill>
                  <a:schemeClr val="tx1">
                    <a:lumMod val="50000"/>
                  </a:schemeClr>
                </a:solidFill>
                <a:highlight>
                  <a:srgbClr val="FFFF00"/>
                </a:highlight>
                <a:latin typeface="Calibri" panose="020F0502020204030204" pitchFamily="34" charset="0"/>
                <a:cs typeface="Calibri" panose="020F0502020204030204" pitchFamily="34" charset="0"/>
              </a:rPr>
              <a:t>In the future, the places we live in and the ways </a:t>
            </a:r>
            <a:r>
              <a:rPr lang="en-US" sz="1800" dirty="0">
                <a:solidFill>
                  <a:srgbClr val="FF0000"/>
                </a:solidFill>
                <a:highlight>
                  <a:srgbClr val="FFFF00"/>
                </a:highlight>
                <a:latin typeface="Calibri" panose="020F0502020204030204" pitchFamily="34" charset="0"/>
                <a:cs typeface="Calibri" panose="020F0502020204030204" pitchFamily="34" charset="0"/>
              </a:rPr>
              <a:t>we live will change a lot</a:t>
            </a:r>
            <a:r>
              <a:rPr lang="en-US" sz="1800" dirty="0">
                <a:solidFill>
                  <a:schemeClr val="tx1">
                    <a:lumMod val="50000"/>
                  </a:schemeClr>
                </a:solidFill>
                <a:highlight>
                  <a:srgbClr val="FFFF00"/>
                </a:highlight>
                <a:latin typeface="Calibri" panose="020F0502020204030204" pitchFamily="34" charset="0"/>
                <a:cs typeface="Calibri" panose="020F0502020204030204" pitchFamily="34" charset="0"/>
              </a:rPr>
              <a:t>.</a:t>
            </a:r>
            <a:endParaRPr lang="en-VN" sz="1800" dirty="0">
              <a:solidFill>
                <a:schemeClr val="tx1">
                  <a:lumMod val="50000"/>
                </a:schemeClr>
              </a:solidFill>
              <a:highlight>
                <a:srgbClr val="FFFF00"/>
              </a:highlight>
              <a:latin typeface="Calibri" panose="020F0502020204030204" pitchFamily="34" charset="0"/>
              <a:cs typeface="Calibri" panose="020F0502020204030204" pitchFamily="34" charset="0"/>
            </a:endParaRPr>
          </a:p>
        </p:txBody>
      </p:sp>
      <p:sp>
        <p:nvSpPr>
          <p:cNvPr id="8" name="Oval 7">
            <a:extLst>
              <a:ext uri="{FF2B5EF4-FFF2-40B4-BE49-F238E27FC236}">
                <a16:creationId xmlns:a16="http://schemas.microsoft.com/office/drawing/2014/main" id="{AF0ABEFE-240D-3072-9F7A-58880F83B1C3}"/>
              </a:ext>
            </a:extLst>
          </p:cNvPr>
          <p:cNvSpPr>
            <a:spLocks noChangeAspect="1"/>
          </p:cNvSpPr>
          <p:nvPr/>
        </p:nvSpPr>
        <p:spPr>
          <a:xfrm>
            <a:off x="763876" y="791454"/>
            <a:ext cx="324000" cy="3240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1226FB0-ACD7-D6C5-4829-5FF69BD8F8F5}"/>
              </a:ext>
            </a:extLst>
          </p:cNvPr>
          <p:cNvSpPr txBox="1"/>
          <p:nvPr/>
        </p:nvSpPr>
        <p:spPr>
          <a:xfrm>
            <a:off x="763876" y="2512995"/>
            <a:ext cx="7850226" cy="1711366"/>
          </a:xfrm>
          <a:prstGeom prst="rect">
            <a:avLst/>
          </a:prstGeom>
          <a:noFill/>
        </p:spPr>
        <p:txBody>
          <a:bodyPr wrap="none" rtlCol="0">
            <a:spAutoFit/>
          </a:bodyPr>
          <a:lstStyle>
            <a:defPPr marR="0" lvl="0" algn="l" rtl="0">
              <a:lnSpc>
                <a:spcPct val="100000"/>
              </a:lnSpc>
              <a:spcBef>
                <a:spcPts val="0"/>
              </a:spcBef>
              <a:spcAft>
                <a:spcPts val="0"/>
              </a:spcAft>
            </a:defPPr>
            <a:lvl1pPr>
              <a:lnSpc>
                <a:spcPct val="150000"/>
              </a:lnSpc>
              <a:defRPr sz="1800" b="1">
                <a:solidFill>
                  <a:schemeClr val="bg1"/>
                </a:solidFill>
                <a:effectLst/>
                <a:latin typeface="Calibri" panose="020F0502020204030204" pitchFamily="34" charset="0"/>
                <a:cs typeface="Calibri" panose="020F0502020204030204" pitchFamily="34" charset="0"/>
              </a:defRPr>
            </a:lvl1pPr>
          </a:lstStyle>
          <a:p>
            <a:r>
              <a:rPr lang="en-US" dirty="0"/>
              <a:t>2. According to the text, which of the following is NOT true about future houses?</a:t>
            </a:r>
          </a:p>
          <a:p>
            <a:r>
              <a:rPr lang="en-US" dirty="0"/>
              <a:t>A. They will be more eco-friendly.</a:t>
            </a:r>
          </a:p>
          <a:p>
            <a:r>
              <a:rPr lang="en-US" dirty="0"/>
              <a:t>B. They will use energy from coal. </a:t>
            </a:r>
          </a:p>
          <a:p>
            <a:r>
              <a:rPr lang="en-US" dirty="0"/>
              <a:t>C. They will use wind energy.</a:t>
            </a:r>
          </a:p>
        </p:txBody>
      </p:sp>
      <p:sp>
        <p:nvSpPr>
          <p:cNvPr id="10" name="TextBox 9">
            <a:extLst>
              <a:ext uri="{FF2B5EF4-FFF2-40B4-BE49-F238E27FC236}">
                <a16:creationId xmlns:a16="http://schemas.microsoft.com/office/drawing/2014/main" id="{8E4105F6-F08D-DFC1-4C07-1BE6BF559EAD}"/>
              </a:ext>
            </a:extLst>
          </p:cNvPr>
          <p:cNvSpPr txBox="1"/>
          <p:nvPr/>
        </p:nvSpPr>
        <p:spPr>
          <a:xfrm>
            <a:off x="902535" y="4307210"/>
            <a:ext cx="7572907" cy="369332"/>
          </a:xfrm>
          <a:prstGeom prst="rect">
            <a:avLst/>
          </a:prstGeom>
          <a:noFill/>
        </p:spPr>
        <p:txBody>
          <a:bodyPr wrap="none" rtlCol="0">
            <a:spAutoFit/>
          </a:bodyPr>
          <a:lstStyle/>
          <a:p>
            <a:r>
              <a:rPr lang="en-US" sz="1800" dirty="0">
                <a:solidFill>
                  <a:schemeClr val="tx1">
                    <a:lumMod val="50000"/>
                  </a:schemeClr>
                </a:solidFill>
                <a:highlight>
                  <a:srgbClr val="FFFF00"/>
                </a:highlight>
                <a:latin typeface="Calibri" panose="020F0502020204030204" pitchFamily="34" charset="0"/>
                <a:cs typeface="Calibri" panose="020F0502020204030204" pitchFamily="34" charset="0"/>
              </a:rPr>
              <a:t>Our houses will be </a:t>
            </a:r>
            <a:r>
              <a:rPr lang="en-US" sz="1800" dirty="0">
                <a:solidFill>
                  <a:srgbClr val="FF0000"/>
                </a:solidFill>
                <a:highlight>
                  <a:srgbClr val="FFFF00"/>
                </a:highlight>
                <a:latin typeface="Calibri" panose="020F0502020204030204" pitchFamily="34" charset="0"/>
                <a:cs typeface="Calibri" panose="020F0502020204030204" pitchFamily="34" charset="0"/>
              </a:rPr>
              <a:t>more eco-friendly</a:t>
            </a:r>
            <a:r>
              <a:rPr lang="en-US" sz="1800" dirty="0">
                <a:solidFill>
                  <a:schemeClr val="tx1">
                    <a:lumMod val="50000"/>
                  </a:schemeClr>
                </a:solidFill>
                <a:highlight>
                  <a:srgbClr val="FFFF00"/>
                </a:highlight>
                <a:latin typeface="Calibri" panose="020F0502020204030204" pitchFamily="34" charset="0"/>
                <a:cs typeface="Calibri" panose="020F0502020204030204" pitchFamily="34" charset="0"/>
              </a:rPr>
              <a:t>. We will use </a:t>
            </a:r>
            <a:r>
              <a:rPr lang="en-US" sz="1800" dirty="0">
                <a:solidFill>
                  <a:srgbClr val="FF0000"/>
                </a:solidFill>
                <a:highlight>
                  <a:srgbClr val="FFFF00"/>
                </a:highlight>
                <a:latin typeface="Calibri" panose="020F0502020204030204" pitchFamily="34" charset="0"/>
                <a:cs typeface="Calibri" panose="020F0502020204030204" pitchFamily="34" charset="0"/>
              </a:rPr>
              <a:t>wind energy or solar energy</a:t>
            </a:r>
            <a:r>
              <a:rPr lang="en-US" sz="1800" dirty="0">
                <a:solidFill>
                  <a:schemeClr val="tx1">
                    <a:lumMod val="50000"/>
                  </a:schemeClr>
                </a:solidFill>
                <a:highlight>
                  <a:srgbClr val="FFFF00"/>
                </a:highlight>
                <a:latin typeface="Calibri" panose="020F0502020204030204" pitchFamily="34" charset="0"/>
                <a:cs typeface="Calibri" panose="020F0502020204030204" pitchFamily="34" charset="0"/>
              </a:rPr>
              <a:t>.</a:t>
            </a:r>
            <a:endParaRPr lang="en-VN" sz="1800" dirty="0">
              <a:solidFill>
                <a:schemeClr val="tx1">
                  <a:lumMod val="50000"/>
                </a:schemeClr>
              </a:solidFill>
              <a:highlight>
                <a:srgbClr val="FFFF00"/>
              </a:highlight>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98E48BD1-3106-5DF3-BF3C-8A4331B14DBC}"/>
              </a:ext>
            </a:extLst>
          </p:cNvPr>
          <p:cNvSpPr>
            <a:spLocks noChangeAspect="1"/>
          </p:cNvSpPr>
          <p:nvPr/>
        </p:nvSpPr>
        <p:spPr>
          <a:xfrm>
            <a:off x="753485" y="3451527"/>
            <a:ext cx="324000" cy="3240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645090"/>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1)">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4"/>
        <p:cNvGrpSpPr/>
        <p:nvPr/>
      </p:nvGrpSpPr>
      <p:grpSpPr>
        <a:xfrm>
          <a:off x="0" y="0"/>
          <a:ext cx="0" cy="0"/>
          <a:chOff x="0" y="0"/>
          <a:chExt cx="0" cy="0"/>
        </a:xfrm>
      </p:grpSpPr>
      <p:sp>
        <p:nvSpPr>
          <p:cNvPr id="6" name="TextBox 5">
            <a:extLst>
              <a:ext uri="{FF2B5EF4-FFF2-40B4-BE49-F238E27FC236}">
                <a16:creationId xmlns:a16="http://schemas.microsoft.com/office/drawing/2014/main" id="{9103D311-A10C-3E7D-73C7-37EAD5E39739}"/>
              </a:ext>
            </a:extLst>
          </p:cNvPr>
          <p:cNvSpPr txBox="1"/>
          <p:nvPr/>
        </p:nvSpPr>
        <p:spPr>
          <a:xfrm>
            <a:off x="763876" y="259771"/>
            <a:ext cx="5064207" cy="1711366"/>
          </a:xfrm>
          <a:prstGeom prst="rect">
            <a:avLst/>
          </a:prstGeom>
          <a:noFill/>
        </p:spPr>
        <p:txBody>
          <a:bodyPr wrap="none" rtlCol="0">
            <a:spAutoFit/>
          </a:bodyPr>
          <a:lstStyle/>
          <a:p>
            <a:pPr>
              <a:lnSpc>
                <a:spcPct val="150000"/>
              </a:lnSpc>
            </a:pPr>
            <a:r>
              <a:rPr lang="en-US" sz="1800" b="1" i="0" dirty="0">
                <a:solidFill>
                  <a:schemeClr val="bg1"/>
                </a:solidFill>
                <a:effectLst/>
                <a:latin typeface="Calibri" panose="020F0502020204030204" pitchFamily="34" charset="0"/>
                <a:cs typeface="Calibri" panose="020F0502020204030204" pitchFamily="34" charset="0"/>
              </a:rPr>
              <a:t>3. </a:t>
            </a:r>
            <a:r>
              <a:rPr lang="en-US" sz="1800" b="0" i="0" dirty="0">
                <a:solidFill>
                  <a:schemeClr val="bg1"/>
                </a:solidFill>
                <a:effectLst/>
                <a:latin typeface="Calibri" panose="020F0502020204030204" pitchFamily="34" charset="0"/>
                <a:cs typeface="Calibri" panose="020F0502020204030204" pitchFamily="34" charset="0"/>
              </a:rPr>
              <a:t>We will control our future houses ____________.</a:t>
            </a:r>
          </a:p>
          <a:p>
            <a:pPr>
              <a:lnSpc>
                <a:spcPct val="150000"/>
              </a:lnSpc>
            </a:pPr>
            <a:r>
              <a:rPr lang="en-US" sz="1800" b="1" i="0" dirty="0">
                <a:solidFill>
                  <a:schemeClr val="bg1"/>
                </a:solidFill>
                <a:effectLst/>
                <a:latin typeface="Calibri" panose="020F0502020204030204" pitchFamily="34" charset="0"/>
                <a:cs typeface="Calibri" panose="020F0502020204030204" pitchFamily="34" charset="0"/>
              </a:rPr>
              <a:t>A. </a:t>
            </a:r>
            <a:r>
              <a:rPr lang="en-US" sz="1800" b="0" i="0" dirty="0">
                <a:solidFill>
                  <a:schemeClr val="bg1"/>
                </a:solidFill>
                <a:effectLst/>
                <a:latin typeface="Calibri" panose="020F0502020204030204" pitchFamily="34" charset="0"/>
                <a:cs typeface="Calibri" panose="020F0502020204030204" pitchFamily="34" charset="0"/>
              </a:rPr>
              <a:t>with our voices </a:t>
            </a:r>
          </a:p>
          <a:p>
            <a:pPr>
              <a:lnSpc>
                <a:spcPct val="150000"/>
              </a:lnSpc>
            </a:pPr>
            <a:r>
              <a:rPr lang="en-US" sz="1800" b="1" i="0" dirty="0">
                <a:solidFill>
                  <a:schemeClr val="bg1"/>
                </a:solidFill>
                <a:effectLst/>
                <a:latin typeface="Calibri" panose="020F0502020204030204" pitchFamily="34" charset="0"/>
                <a:cs typeface="Calibri" panose="020F0502020204030204" pitchFamily="34" charset="0"/>
              </a:rPr>
              <a:t>B. </a:t>
            </a:r>
            <a:r>
              <a:rPr lang="en-US" sz="1800" b="0" i="0" dirty="0">
                <a:solidFill>
                  <a:schemeClr val="bg1"/>
                </a:solidFill>
                <a:effectLst/>
                <a:latin typeface="Calibri" panose="020F0502020204030204" pitchFamily="34" charset="0"/>
                <a:cs typeface="Calibri" panose="020F0502020204030204" pitchFamily="34" charset="0"/>
              </a:rPr>
              <a:t>by clapping our hands</a:t>
            </a:r>
          </a:p>
          <a:p>
            <a:pPr>
              <a:lnSpc>
                <a:spcPct val="150000"/>
              </a:lnSpc>
            </a:pPr>
            <a:r>
              <a:rPr lang="en-US" sz="1800" b="1" i="0" dirty="0">
                <a:solidFill>
                  <a:schemeClr val="bg1"/>
                </a:solidFill>
                <a:effectLst/>
                <a:latin typeface="Calibri" panose="020F0502020204030204" pitchFamily="34" charset="0"/>
                <a:cs typeface="Calibri" panose="020F0502020204030204" pitchFamily="34" charset="0"/>
              </a:rPr>
              <a:t>C. </a:t>
            </a:r>
            <a:r>
              <a:rPr lang="en-US" sz="1800" b="0" i="0" dirty="0">
                <a:solidFill>
                  <a:schemeClr val="bg1"/>
                </a:solidFill>
                <a:effectLst/>
                <a:latin typeface="Calibri" panose="020F0502020204030204" pitchFamily="34" charset="0"/>
                <a:cs typeface="Calibri" panose="020F0502020204030204" pitchFamily="34" charset="0"/>
              </a:rPr>
              <a:t>with mobile phones</a:t>
            </a:r>
          </a:p>
        </p:txBody>
      </p:sp>
      <p:sp>
        <p:nvSpPr>
          <p:cNvPr id="7" name="TextBox 6">
            <a:extLst>
              <a:ext uri="{FF2B5EF4-FFF2-40B4-BE49-F238E27FC236}">
                <a16:creationId xmlns:a16="http://schemas.microsoft.com/office/drawing/2014/main" id="{94393C70-A247-C00C-D464-77FF82179149}"/>
              </a:ext>
            </a:extLst>
          </p:cNvPr>
          <p:cNvSpPr txBox="1"/>
          <p:nvPr/>
        </p:nvSpPr>
        <p:spPr>
          <a:xfrm>
            <a:off x="2372519" y="2057400"/>
            <a:ext cx="4398961" cy="369332"/>
          </a:xfrm>
          <a:prstGeom prst="rect">
            <a:avLst/>
          </a:prstGeom>
          <a:noFill/>
        </p:spPr>
        <p:txBody>
          <a:bodyPr wrap="none" rtlCol="0">
            <a:spAutoFit/>
          </a:bodyPr>
          <a:lstStyle/>
          <a:p>
            <a:r>
              <a:rPr lang="en-US" sz="1800" dirty="0">
                <a:solidFill>
                  <a:schemeClr val="tx1">
                    <a:lumMod val="50000"/>
                  </a:schemeClr>
                </a:solidFill>
                <a:highlight>
                  <a:srgbClr val="FFFF00"/>
                </a:highlight>
                <a:latin typeface="Calibri" panose="020F0502020204030204" pitchFamily="34" charset="0"/>
                <a:cs typeface="Calibri" panose="020F0502020204030204" pitchFamily="34" charset="0"/>
              </a:rPr>
              <a:t>We will </a:t>
            </a:r>
            <a:r>
              <a:rPr lang="en-US" sz="1800" dirty="0">
                <a:solidFill>
                  <a:srgbClr val="FF0000"/>
                </a:solidFill>
                <a:highlight>
                  <a:srgbClr val="FFFF00"/>
                </a:highlight>
                <a:latin typeface="Calibri" panose="020F0502020204030204" pitchFamily="34" charset="0"/>
                <a:cs typeface="Calibri" panose="020F0502020204030204" pitchFamily="34" charset="0"/>
              </a:rPr>
              <a:t>use our voices </a:t>
            </a:r>
            <a:r>
              <a:rPr lang="en-US" sz="1800" dirty="0">
                <a:solidFill>
                  <a:schemeClr val="tx1">
                    <a:lumMod val="50000"/>
                  </a:schemeClr>
                </a:solidFill>
                <a:highlight>
                  <a:srgbClr val="FFFF00"/>
                </a:highlight>
                <a:latin typeface="Calibri" panose="020F0502020204030204" pitchFamily="34" charset="0"/>
                <a:cs typeface="Calibri" panose="020F0502020204030204" pitchFamily="34" charset="0"/>
              </a:rPr>
              <a:t>to control our houses.</a:t>
            </a:r>
            <a:endParaRPr lang="en-VN" sz="1800" dirty="0">
              <a:solidFill>
                <a:schemeClr val="tx1">
                  <a:lumMod val="50000"/>
                </a:schemeClr>
              </a:solidFill>
              <a:highlight>
                <a:srgbClr val="FFFF00"/>
              </a:highlight>
              <a:latin typeface="Calibri" panose="020F0502020204030204" pitchFamily="34" charset="0"/>
              <a:cs typeface="Calibri" panose="020F0502020204030204" pitchFamily="34" charset="0"/>
            </a:endParaRPr>
          </a:p>
        </p:txBody>
      </p:sp>
      <p:sp>
        <p:nvSpPr>
          <p:cNvPr id="8" name="Oval 7">
            <a:extLst>
              <a:ext uri="{FF2B5EF4-FFF2-40B4-BE49-F238E27FC236}">
                <a16:creationId xmlns:a16="http://schemas.microsoft.com/office/drawing/2014/main" id="{AF0ABEFE-240D-3072-9F7A-58880F83B1C3}"/>
              </a:ext>
            </a:extLst>
          </p:cNvPr>
          <p:cNvSpPr>
            <a:spLocks noChangeAspect="1"/>
          </p:cNvSpPr>
          <p:nvPr/>
        </p:nvSpPr>
        <p:spPr>
          <a:xfrm>
            <a:off x="763876" y="791454"/>
            <a:ext cx="324000" cy="3240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1226FB0-ACD7-D6C5-4829-5FF69BD8F8F5}"/>
              </a:ext>
            </a:extLst>
          </p:cNvPr>
          <p:cNvSpPr txBox="1"/>
          <p:nvPr/>
        </p:nvSpPr>
        <p:spPr>
          <a:xfrm>
            <a:off x="763876" y="2512995"/>
            <a:ext cx="8446543" cy="1711366"/>
          </a:xfrm>
          <a:prstGeom prst="rect">
            <a:avLst/>
          </a:prstGeom>
          <a:noFill/>
        </p:spPr>
        <p:txBody>
          <a:bodyPr wrap="none" rtlCol="0">
            <a:spAutoFit/>
          </a:bodyPr>
          <a:lstStyle>
            <a:defPPr marR="0" lvl="0" algn="l" rtl="0">
              <a:lnSpc>
                <a:spcPct val="100000"/>
              </a:lnSpc>
              <a:spcBef>
                <a:spcPts val="0"/>
              </a:spcBef>
              <a:spcAft>
                <a:spcPts val="0"/>
              </a:spcAft>
            </a:defPPr>
            <a:lvl1pPr>
              <a:lnSpc>
                <a:spcPct val="150000"/>
              </a:lnSpc>
              <a:defRPr sz="1800" b="1">
                <a:solidFill>
                  <a:schemeClr val="bg1"/>
                </a:solidFill>
                <a:effectLst/>
                <a:latin typeface="Calibri" panose="020F0502020204030204" pitchFamily="34" charset="0"/>
                <a:cs typeface="Calibri" panose="020F0502020204030204" pitchFamily="34" charset="0"/>
              </a:defRPr>
            </a:lvl1pPr>
          </a:lstStyle>
          <a:p>
            <a:r>
              <a:rPr lang="en-US" dirty="0"/>
              <a:t>4. There will be cities in the air, on other planets, and underground because ______.</a:t>
            </a:r>
          </a:p>
          <a:p>
            <a:r>
              <a:rPr lang="en-US" dirty="0"/>
              <a:t>A. we won't have enough land to build houses on </a:t>
            </a:r>
          </a:p>
          <a:p>
            <a:r>
              <a:rPr lang="en-US" dirty="0"/>
              <a:t>B. living there will be more comfortable</a:t>
            </a:r>
          </a:p>
          <a:p>
            <a:r>
              <a:rPr lang="en-US" dirty="0"/>
              <a:t>C. life on the Earth will become boring</a:t>
            </a:r>
          </a:p>
        </p:txBody>
      </p:sp>
      <p:sp>
        <p:nvSpPr>
          <p:cNvPr id="10" name="TextBox 9">
            <a:extLst>
              <a:ext uri="{FF2B5EF4-FFF2-40B4-BE49-F238E27FC236}">
                <a16:creationId xmlns:a16="http://schemas.microsoft.com/office/drawing/2014/main" id="{8E4105F6-F08D-DFC1-4C07-1BE6BF559EAD}"/>
              </a:ext>
            </a:extLst>
          </p:cNvPr>
          <p:cNvSpPr txBox="1"/>
          <p:nvPr/>
        </p:nvSpPr>
        <p:spPr>
          <a:xfrm>
            <a:off x="1188009" y="4220170"/>
            <a:ext cx="6767979" cy="923330"/>
          </a:xfrm>
          <a:prstGeom prst="rect">
            <a:avLst/>
          </a:prstGeom>
          <a:noFill/>
        </p:spPr>
        <p:txBody>
          <a:bodyPr wrap="square" rtlCol="0">
            <a:spAutoFit/>
          </a:bodyPr>
          <a:lstStyle/>
          <a:p>
            <a:r>
              <a:rPr lang="en-US" sz="1800" dirty="0">
                <a:solidFill>
                  <a:schemeClr val="tx1">
                    <a:lumMod val="50000"/>
                  </a:schemeClr>
                </a:solidFill>
                <a:highlight>
                  <a:srgbClr val="FFFF00"/>
                </a:highlight>
                <a:latin typeface="Calibri" panose="020F0502020204030204" pitchFamily="34" charset="0"/>
                <a:cs typeface="Calibri" panose="020F0502020204030204" pitchFamily="34" charset="0"/>
              </a:rPr>
              <a:t>There will be underground cities. There will be cities in the air and on other planets, too. We will have to build cities there because </a:t>
            </a:r>
            <a:r>
              <a:rPr lang="en-US" sz="1800" dirty="0">
                <a:solidFill>
                  <a:srgbClr val="FF0000"/>
                </a:solidFill>
                <a:highlight>
                  <a:srgbClr val="FFFF00"/>
                </a:highlight>
                <a:latin typeface="Calibri" panose="020F0502020204030204" pitchFamily="34" charset="0"/>
                <a:cs typeface="Calibri" panose="020F0502020204030204" pitchFamily="34" charset="0"/>
              </a:rPr>
              <a:t>there will be too many people and not enough land for houses or buildings</a:t>
            </a:r>
            <a:r>
              <a:rPr lang="en-US" sz="1800" dirty="0">
                <a:solidFill>
                  <a:schemeClr val="tx1">
                    <a:lumMod val="50000"/>
                  </a:schemeClr>
                </a:solidFill>
                <a:highlight>
                  <a:srgbClr val="FFFF00"/>
                </a:highlight>
                <a:latin typeface="Calibri" panose="020F0502020204030204" pitchFamily="34" charset="0"/>
                <a:cs typeface="Calibri" panose="020F0502020204030204" pitchFamily="34" charset="0"/>
              </a:rPr>
              <a:t>.</a:t>
            </a:r>
            <a:endParaRPr lang="en-VN" sz="1800" dirty="0">
              <a:solidFill>
                <a:schemeClr val="tx1">
                  <a:lumMod val="50000"/>
                </a:schemeClr>
              </a:solidFill>
              <a:highlight>
                <a:srgbClr val="FFFF00"/>
              </a:highlight>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98E48BD1-3106-5DF3-BF3C-8A4331B14DBC}"/>
              </a:ext>
            </a:extLst>
          </p:cNvPr>
          <p:cNvSpPr>
            <a:spLocks noChangeAspect="1"/>
          </p:cNvSpPr>
          <p:nvPr/>
        </p:nvSpPr>
        <p:spPr>
          <a:xfrm>
            <a:off x="763876" y="3044678"/>
            <a:ext cx="324000" cy="3240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710108"/>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1)">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78"/>
        <p:cNvGrpSpPr/>
        <p:nvPr/>
      </p:nvGrpSpPr>
      <p:grpSpPr>
        <a:xfrm>
          <a:off x="0" y="0"/>
          <a:ext cx="0" cy="0"/>
          <a:chOff x="0" y="0"/>
          <a:chExt cx="0" cy="0"/>
        </a:xfrm>
      </p:grpSpPr>
      <p:sp>
        <p:nvSpPr>
          <p:cNvPr id="2679" name="Google Shape;2679;p55"/>
          <p:cNvSpPr/>
          <p:nvPr/>
        </p:nvSpPr>
        <p:spPr>
          <a:xfrm>
            <a:off x="1786052" y="1099325"/>
            <a:ext cx="1679400" cy="1679400"/>
          </a:xfrm>
          <a:prstGeom prst="ellipse">
            <a:avLst/>
          </a:prstGeom>
          <a:solidFill>
            <a:schemeClr val="lt2"/>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5"/>
          <p:cNvSpPr txBox="1">
            <a:spLocks noGrp="1"/>
          </p:cNvSpPr>
          <p:nvPr>
            <p:ph type="title"/>
          </p:nvPr>
        </p:nvSpPr>
        <p:spPr>
          <a:xfrm>
            <a:off x="895655" y="2937000"/>
            <a:ext cx="3460200" cy="98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t>Speaking</a:t>
            </a:r>
            <a:endParaRPr dirty="0"/>
          </a:p>
        </p:txBody>
      </p:sp>
      <p:sp>
        <p:nvSpPr>
          <p:cNvPr id="2683" name="Google Shape;2683;p55"/>
          <p:cNvSpPr txBox="1">
            <a:spLocks noGrp="1"/>
          </p:cNvSpPr>
          <p:nvPr>
            <p:ph type="title" idx="2"/>
          </p:nvPr>
        </p:nvSpPr>
        <p:spPr>
          <a:xfrm>
            <a:off x="1901580" y="1297575"/>
            <a:ext cx="1526100" cy="128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02</a:t>
            </a:r>
            <a:endParaRP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60"/>
        <p:cNvGrpSpPr/>
        <p:nvPr/>
      </p:nvGrpSpPr>
      <p:grpSpPr>
        <a:xfrm>
          <a:off x="0" y="0"/>
          <a:ext cx="0" cy="0"/>
          <a:chOff x="0" y="0"/>
          <a:chExt cx="0" cy="0"/>
        </a:xfrm>
      </p:grpSpPr>
      <p:sp>
        <p:nvSpPr>
          <p:cNvPr id="6" name="TextBox 5">
            <a:extLst>
              <a:ext uri="{FF2B5EF4-FFF2-40B4-BE49-F238E27FC236}">
                <a16:creationId xmlns:a16="http://schemas.microsoft.com/office/drawing/2014/main" id="{AF5E4BD7-ACEC-41BD-62EB-E0216E6B0839}"/>
              </a:ext>
            </a:extLst>
          </p:cNvPr>
          <p:cNvSpPr txBox="1"/>
          <p:nvPr/>
        </p:nvSpPr>
        <p:spPr>
          <a:xfrm>
            <a:off x="1039092" y="914400"/>
            <a:ext cx="6463145" cy="1015663"/>
          </a:xfrm>
          <a:prstGeom prst="rect">
            <a:avLst/>
          </a:prstGeom>
          <a:noFill/>
        </p:spPr>
        <p:txBody>
          <a:bodyPr wrap="square" rtlCol="0">
            <a:spAutoFit/>
          </a:bodyPr>
          <a:lstStyle/>
          <a:p>
            <a:r>
              <a:rPr lang="en-US" sz="2000" dirty="0">
                <a:solidFill>
                  <a:schemeClr val="bg2"/>
                </a:solidFill>
                <a:latin typeface="Cambria" panose="02040503050406030204" pitchFamily="18" charset="0"/>
              </a:rPr>
              <a:t>Ex 2: Work in groups. Take turns to describe your future house and try to persuade your group members to live in it. Who has the best future house in your group?</a:t>
            </a:r>
          </a:p>
        </p:txBody>
      </p:sp>
      <p:sp>
        <p:nvSpPr>
          <p:cNvPr id="7" name="TextBox 6">
            <a:extLst>
              <a:ext uri="{FF2B5EF4-FFF2-40B4-BE49-F238E27FC236}">
                <a16:creationId xmlns:a16="http://schemas.microsoft.com/office/drawing/2014/main" id="{85082558-1075-A15D-15C0-80FAA11EF69E}"/>
              </a:ext>
            </a:extLst>
          </p:cNvPr>
          <p:cNvSpPr txBox="1"/>
          <p:nvPr/>
        </p:nvSpPr>
        <p:spPr>
          <a:xfrm>
            <a:off x="2493819" y="2119746"/>
            <a:ext cx="5399235" cy="1891287"/>
          </a:xfrm>
          <a:prstGeom prst="rect">
            <a:avLst/>
          </a:prstGeom>
          <a:solidFill>
            <a:schemeClr val="accent6"/>
          </a:solidFill>
        </p:spPr>
        <p:txBody>
          <a:bodyPr wrap="none" rtlCol="0">
            <a:spAutoFit/>
          </a:bodyPr>
          <a:lstStyle/>
          <a:p>
            <a:pPr>
              <a:lnSpc>
                <a:spcPct val="150000"/>
              </a:lnSpc>
            </a:pPr>
            <a:r>
              <a:rPr lang="en-US" sz="2000" dirty="0">
                <a:solidFill>
                  <a:schemeClr val="tx1">
                    <a:lumMod val="50000"/>
                  </a:schemeClr>
                </a:solidFill>
                <a:latin typeface="Calibri" panose="020F0502020204030204" pitchFamily="34" charset="0"/>
                <a:cs typeface="Calibri" panose="020F0502020204030204" pitchFamily="34" charset="0"/>
              </a:rPr>
              <a:t>– My future house will be in / on / at...</a:t>
            </a:r>
          </a:p>
          <a:p>
            <a:pPr>
              <a:lnSpc>
                <a:spcPct val="150000"/>
              </a:lnSpc>
            </a:pPr>
            <a:r>
              <a:rPr lang="en-US" sz="2000" dirty="0">
                <a:solidFill>
                  <a:schemeClr val="tx1">
                    <a:lumMod val="50000"/>
                  </a:schemeClr>
                </a:solidFill>
                <a:latin typeface="Calibri" panose="020F0502020204030204" pitchFamily="34" charset="0"/>
                <a:cs typeface="Calibri" panose="020F0502020204030204" pitchFamily="34" charset="0"/>
              </a:rPr>
              <a:t>– It'll be a villa / a country house / an apartment...</a:t>
            </a:r>
          </a:p>
          <a:p>
            <a:pPr>
              <a:lnSpc>
                <a:spcPct val="150000"/>
              </a:lnSpc>
            </a:pPr>
            <a:r>
              <a:rPr lang="en-US" sz="2000" dirty="0">
                <a:solidFill>
                  <a:schemeClr val="tx1">
                    <a:lumMod val="50000"/>
                  </a:schemeClr>
                </a:solidFill>
                <a:latin typeface="Calibri" panose="020F0502020204030204" pitchFamily="34" charset="0"/>
                <a:cs typeface="Calibri" panose="020F0502020204030204" pitchFamily="34" charset="0"/>
              </a:rPr>
              <a:t>– It'll be big / small...</a:t>
            </a:r>
          </a:p>
          <a:p>
            <a:pPr>
              <a:lnSpc>
                <a:spcPct val="150000"/>
              </a:lnSpc>
            </a:pPr>
            <a:r>
              <a:rPr lang="en-US" sz="2000" dirty="0">
                <a:solidFill>
                  <a:schemeClr val="tx1">
                    <a:lumMod val="50000"/>
                  </a:schemeClr>
                </a:solidFill>
                <a:latin typeface="Calibri" panose="020F0502020204030204" pitchFamily="34" charset="0"/>
                <a:cs typeface="Calibri" panose="020F0502020204030204" pitchFamily="34" charset="0"/>
              </a:rPr>
              <a:t>– There will be...</a:t>
            </a:r>
            <a:endParaRPr lang="en-VN" sz="2000" dirty="0">
              <a:solidFill>
                <a:schemeClr val="tx1">
                  <a:lumMod val="50000"/>
                </a:schemeClr>
              </a:solidFill>
              <a:latin typeface="Calibri" panose="020F0502020204030204" pitchFamily="34" charset="0"/>
              <a:cs typeface="Calibri" panose="020F0502020204030204" pitchFamily="34" charset="0"/>
            </a:endParaRPr>
          </a:p>
        </p:txBody>
      </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01"/>
        <p:cNvGrpSpPr/>
        <p:nvPr/>
      </p:nvGrpSpPr>
      <p:grpSpPr>
        <a:xfrm>
          <a:off x="0" y="0"/>
          <a:ext cx="0" cy="0"/>
          <a:chOff x="0" y="0"/>
          <a:chExt cx="0" cy="0"/>
        </a:xfrm>
      </p:grpSpPr>
      <p:sp>
        <p:nvSpPr>
          <p:cNvPr id="3402" name="Google Shape;3402;p74"/>
          <p:cNvSpPr/>
          <p:nvPr/>
        </p:nvSpPr>
        <p:spPr>
          <a:xfrm>
            <a:off x="4393625" y="833925"/>
            <a:ext cx="1679400" cy="1679400"/>
          </a:xfrm>
          <a:prstGeom prst="ellipse">
            <a:avLst/>
          </a:prstGeom>
          <a:solidFill>
            <a:schemeClr val="accent4"/>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03" name="Google Shape;3403;p74"/>
          <p:cNvSpPr txBox="1">
            <a:spLocks noGrp="1"/>
          </p:cNvSpPr>
          <p:nvPr>
            <p:ph type="title"/>
          </p:nvPr>
        </p:nvSpPr>
        <p:spPr>
          <a:xfrm>
            <a:off x="3503225" y="2804850"/>
            <a:ext cx="3460200" cy="98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t>Listening</a:t>
            </a:r>
            <a:endParaRPr dirty="0"/>
          </a:p>
        </p:txBody>
      </p:sp>
      <p:sp>
        <p:nvSpPr>
          <p:cNvPr id="3405" name="Google Shape;3405;p74"/>
          <p:cNvSpPr txBox="1">
            <a:spLocks noGrp="1"/>
          </p:cNvSpPr>
          <p:nvPr>
            <p:ph type="title" idx="2"/>
          </p:nvPr>
        </p:nvSpPr>
        <p:spPr>
          <a:xfrm>
            <a:off x="4336925" y="1032175"/>
            <a:ext cx="1526100" cy="1285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spTree>
  </p:cSld>
  <p:clrMapOvr>
    <a:masterClrMapping/>
  </p:clrMapOvr>
  <p:transition spd="med">
    <p:randomBar dir="vert"/>
  </p:transition>
</p:sld>
</file>

<file path=ppt/theme/theme1.xml><?xml version="1.0" encoding="utf-8"?>
<a:theme xmlns:a="http://schemas.openxmlformats.org/drawingml/2006/main" name="Save the Environment Now! XL by Slidesgo">
  <a:themeElements>
    <a:clrScheme name="Simple Light">
      <a:dk1>
        <a:srgbClr val="422C62"/>
      </a:dk1>
      <a:lt1>
        <a:srgbClr val="FFFFFF"/>
      </a:lt1>
      <a:dk2>
        <a:srgbClr val="FFC121"/>
      </a:dk2>
      <a:lt2>
        <a:srgbClr val="B3CC6C"/>
      </a:lt2>
      <a:accent1>
        <a:srgbClr val="73B96C"/>
      </a:accent1>
      <a:accent2>
        <a:srgbClr val="5A8162"/>
      </a:accent2>
      <a:accent3>
        <a:srgbClr val="45BFE2"/>
      </a:accent3>
      <a:accent4>
        <a:srgbClr val="DC3561"/>
      </a:accent4>
      <a:accent5>
        <a:srgbClr val="422C62"/>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806</Words>
  <Application>Microsoft Macintosh PowerPoint</Application>
  <PresentationFormat>On-screen Show (16:9)</PresentationFormat>
  <Paragraphs>80</Paragraphs>
  <Slides>13</Slides>
  <Notes>13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Yanone Kaffeesatz</vt:lpstr>
      <vt:lpstr>Caveat</vt:lpstr>
      <vt:lpstr>Arial</vt:lpstr>
      <vt:lpstr>Cambria</vt:lpstr>
      <vt:lpstr>Dosis</vt:lpstr>
      <vt:lpstr>Calibri</vt:lpstr>
      <vt:lpstr>Josefin Slab</vt:lpstr>
      <vt:lpstr>Roboto Condensed Light</vt:lpstr>
      <vt:lpstr>Save the Environment Now! XL by Slidesgo</vt:lpstr>
      <vt:lpstr>Review 4 Unit 10-11-12</vt:lpstr>
      <vt:lpstr>01</vt:lpstr>
      <vt:lpstr>01</vt:lpstr>
      <vt:lpstr>PowerPoint Presentation</vt:lpstr>
      <vt:lpstr>PowerPoint Presentation</vt:lpstr>
      <vt:lpstr>PowerPoint Presentation</vt:lpstr>
      <vt:lpstr>Speaking</vt:lpstr>
      <vt:lpstr>PowerPoint Presentation</vt:lpstr>
      <vt:lpstr>Listening</vt:lpstr>
      <vt:lpstr>PowerPoint Presentation</vt:lpstr>
      <vt:lpstr>Writing</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4 Unit 10-11-12</dc:title>
  <cp:lastModifiedBy>Tuấn Đạt Nguyễn</cp:lastModifiedBy>
  <cp:revision>1</cp:revision>
  <dcterms:modified xsi:type="dcterms:W3CDTF">2023-01-14T10:09:44Z</dcterms:modified>
</cp:coreProperties>
</file>