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pPr/>
              <a:t>09/11/2021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pPr/>
              <a:t>09/11/2021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pPr/>
              <a:t>09/11/2021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1466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pPr/>
              <a:t>09/11/2021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096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pPr/>
              <a:t>09/11/2021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pPr/>
              <a:t>09/11/2021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pPr/>
              <a:t>09/11/2021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pPr/>
              <a:t>09/11/2021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pPr/>
              <a:t>09/11/2021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pPr/>
              <a:t>09/11/2021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pPr/>
              <a:t>09/11/2021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pPr/>
              <a:t>09/11/2021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464D42-1A91-C44F-A499-950813D3F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ADEE1A-0002-0F40-8118-C6B26896C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AF896F-1712-3A44-A8E9-1C7E0BC74F78}"/>
              </a:ext>
            </a:extLst>
          </p:cNvPr>
          <p:cNvSpPr txBox="1"/>
          <p:nvPr/>
        </p:nvSpPr>
        <p:spPr>
          <a:xfrm>
            <a:off x="1128889" y="971550"/>
            <a:ext cx="8624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3. XÃ HỘI CỔ ĐẠI</a:t>
            </a:r>
            <a:endParaRPr lang="x-none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6583" y="1795886"/>
            <a:ext cx="5228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AI CẬP CỔ ĐẠI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097" y="-22579"/>
            <a:ext cx="1264357" cy="1264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59557" y="3160888"/>
            <a:ext cx="8489242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9556" y="4167079"/>
            <a:ext cx="8489243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THÀNH LẬP NHÀ NƯỚC AI CẬP CỔ ĐẠI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9557" y="5142828"/>
            <a:ext cx="8489242" cy="722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NHỮNG THÀNH TỰU </a:t>
            </a:r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HÓA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BIỂU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05170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7845393"/>
              </p:ext>
            </p:extLst>
          </p:nvPr>
        </p:nvGraphicFramePr>
        <p:xfrm>
          <a:off x="6283569" y="633046"/>
          <a:ext cx="4618892" cy="57157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24000"/>
                <a:gridCol w="1535723"/>
                <a:gridCol w="1559169"/>
              </a:tblGrid>
              <a:tr h="51797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9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tượng hình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783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 học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9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trúc – Điêu khắc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612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học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19" name="Picture 55" descr="Screenshot (1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72" t="27444" r="18626" b="50284"/>
          <a:stretch>
            <a:fillRect/>
          </a:stretch>
        </p:blipFill>
        <p:spPr bwMode="auto">
          <a:xfrm>
            <a:off x="9892812" y="1863969"/>
            <a:ext cx="1009650" cy="8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57" descr="Kim tự tháp Kheo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0688" y="3555378"/>
            <a:ext cx="1489321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56" descr="Screenshot (1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50" t="39906" r="52782" b="40132"/>
          <a:stretch>
            <a:fillRect/>
          </a:stretch>
        </p:blipFill>
        <p:spPr bwMode="auto">
          <a:xfrm>
            <a:off x="9319605" y="5503941"/>
            <a:ext cx="1651488" cy="8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096000" y="633046"/>
            <a:ext cx="45156" cy="62249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652954" y="1273972"/>
            <a:ext cx="4630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632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7558" y="633046"/>
            <a:ext cx="6936514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69290" y="2725549"/>
            <a:ext cx="410307" cy="5004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6136" y="1690878"/>
            <a:ext cx="1015869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3240" indent="-342900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93089" y="4879829"/>
            <a:ext cx="410307" cy="52753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6136" y="1508674"/>
            <a:ext cx="9581661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95250">
              <a:lnSpc>
                <a:spcPct val="150000"/>
              </a:lnSpc>
              <a:spcAft>
                <a:spcPts val="0"/>
              </a:spcAft>
            </a:pP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Nin?</a:t>
            </a:r>
            <a:endParaRPr lang="en-US" sz="28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 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47446" y="4325244"/>
            <a:ext cx="410307" cy="5004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20802" y="3786037"/>
            <a:ext cx="958166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En-xi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99251" y="5282869"/>
            <a:ext cx="410307" cy="5315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8424" y="1937609"/>
            <a:ext cx="9509373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11787" y="2999784"/>
            <a:ext cx="430177" cy="5069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23759" y="1942676"/>
            <a:ext cx="942470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nay?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60.	    		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1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8" grpId="0" animBg="1"/>
      <p:bldP spid="8" grpId="1" animBg="1"/>
      <p:bldP spid="5" grpId="0"/>
      <p:bldP spid="5" grpId="1"/>
      <p:bldP spid="12" grpId="0" animBg="1"/>
      <p:bldP spid="12" grpId="1" animBg="1"/>
      <p:bldP spid="9" grpId="0"/>
      <p:bldP spid="9" grpId="1"/>
      <p:bldP spid="11" grpId="0" animBg="1"/>
      <p:bldP spid="11" grpId="1" animBg="1"/>
      <p:bldP spid="10" grpId="0"/>
      <p:bldP spid="10" grpId="1"/>
      <p:bldP spid="14" grpId="0" animBg="1"/>
      <p:bldP spid="14" grpId="1" animBg="1"/>
      <p:bldP spid="13" grpId="0"/>
      <p:bldP spid="13" grpId="1"/>
      <p:bldP spid="16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3293" y="841750"/>
            <a:ext cx="84757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 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 học tập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kiến thức vừa học hãy hoàn thành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SGK/36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:\Hồ sơ cá nhân\2021 - 2022\DỰ ÁN KHBD LỚP 6\CHÂN TROI SANG TAO\CTST\Screenshot (16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09" t="80054" r="53938" b="14824"/>
          <a:stretch/>
        </p:blipFill>
        <p:spPr bwMode="auto">
          <a:xfrm>
            <a:off x="1972359" y="1783545"/>
            <a:ext cx="8226718" cy="1463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65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876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xmlns="" val="20605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22874"/>
            <a:ext cx="9394090" cy="5336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41156" y="691662"/>
            <a:ext cx="0" cy="616633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7354" y="799049"/>
            <a:ext cx="4443046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6.1.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6.2, 6.3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“K”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“W”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5136685"/>
              </p:ext>
            </p:extLst>
          </p:nvPr>
        </p:nvGraphicFramePr>
        <p:xfrm>
          <a:off x="6265693" y="3509624"/>
          <a:ext cx="4554707" cy="1458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6061"/>
                <a:gridCol w="1195754"/>
                <a:gridCol w="1230923"/>
                <a:gridCol w="1101969"/>
              </a:tblGrid>
              <a:tr h="2178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7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đai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7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 ngòi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28575" marR="28575" algn="just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 descr="D:\Hồ sơ cá nhân\2021 - 2022\DỰ ÁN KHBD LỚP 6\CHÂN TROI SANG TAO\CTST\Screenshot (1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10" t="42496" r="52693" b="6381"/>
          <a:stretch>
            <a:fillRect/>
          </a:stretch>
        </p:blipFill>
        <p:spPr bwMode="auto">
          <a:xfrm>
            <a:off x="-8201" y="799051"/>
            <a:ext cx="3493864" cy="578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:\Hồ sơ cá nhân\2021 - 2022\DỰ ÁN KHBD LỚP 6\CHÂN TROI SANG TAO\CTST\Screenshot (1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27" t="25380" r="18097" b="38422"/>
          <a:stretch>
            <a:fillRect/>
          </a:stretch>
        </p:blipFill>
        <p:spPr bwMode="auto">
          <a:xfrm>
            <a:off x="3547317" y="799051"/>
            <a:ext cx="2532183" cy="223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:\Hồ sơ cá nhân\2021 - 2022\DỰ ÁN KHBD LỚP 6\CHÂN TROI SANG TAO\CTST\Screenshot (1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27" t="64896" r="32588" b="6416"/>
          <a:stretch>
            <a:fillRect/>
          </a:stretch>
        </p:blipFill>
        <p:spPr bwMode="auto">
          <a:xfrm>
            <a:off x="3547318" y="3175165"/>
            <a:ext cx="2532183" cy="269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95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pic>
        <p:nvPicPr>
          <p:cNvPr id="8" name="Picture 7" descr="D:\Hồ sơ cá nhân\2021 - 2022\DỰ ÁN KHBD LỚP 6\CHÂN TROI SANG TAO\CTST\Screenshot (1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10" t="42496" r="52693" b="6381"/>
          <a:stretch>
            <a:fillRect/>
          </a:stretch>
        </p:blipFill>
        <p:spPr bwMode="auto">
          <a:xfrm>
            <a:off x="1488831" y="644770"/>
            <a:ext cx="4978294" cy="5988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:\Hồ sơ cá nhân\2021 - 2022\DỰ ÁN KHBD LỚP 6\CHÂN TROI SANG TAO\CTST\Screenshot (1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27" t="25380" r="18097" b="38422"/>
          <a:stretch>
            <a:fillRect/>
          </a:stretch>
        </p:blipFill>
        <p:spPr bwMode="auto">
          <a:xfrm>
            <a:off x="6506309" y="644768"/>
            <a:ext cx="4210316" cy="25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Hồ sơ cá nhân\2021 - 2022\DỰ ÁN KHBD LỚP 6\CHÂN TROI SANG TAO\CTST\Screenshot (1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27" t="64896" r="32588" b="6416"/>
          <a:stretch>
            <a:fillRect/>
          </a:stretch>
        </p:blipFill>
        <p:spPr bwMode="auto">
          <a:xfrm>
            <a:off x="6506309" y="3235567"/>
            <a:ext cx="4210316" cy="33977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1362049" y="152400"/>
            <a:ext cx="9558213" cy="433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8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23044" cy="4984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56492"/>
            <a:ext cx="45156" cy="620150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pic>
        <p:nvPicPr>
          <p:cNvPr id="10" name="Picture 9" descr="D:\Hồ sơ cá nhân\2021 - 2022\DỰ ÁN KHBD LỚP 6\CHÂN TROI SANG TAO\CTST\Screenshot (14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46" t="43389" r="53451" b="6381"/>
          <a:stretch/>
        </p:blipFill>
        <p:spPr bwMode="auto">
          <a:xfrm>
            <a:off x="6260122" y="750278"/>
            <a:ext cx="4665785" cy="5884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393310" y="1072443"/>
            <a:ext cx="4583724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4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65426"/>
            <a:ext cx="9569936" cy="479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44770"/>
            <a:ext cx="45156" cy="621323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49566" y="732474"/>
            <a:ext cx="4541172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6.1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3.Nhận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D:\Hồ sơ cá nhân\2021 - 2022\DỰ ÁN KHBD LỚP 6\CHÂN TROI SANG TAO\CTST\Screenshot (14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61" t="75085" r="74411" b="18176"/>
          <a:stretch/>
        </p:blipFill>
        <p:spPr bwMode="auto">
          <a:xfrm>
            <a:off x="3093156" y="2135847"/>
            <a:ext cx="3002844" cy="1556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Picture 18" descr="D:\Hồ sơ cá nhân\2021 - 2022\DỰ ÁN KHBD LỚP 6\CHÂN TROI SANG TAO\CTST\Screenshot (14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61" t="81719" r="74837" b="12273"/>
          <a:stretch/>
        </p:blipFill>
        <p:spPr bwMode="auto">
          <a:xfrm>
            <a:off x="3093156" y="3751385"/>
            <a:ext cx="2992624" cy="14030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609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1" y="158044"/>
            <a:ext cx="9558213" cy="416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ĐIỀU KIỆN TỰ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574432"/>
            <a:ext cx="45156" cy="62835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2674" y="799764"/>
            <a:ext cx="4435663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1.Thuận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0027" y="1714694"/>
            <a:ext cx="4435663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SX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6664" y="4086772"/>
            <a:ext cx="4435663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70981" y="3151238"/>
            <a:ext cx="4435663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1058" y="1257229"/>
            <a:ext cx="437834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7133" y="1598860"/>
            <a:ext cx="450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1156" y="691361"/>
            <a:ext cx="489937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3.Tác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ĐKTN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7845" y="2909602"/>
            <a:ext cx="417450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6665" y="4127980"/>
            <a:ext cx="417450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588" y="2025085"/>
            <a:ext cx="4537373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469506" y="1110155"/>
            <a:ext cx="4583724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3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THÀNH LẬP NHÀ NƯỚC AI CẬP CỔ ĐẠI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33046"/>
            <a:ext cx="45156" cy="62249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7503" y="769443"/>
            <a:ext cx="4634959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6.4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Na-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:\Hồ sơ cá nhân\2021 - 2022\DỰ ÁN KHBD LỚP 6\CHÂN TROI SANG TAO\CTST\Screenshot (15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2" t="58729" r="53401" b="6524"/>
          <a:stretch/>
        </p:blipFill>
        <p:spPr bwMode="auto">
          <a:xfrm>
            <a:off x="15876" y="685677"/>
            <a:ext cx="6080123" cy="3218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876" y="3956415"/>
            <a:ext cx="215740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2731963"/>
              </p:ext>
            </p:extLst>
          </p:nvPr>
        </p:nvGraphicFramePr>
        <p:xfrm>
          <a:off x="15877" y="3956416"/>
          <a:ext cx="6096732" cy="2831246"/>
        </p:xfrm>
        <a:graphic>
          <a:graphicData uri="http://schemas.openxmlformats.org/presentationml/2006/ole">
            <p:oleObj spid="_x0000_s5133" name="Bitmap Image" r:id="rId5" imgW="4315427" imgH="1828571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581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QUÁ TRÌNH THÀNH LẬP NHÀ NƯỚC AI CẬP CỔ ĐẠI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33046"/>
            <a:ext cx="45156" cy="62249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pic>
        <p:nvPicPr>
          <p:cNvPr id="5" name="Picture 4" descr="D:\Hồ sơ cá nhân\2021 - 2022\DỰ ÁN KHBD LỚP 6\CHÂN TROI SANG TAO\CTST\Screenshot (15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2" t="58729" r="53401" b="6524"/>
          <a:stretch/>
        </p:blipFill>
        <p:spPr bwMode="auto">
          <a:xfrm>
            <a:off x="6141157" y="882099"/>
            <a:ext cx="6080123" cy="3218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8308867"/>
              </p:ext>
            </p:extLst>
          </p:nvPr>
        </p:nvGraphicFramePr>
        <p:xfrm>
          <a:off x="6141158" y="4152838"/>
          <a:ext cx="6096732" cy="2831246"/>
        </p:xfrm>
        <a:graphic>
          <a:graphicData uri="http://schemas.openxmlformats.org/presentationml/2006/ole">
            <p:oleObj spid="_x0000_s7180" name="Bitmap Image" r:id="rId5" imgW="4315427" imgH="1828571" progId="PBrush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1343380" y="882099"/>
            <a:ext cx="4775198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TCN,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0802" y="2225397"/>
            <a:ext cx="4775198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4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0802" y="158043"/>
            <a:ext cx="9581660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NHỮNG THÀNH TỰU VĂN HÓA TIÊU BIỂU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633046"/>
            <a:ext cx="45156" cy="62249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533" y="-79024"/>
            <a:ext cx="1151467" cy="1151467"/>
          </a:xfrm>
          <a:prstGeom prst="rect">
            <a:avLst/>
          </a:prstGeom>
        </p:spPr>
      </p:pic>
      <p:pic>
        <p:nvPicPr>
          <p:cNvPr id="16" name="Picture 15" descr="D:\Hồ sơ cá nhân\2021 - 2022\DỰ ÁN KHBD LỚP 6\CHÂN TROI SANG TAO\CTST\Screenshot (15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72" t="27444" r="18626" b="50284"/>
          <a:stretch>
            <a:fillRect/>
          </a:stretch>
        </p:blipFill>
        <p:spPr bwMode="auto">
          <a:xfrm>
            <a:off x="104421" y="1072442"/>
            <a:ext cx="2193302" cy="197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D:\Hồ sơ cá nhân\2021 - 2022\DỰ ÁN KHBD LỚP 6\CHÂN TROI SANG TAO\CTST\Screenshot (16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50" t="14963" r="52782" b="59470"/>
          <a:stretch/>
        </p:blipFill>
        <p:spPr bwMode="auto">
          <a:xfrm>
            <a:off x="104421" y="3070004"/>
            <a:ext cx="3435948" cy="2300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Picture 17" descr="Kim tự tháp Kheop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7723" y="1050437"/>
            <a:ext cx="3763107" cy="197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D:\Hồ sơ cá nhân\2021 - 2022\DỰ ÁN KHBD LỚP 6\CHÂN TROI SANG TAO\CTST\Screenshot (16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50" t="39906" r="52782" b="40132"/>
          <a:stretch/>
        </p:blipFill>
        <p:spPr bwMode="auto">
          <a:xfrm>
            <a:off x="3540369" y="3094817"/>
            <a:ext cx="2555631" cy="2275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279226" y="895004"/>
            <a:ext cx="4623235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0328056"/>
              </p:ext>
            </p:extLst>
          </p:nvPr>
        </p:nvGraphicFramePr>
        <p:xfrm>
          <a:off x="6279226" y="3239235"/>
          <a:ext cx="4435667" cy="27340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0967"/>
                <a:gridCol w="1572350"/>
                <a:gridCol w="1572350"/>
              </a:tblGrid>
              <a:tr h="3523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Cập cổ đại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5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66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916</Words>
  <Application>Microsoft Office PowerPoint</Application>
  <PresentationFormat>Custom</PresentationFormat>
  <Paragraphs>110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Administrator</cp:lastModifiedBy>
  <cp:revision>39</cp:revision>
  <dcterms:created xsi:type="dcterms:W3CDTF">2021-07-16T03:19:13Z</dcterms:created>
  <dcterms:modified xsi:type="dcterms:W3CDTF">2021-11-09T02:47:47Z</dcterms:modified>
</cp:coreProperties>
</file>