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1" r:id="rId2"/>
    <p:sldId id="274" r:id="rId3"/>
    <p:sldId id="256" r:id="rId4"/>
    <p:sldId id="257" r:id="rId5"/>
    <p:sldId id="258" r:id="rId6"/>
    <p:sldId id="259" r:id="rId7"/>
    <p:sldId id="260" r:id="rId8"/>
    <p:sldId id="261" r:id="rId9"/>
    <p:sldId id="265" r:id="rId10"/>
    <p:sldId id="266" r:id="rId11"/>
    <p:sldId id="267" r:id="rId12"/>
    <p:sldId id="264" r:id="rId13"/>
    <p:sldId id="263" r:id="rId14"/>
    <p:sldId id="276" r:id="rId15"/>
    <p:sldId id="27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FB7BD"/>
    <a:srgbClr val="A3E7FF"/>
    <a:srgbClr val="89E0FF"/>
    <a:srgbClr val="BDD7EE"/>
    <a:srgbClr val="B7B2D8"/>
    <a:srgbClr val="E1DFEF"/>
    <a:srgbClr val="A365D1"/>
    <a:srgbClr val="F8CBAD"/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4660"/>
  </p:normalViewPr>
  <p:slideViewPr>
    <p:cSldViewPr snapToGrid="0" showGuides="1">
      <p:cViewPr>
        <p:scale>
          <a:sx n="76" d="100"/>
          <a:sy n="76" d="100"/>
        </p:scale>
        <p:origin x="-1146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slide" Target="slide10.xml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99A6BE0-9C8A-4C38-B997-ADB4E8B327B7}"/>
              </a:ext>
            </a:extLst>
          </p:cNvPr>
          <p:cNvSpPr txBox="1"/>
          <p:nvPr/>
        </p:nvSpPr>
        <p:spPr>
          <a:xfrm>
            <a:off x="338595" y="720545"/>
            <a:ext cx="8486470" cy="6001643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</a:rPr>
              <a:t>What nice photos!</a:t>
            </a:r>
            <a:endParaRPr lang="en-US" sz="2400" b="1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Tom, are these photos from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they are. This is Sydney, a city in Australia.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What’s it like?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i="0" dirty="0">
                <a:effectLst/>
              </a:rPr>
              <a:t>It’s exciting with a lot of beaches. </a:t>
            </a:r>
          </a:p>
          <a:p>
            <a:pPr algn="just"/>
            <a:r>
              <a:rPr lang="en-US" sz="2400" i="0" dirty="0">
                <a:effectLst/>
              </a:rPr>
              <a:t>Mai: What a beautiful place!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its beaches are very clean.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Wonderful. Oh, 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this is London. Isn’t it raining? What bad weather!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 rains all the time. Can you see Big Ben?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Yeah... on the River Thames. It’s a landmark of London.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It is. And this is Times Square in New York, crowded but interesting.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You’re lucky to visit many places.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 am. What about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Here are some photos of mine. This is…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D7D81FC-37DB-4FB5-9734-64BA5B583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3" y="1"/>
            <a:ext cx="8726747" cy="8259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655EF60-59B4-4757-B066-A4ACC7BA287F}"/>
              </a:ext>
            </a:extLst>
          </p:cNvPr>
          <p:cNvSpPr txBox="1"/>
          <p:nvPr/>
        </p:nvSpPr>
        <p:spPr>
          <a:xfrm>
            <a:off x="3889568" y="135812"/>
            <a:ext cx="1364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SUGGEST</a:t>
            </a:r>
          </a:p>
        </p:txBody>
      </p:sp>
      <p:sp>
        <p:nvSpPr>
          <p:cNvPr id="8" name="Multiplication Sign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51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99A6BE0-9C8A-4C38-B997-ADB4E8B327B7}"/>
              </a:ext>
            </a:extLst>
          </p:cNvPr>
          <p:cNvSpPr txBox="1"/>
          <p:nvPr/>
        </p:nvSpPr>
        <p:spPr>
          <a:xfrm>
            <a:off x="338595" y="720545"/>
            <a:ext cx="8486470" cy="6001643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</a:rPr>
              <a:t>What nice photos!</a:t>
            </a:r>
            <a:endParaRPr lang="en-US" sz="2400" b="1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Tom, are these photos from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they are. This is Sydney, a city in Australia.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What’s it like?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i="0" dirty="0">
                <a:effectLst/>
              </a:rPr>
              <a:t>It’s exciting with a lot of beaches.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i="0" dirty="0">
                <a:effectLst/>
              </a:rPr>
              <a:t>What a beautiful place!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its beaches are very clean.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Wonderful. Oh, this is London. Isn’t it raining? What bad weather!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 rains all the time. Can you see Big Ben?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Yeah... on the River Thames. It’s a landmark of London.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It is. </a:t>
            </a:r>
            <a:r>
              <a:rPr lang="en-US" sz="2400" b="1" i="0" dirty="0">
                <a:solidFill>
                  <a:srgbClr val="00B050"/>
                </a:solidFill>
                <a:effectLst/>
              </a:rPr>
              <a:t>And this is Times Square in New York, crowded but interesting.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You’re lucky to visit many places.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 am. What about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Here are some photos of mine. This is…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D7D81FC-37DB-4FB5-9734-64BA5B583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3" y="1"/>
            <a:ext cx="8726747" cy="8259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655EF60-59B4-4757-B066-A4ACC7BA287F}"/>
              </a:ext>
            </a:extLst>
          </p:cNvPr>
          <p:cNvSpPr txBox="1"/>
          <p:nvPr/>
        </p:nvSpPr>
        <p:spPr>
          <a:xfrm>
            <a:off x="3889568" y="135812"/>
            <a:ext cx="1364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SUGGEST</a:t>
            </a:r>
          </a:p>
        </p:txBody>
      </p:sp>
      <p:sp>
        <p:nvSpPr>
          <p:cNvPr id="8" name="Multiplication Sign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46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953C471D-CB60-436F-8BF5-C3B4762900E7}"/>
              </a:ext>
            </a:extLst>
          </p:cNvPr>
          <p:cNvCxnSpPr>
            <a:stCxn id="13" idx="3"/>
            <a:endCxn id="2" idx="3"/>
          </p:cNvCxnSpPr>
          <p:nvPr/>
        </p:nvCxnSpPr>
        <p:spPr>
          <a:xfrm>
            <a:off x="3211032" y="1851434"/>
            <a:ext cx="214785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4513FC19-2691-4499-9F2C-4B446090BAEA}"/>
              </a:ext>
            </a:extLst>
          </p:cNvPr>
          <p:cNvCxnSpPr/>
          <p:nvPr/>
        </p:nvCxnSpPr>
        <p:spPr>
          <a:xfrm>
            <a:off x="3211031" y="3228543"/>
            <a:ext cx="214785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DAA8DDB3-6009-45AA-9316-D3DDC73FC710}"/>
              </a:ext>
            </a:extLst>
          </p:cNvPr>
          <p:cNvCxnSpPr/>
          <p:nvPr/>
        </p:nvCxnSpPr>
        <p:spPr>
          <a:xfrm>
            <a:off x="3226678" y="4605652"/>
            <a:ext cx="214785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802E26F9-290E-423A-9EFC-AB7DC697DF06}"/>
              </a:ext>
            </a:extLst>
          </p:cNvPr>
          <p:cNvCxnSpPr/>
          <p:nvPr/>
        </p:nvCxnSpPr>
        <p:spPr>
          <a:xfrm>
            <a:off x="3211030" y="5933888"/>
            <a:ext cx="214785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2220" y="204060"/>
            <a:ext cx="71353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cities with their landmarks.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01748" y="2886718"/>
            <a:ext cx="2509284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2.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London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01748" y="4238432"/>
            <a:ext cx="2509284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3.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New York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01748" y="5583014"/>
            <a:ext cx="2509284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4.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Sydney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86808" y="1500559"/>
            <a:ext cx="2424224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70C0"/>
                </a:solidFill>
              </a:rPr>
              <a:t>1. </a:t>
            </a:r>
            <a:r>
              <a:rPr lang="en-US" sz="3600">
                <a:solidFill>
                  <a:schemeClr val="bg2">
                    <a:lumMod val="25000"/>
                  </a:schemeClr>
                </a:solidFill>
              </a:rPr>
              <a:t>Ha Noi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263188" y="1182388"/>
            <a:ext cx="1956244" cy="1338091"/>
            <a:chOff x="5263188" y="1182388"/>
            <a:chExt cx="1956244" cy="13380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58883" y="1278463"/>
              <a:ext cx="1860549" cy="1242016"/>
            </a:xfrm>
            <a:prstGeom prst="round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5263188" y="1182388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263189" y="2590174"/>
            <a:ext cx="1956318" cy="1294836"/>
            <a:chOff x="5263189" y="2590174"/>
            <a:chExt cx="1956318" cy="129483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809" y="2642994"/>
              <a:ext cx="1860698" cy="1242016"/>
            </a:xfrm>
            <a:prstGeom prst="roundRect">
              <a:avLst/>
            </a:prstGeom>
          </p:spPr>
        </p:pic>
        <p:sp>
          <p:nvSpPr>
            <p:cNvPr id="20" name="Oval 19"/>
            <p:cNvSpPr/>
            <p:nvPr/>
          </p:nvSpPr>
          <p:spPr>
            <a:xfrm>
              <a:off x="5263189" y="2590174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b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263189" y="3929847"/>
            <a:ext cx="1956318" cy="1318918"/>
            <a:chOff x="5263189" y="3929847"/>
            <a:chExt cx="1956318" cy="131891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809" y="4008300"/>
              <a:ext cx="1860698" cy="1240465"/>
            </a:xfrm>
            <a:prstGeom prst="round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5263189" y="3929847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c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263189" y="5266785"/>
            <a:ext cx="1956318" cy="1334207"/>
            <a:chOff x="5263189" y="5266785"/>
            <a:chExt cx="1956318" cy="133420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809" y="5385136"/>
              <a:ext cx="1860698" cy="1215856"/>
            </a:xfrm>
            <a:prstGeom prst="round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5263189" y="5266785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59259E-6 L 0.00034 0.4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200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00034 0.3974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48148E-6 L -2.5E-6 -0.399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995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00417 L 4.72222E-6 -0.3974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63547" y="200070"/>
            <a:ext cx="29992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city is it?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35" y="191184"/>
            <a:ext cx="1715072" cy="50132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90843" y="2219546"/>
            <a:ext cx="4572000" cy="390350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/>
              <a:t>A: </a:t>
            </a:r>
            <a:r>
              <a:rPr lang="en-US" sz="2800"/>
              <a:t>What’s it like?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B: </a:t>
            </a:r>
            <a:r>
              <a:rPr lang="en-US" sz="2800"/>
              <a:t>It has beautiful beaches. 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C: </a:t>
            </a:r>
            <a:r>
              <a:rPr lang="en-US" sz="2800"/>
              <a:t>Is it in Australia?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B: </a:t>
            </a:r>
            <a:r>
              <a:rPr lang="en-US" sz="2800"/>
              <a:t>Yes, it is.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A: </a:t>
            </a:r>
            <a:r>
              <a:rPr lang="en-US" sz="2800"/>
              <a:t>It’s Sydney.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B: </a:t>
            </a:r>
            <a:r>
              <a:rPr lang="en-US" sz="2800"/>
              <a:t>Right.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2898" y="1371398"/>
            <a:ext cx="2427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</a:rPr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 Assignments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1618702"/>
            <a:ext cx="73386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smtClean="0"/>
              <a:t>Make sentences using the vocabulary.</a:t>
            </a:r>
          </a:p>
          <a:p>
            <a:pPr marL="285750" indent="-285750">
              <a:buFontTx/>
              <a:buChar char="-"/>
            </a:pPr>
            <a:r>
              <a:rPr lang="en-US" sz="3200" dirty="0" smtClean="0"/>
              <a:t>Do EX in </a:t>
            </a:r>
            <a:r>
              <a:rPr lang="en-US" sz="3200" smtClean="0"/>
              <a:t>part A </a:t>
            </a:r>
            <a:r>
              <a:rPr lang="en-US" sz="3200" dirty="0" smtClean="0"/>
              <a:t>in </a:t>
            </a:r>
            <a:r>
              <a:rPr lang="en-US" sz="3200" smtClean="0"/>
              <a:t>unit 9 </a:t>
            </a:r>
            <a:r>
              <a:rPr lang="en-US" sz="3200" dirty="0" smtClean="0"/>
              <a:t>in WB.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15303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Friday,February</a:t>
            </a:r>
            <a:r>
              <a:rPr lang="en-US" dirty="0" smtClean="0"/>
              <a:t> 18</a:t>
            </a:r>
            <a:r>
              <a:rPr lang="en-US" baseline="30000" dirty="0" smtClean="0"/>
              <a:t>th</a:t>
            </a:r>
            <a:r>
              <a:rPr lang="en-US" dirty="0" smtClean="0"/>
              <a:t> 2022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9262" y="1684270"/>
            <a:ext cx="82178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+mj-lt"/>
              </a:rPr>
              <a:t>Unit 9: Cities of the world</a:t>
            </a:r>
          </a:p>
          <a:p>
            <a:r>
              <a:rPr lang="en-US" sz="3200" b="1" dirty="0" smtClean="0">
                <a:latin typeface="+mj-lt"/>
              </a:rPr>
              <a:t>Lesson 1: Getting started p.26-27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8880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"/>
          <a:stretch/>
        </p:blipFill>
        <p:spPr>
          <a:xfrm>
            <a:off x="0" y="0"/>
            <a:ext cx="9144000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5522"/>
            <a:ext cx="8982075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"/>
          <a:stretch/>
        </p:blipFill>
        <p:spPr>
          <a:xfrm>
            <a:off x="0" y="0"/>
            <a:ext cx="9144000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3678013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14" y="4394188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5320783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3703532"/>
            <a:ext cx="379595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4492289"/>
            <a:ext cx="383245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3703532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5257" y="4382453"/>
            <a:ext cx="3353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the names of the cities in the correct place.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5257" y="5280011"/>
            <a:ext cx="3353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Read the conversation again and match the cities with the adjectives describing them.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41843" y="3664123"/>
            <a:ext cx="3055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cities with their landmarks.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843" y="4495248"/>
            <a:ext cx="1258957" cy="36800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19966" y="4499180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What city is it?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85" y="1999209"/>
            <a:ext cx="6498771" cy="48587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6" name="U9_Getting started_1_Listen and read">
            <a:hlinkClick r:id="" action="ppaction://media"/>
            <a:extLst>
              <a:ext uri="{FF2B5EF4-FFF2-40B4-BE49-F238E27FC236}">
                <a16:creationId xmlns:a16="http://schemas.microsoft.com/office/drawing/2014/main" xmlns="" id="{C931991C-1B91-43D2-836C-6DF2DB836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73286" y="206143"/>
            <a:ext cx="487363" cy="4873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27514" y="1230086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What nice photos!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1350" y="698750"/>
            <a:ext cx="8148522" cy="6159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/>
              <a:t>Mai: </a:t>
            </a:r>
            <a:r>
              <a:rPr lang="en-US" sz="2200" dirty="0"/>
              <a:t>Tom, are these photos from your vacations?   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Tom: </a:t>
            </a:r>
            <a:r>
              <a:rPr lang="en-US" sz="2200" dirty="0"/>
              <a:t>Yes, they are. This is Sydney, a city in Australia.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Mai: </a:t>
            </a:r>
            <a:r>
              <a:rPr lang="en-US" sz="2200" dirty="0"/>
              <a:t>What’s it like?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Tom: </a:t>
            </a:r>
            <a:r>
              <a:rPr lang="en-US" sz="2200" dirty="0"/>
              <a:t>It’s exciting with a lot of beaches.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Mai: </a:t>
            </a:r>
            <a:r>
              <a:rPr lang="en-US" sz="2200" dirty="0"/>
              <a:t>What a beautiful place!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Tom: </a:t>
            </a:r>
            <a:r>
              <a:rPr lang="en-US" sz="2200" dirty="0"/>
              <a:t>Yes, its beaches are very clean.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Mai: </a:t>
            </a:r>
            <a:r>
              <a:rPr lang="en-US" sz="2200" dirty="0"/>
              <a:t>Wonderful. Oh, this is London. Isn’t it raining? </a:t>
            </a:r>
          </a:p>
          <a:p>
            <a:pPr>
              <a:lnSpc>
                <a:spcPct val="120000"/>
              </a:lnSpc>
            </a:pPr>
            <a:r>
              <a:rPr lang="en-US" sz="2200" dirty="0"/>
              <a:t>What bad weather!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Tom: </a:t>
            </a:r>
            <a:r>
              <a:rPr lang="en-US" sz="2200" dirty="0"/>
              <a:t>Yes, it rains all the time. Can you see Big Ben?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Mai: </a:t>
            </a:r>
            <a:r>
              <a:rPr lang="en-US" sz="2200" dirty="0"/>
              <a:t>Yeah ... on the River Thames. It’s a landmark of London.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Tom: </a:t>
            </a:r>
            <a:r>
              <a:rPr lang="en-US" sz="2200" dirty="0"/>
              <a:t>It is. And this is Times Square in New York, crowded but interesting.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Mai: </a:t>
            </a:r>
            <a:r>
              <a:rPr lang="en-US" sz="2200" dirty="0"/>
              <a:t>You’re lucky to visit many places.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Tom: </a:t>
            </a:r>
            <a:r>
              <a:rPr lang="en-US" sz="2200" dirty="0"/>
              <a:t>I am. What about your vacations?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Mai</a:t>
            </a:r>
            <a:r>
              <a:rPr lang="en-US" sz="2200" dirty="0"/>
              <a:t>: Here are some photos of mine. This is ...</a:t>
            </a:r>
          </a:p>
        </p:txBody>
      </p:sp>
      <p:pic>
        <p:nvPicPr>
          <p:cNvPr id="3" name="U9_Getting started_1_Listen and read">
            <a:hlinkClick r:id="" action="ppaction://media"/>
            <a:extLst>
              <a:ext uri="{FF2B5EF4-FFF2-40B4-BE49-F238E27FC236}">
                <a16:creationId xmlns:a16="http://schemas.microsoft.com/office/drawing/2014/main" xmlns="" id="{FE9E735A-5C5F-453A-878A-F3DFDA66D43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00" end="1460.23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25245" y="110261"/>
            <a:ext cx="487363" cy="4873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36273" y="0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What nice photos!</a:t>
            </a:r>
          </a:p>
        </p:txBody>
      </p:sp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3485" y="170286"/>
            <a:ext cx="87312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names of the cities in the correct place.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"/>
          <a:stretch/>
        </p:blipFill>
        <p:spPr>
          <a:xfrm>
            <a:off x="595416" y="2099123"/>
            <a:ext cx="7953168" cy="40635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1204430"/>
            <a:ext cx="2075688" cy="7689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204430"/>
            <a:ext cx="2075688" cy="7689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825" y="6006735"/>
            <a:ext cx="2076450" cy="7691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9724" y="1366578"/>
            <a:ext cx="45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34024" y="1366578"/>
            <a:ext cx="45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05649" y="6191278"/>
            <a:ext cx="45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</a:rPr>
              <a:t>3.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066925" y="1604733"/>
            <a:ext cx="981075" cy="0"/>
          </a:xfrm>
          <a:prstGeom prst="line">
            <a:avLst/>
          </a:prstGeom>
          <a:ln w="19050">
            <a:solidFill>
              <a:srgbClr val="CBCD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019799" y="1604733"/>
            <a:ext cx="981075" cy="0"/>
          </a:xfrm>
          <a:prstGeom prst="line">
            <a:avLst/>
          </a:prstGeom>
          <a:ln w="19050">
            <a:solidFill>
              <a:srgbClr val="CBCD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529512" y="6472008"/>
            <a:ext cx="981075" cy="0"/>
          </a:xfrm>
          <a:prstGeom prst="line">
            <a:avLst/>
          </a:prstGeom>
          <a:ln w="19050">
            <a:solidFill>
              <a:srgbClr val="CBCD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2066925" y="1885464"/>
            <a:ext cx="1112519" cy="1330792"/>
            <a:chOff x="2066925" y="1885464"/>
            <a:chExt cx="1112519" cy="1330792"/>
          </a:xfrm>
        </p:grpSpPr>
        <p:cxnSp>
          <p:nvCxnSpPr>
            <p:cNvPr id="20" name="Straight Arrow Connector 19"/>
            <p:cNvCxnSpPr/>
            <p:nvPr/>
          </p:nvCxnSpPr>
          <p:spPr>
            <a:xfrm flipH="1" flipV="1">
              <a:off x="2066925" y="1885464"/>
              <a:ext cx="1076325" cy="129588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3133725" y="3165922"/>
              <a:ext cx="45719" cy="5033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 rot="5044070">
            <a:off x="4673518" y="1773588"/>
            <a:ext cx="929946" cy="1248693"/>
            <a:chOff x="2276196" y="1967563"/>
            <a:chExt cx="929946" cy="1248693"/>
          </a:xfrm>
        </p:grpSpPr>
        <p:cxnSp>
          <p:nvCxnSpPr>
            <p:cNvPr id="24" name="Straight Arrow Connector 23"/>
            <p:cNvCxnSpPr/>
            <p:nvPr/>
          </p:nvCxnSpPr>
          <p:spPr>
            <a:xfrm rot="16555930" flipV="1">
              <a:off x="2156738" y="2087021"/>
              <a:ext cx="1168862" cy="92994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3133725" y="3165922"/>
              <a:ext cx="45719" cy="5033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 rot="10234778">
            <a:off x="7685550" y="4921483"/>
            <a:ext cx="330002" cy="1085623"/>
            <a:chOff x="2899820" y="2130633"/>
            <a:chExt cx="330002" cy="1085623"/>
          </a:xfrm>
        </p:grpSpPr>
        <p:cxnSp>
          <p:nvCxnSpPr>
            <p:cNvPr id="29" name="Straight Arrow Connector 28"/>
            <p:cNvCxnSpPr>
              <a:endCxn id="12" idx="0"/>
            </p:cNvCxnSpPr>
            <p:nvPr/>
          </p:nvCxnSpPr>
          <p:spPr>
            <a:xfrm rot="11365222">
              <a:off x="2899820" y="2130633"/>
              <a:ext cx="330002" cy="1030659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3133725" y="3165922"/>
              <a:ext cx="45719" cy="5033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DA3182C-CD24-42E1-917D-9F50786C9D52}"/>
              </a:ext>
            </a:extLst>
          </p:cNvPr>
          <p:cNvSpPr txBox="1"/>
          <p:nvPr/>
        </p:nvSpPr>
        <p:spPr>
          <a:xfrm>
            <a:off x="7485888" y="6108962"/>
            <a:ext cx="10763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Sydney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F571A29-CA2E-4EAF-9972-CA2AFA972461}"/>
              </a:ext>
            </a:extLst>
          </p:cNvPr>
          <p:cNvSpPr txBox="1"/>
          <p:nvPr/>
        </p:nvSpPr>
        <p:spPr>
          <a:xfrm>
            <a:off x="5991225" y="1242837"/>
            <a:ext cx="1114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London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62385F2-CEAA-4965-99F2-3FEA29D12A19}"/>
              </a:ext>
            </a:extLst>
          </p:cNvPr>
          <p:cNvSpPr txBox="1"/>
          <p:nvPr/>
        </p:nvSpPr>
        <p:spPr>
          <a:xfrm>
            <a:off x="1868566" y="1239626"/>
            <a:ext cx="13797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New York</a:t>
            </a:r>
          </a:p>
        </p:txBody>
      </p:sp>
      <p:sp>
        <p:nvSpPr>
          <p:cNvPr id="2" name="Rectangle 1"/>
          <p:cNvSpPr/>
          <p:nvPr/>
        </p:nvSpPr>
        <p:spPr>
          <a:xfrm>
            <a:off x="913485" y="3387817"/>
            <a:ext cx="1304002" cy="466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Sydney</a:t>
            </a:r>
          </a:p>
        </p:txBody>
      </p:sp>
      <p:sp>
        <p:nvSpPr>
          <p:cNvPr id="9" name="Rectangle 8"/>
          <p:cNvSpPr/>
          <p:nvPr/>
        </p:nvSpPr>
        <p:spPr>
          <a:xfrm>
            <a:off x="919556" y="3962142"/>
            <a:ext cx="1304003" cy="466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London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3485" y="4537721"/>
            <a:ext cx="1304002" cy="466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New</a:t>
            </a:r>
            <a:r>
              <a:rPr lang="en-US" sz="2400" spc="-100" dirty="0">
                <a:solidFill>
                  <a:schemeClr val="tx1"/>
                </a:solidFill>
              </a:rPr>
              <a:t> York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7.40741E-7 L 0.70642 0.395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60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54428 -0.3972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69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85185E-6 L 0.10729 -0.4817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-2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2" grpId="0" animBg="1"/>
      <p:bldP spid="2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558A7274-0CC0-430C-AE46-9A83E249B73B}"/>
              </a:ext>
            </a:extLst>
          </p:cNvPr>
          <p:cNvCxnSpPr>
            <a:stCxn id="15" idx="3"/>
            <a:endCxn id="19" idx="1"/>
          </p:cNvCxnSpPr>
          <p:nvPr/>
        </p:nvCxnSpPr>
        <p:spPr>
          <a:xfrm flipV="1">
            <a:off x="3551275" y="2102589"/>
            <a:ext cx="1176598" cy="58811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4BE4D76E-DCE9-48BF-B454-EAF93EFF6583}"/>
              </a:ext>
            </a:extLst>
          </p:cNvPr>
          <p:cNvCxnSpPr>
            <a:stCxn id="15" idx="3"/>
            <a:endCxn id="33" idx="1"/>
          </p:cNvCxnSpPr>
          <p:nvPr/>
        </p:nvCxnSpPr>
        <p:spPr>
          <a:xfrm>
            <a:off x="3551275" y="2690699"/>
            <a:ext cx="1176598" cy="26913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45BE07EA-EC05-4C1F-A9AC-4602BEDC86A5}"/>
              </a:ext>
            </a:extLst>
          </p:cNvPr>
          <p:cNvCxnSpPr>
            <a:stCxn id="31" idx="3"/>
            <a:endCxn id="34" idx="1"/>
          </p:cNvCxnSpPr>
          <p:nvPr/>
        </p:nvCxnSpPr>
        <p:spPr>
          <a:xfrm flipV="1">
            <a:off x="3551275" y="3817086"/>
            <a:ext cx="1180214" cy="4317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15EB390-6278-4AF1-8413-7571A5B9DAEC}"/>
              </a:ext>
            </a:extLst>
          </p:cNvPr>
          <p:cNvCxnSpPr>
            <a:stCxn id="32" idx="3"/>
            <a:endCxn id="35" idx="1"/>
          </p:cNvCxnSpPr>
          <p:nvPr/>
        </p:nvCxnSpPr>
        <p:spPr>
          <a:xfrm flipV="1">
            <a:off x="3551275" y="4674334"/>
            <a:ext cx="1176598" cy="27777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BB502748-5F23-4ECB-922E-6B9C1A52B633}"/>
              </a:ext>
            </a:extLst>
          </p:cNvPr>
          <p:cNvCxnSpPr>
            <a:stCxn id="32" idx="3"/>
            <a:endCxn id="36" idx="1"/>
          </p:cNvCxnSpPr>
          <p:nvPr/>
        </p:nvCxnSpPr>
        <p:spPr>
          <a:xfrm>
            <a:off x="3551275" y="4952108"/>
            <a:ext cx="1180214" cy="57947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2220" y="77215"/>
            <a:ext cx="7135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match the cities with the adjectives describing them.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27051" y="2339824"/>
            <a:ext cx="2424224" cy="7017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1. </a:t>
            </a:r>
            <a:r>
              <a:rPr lang="en-US" sz="3600" dirty="0">
                <a:solidFill>
                  <a:schemeClr val="tx1"/>
                </a:solidFill>
              </a:rPr>
              <a:t>Sydney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127051" y="3470528"/>
            <a:ext cx="2424224" cy="7017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70C0"/>
                </a:solidFill>
              </a:rPr>
              <a:t>2. </a:t>
            </a:r>
            <a:r>
              <a:rPr lang="en-US" sz="3600">
                <a:solidFill>
                  <a:schemeClr val="tx1"/>
                </a:solidFill>
              </a:rPr>
              <a:t>London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127051" y="4601233"/>
            <a:ext cx="2424224" cy="7017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70C0"/>
                </a:solidFill>
              </a:rPr>
              <a:t>3. </a:t>
            </a:r>
            <a:r>
              <a:rPr lang="en-US" sz="3600">
                <a:solidFill>
                  <a:schemeClr val="tx1"/>
                </a:solidFill>
              </a:rPr>
              <a:t>New York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27873" y="1873989"/>
            <a:ext cx="2459736" cy="457200"/>
          </a:xfrm>
          <a:prstGeom prst="rect">
            <a:avLst/>
          </a:prstGeom>
          <a:solidFill>
            <a:srgbClr val="B7B2D8"/>
          </a:solidFill>
          <a:ln>
            <a:solidFill>
              <a:srgbClr val="B7B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a.  rainy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727873" y="2731237"/>
            <a:ext cx="2459736" cy="457200"/>
          </a:xfrm>
          <a:prstGeom prst="rect">
            <a:avLst/>
          </a:prstGeom>
          <a:solidFill>
            <a:srgbClr val="B7B2D8"/>
          </a:solidFill>
          <a:ln>
            <a:solidFill>
              <a:srgbClr val="B7B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b.  crowded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731489" y="3588486"/>
            <a:ext cx="2459736" cy="457200"/>
          </a:xfrm>
          <a:prstGeom prst="rect">
            <a:avLst/>
          </a:prstGeom>
          <a:solidFill>
            <a:srgbClr val="B7B2D8"/>
          </a:solidFill>
          <a:ln>
            <a:solidFill>
              <a:srgbClr val="B7B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/>
              <a:t>c.  exciting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727873" y="4445734"/>
            <a:ext cx="2459736" cy="457200"/>
          </a:xfrm>
          <a:prstGeom prst="rect">
            <a:avLst/>
          </a:prstGeom>
          <a:solidFill>
            <a:srgbClr val="B7B2D8"/>
          </a:solidFill>
          <a:ln>
            <a:solidFill>
              <a:srgbClr val="B7B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d.  beautiful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731489" y="5302982"/>
            <a:ext cx="2456120" cy="457200"/>
          </a:xfrm>
          <a:prstGeom prst="rect">
            <a:avLst/>
          </a:prstGeom>
          <a:solidFill>
            <a:srgbClr val="B7B2D8"/>
          </a:solidFill>
          <a:ln>
            <a:solidFill>
              <a:srgbClr val="B7B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e.  interesting</a:t>
            </a:r>
          </a:p>
        </p:txBody>
      </p:sp>
      <p:sp>
        <p:nvSpPr>
          <p:cNvPr id="2" name="Oval 1">
            <a:hlinkClick r:id="rId4" action="ppaction://hlinksldjump"/>
            <a:extLst>
              <a:ext uri="{FF2B5EF4-FFF2-40B4-BE49-F238E27FC236}">
                <a16:creationId xmlns:a16="http://schemas.microsoft.com/office/drawing/2014/main" xmlns="" id="{ABC8461A-87AB-4B64-B9FA-CE73A8E37473}"/>
              </a:ext>
            </a:extLst>
          </p:cNvPr>
          <p:cNvSpPr/>
          <p:nvPr/>
        </p:nvSpPr>
        <p:spPr>
          <a:xfrm>
            <a:off x="521110" y="2517058"/>
            <a:ext cx="320040" cy="32004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Oval 19">
            <a:hlinkClick r:id="rId5" action="ppaction://hlinksldjump"/>
            <a:extLst>
              <a:ext uri="{FF2B5EF4-FFF2-40B4-BE49-F238E27FC236}">
                <a16:creationId xmlns:a16="http://schemas.microsoft.com/office/drawing/2014/main" xmlns="" id="{3C01FC17-17B3-43C1-A86E-99CA5954D0BA}"/>
              </a:ext>
            </a:extLst>
          </p:cNvPr>
          <p:cNvSpPr/>
          <p:nvPr/>
        </p:nvSpPr>
        <p:spPr>
          <a:xfrm>
            <a:off x="556998" y="3657066"/>
            <a:ext cx="320040" cy="32004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Oval 21">
            <a:hlinkClick r:id="rId6" action="ppaction://hlinksldjump"/>
            <a:extLst>
              <a:ext uri="{FF2B5EF4-FFF2-40B4-BE49-F238E27FC236}">
                <a16:creationId xmlns:a16="http://schemas.microsoft.com/office/drawing/2014/main" xmlns="" id="{E9BA6858-2EEA-49A6-8F55-39256B3B3AA2}"/>
              </a:ext>
            </a:extLst>
          </p:cNvPr>
          <p:cNvSpPr/>
          <p:nvPr/>
        </p:nvSpPr>
        <p:spPr>
          <a:xfrm>
            <a:off x="551590" y="4792087"/>
            <a:ext cx="320040" cy="32004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48148E-6 L 0.00156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00191 -0.250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125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3" grpId="0" animBg="1"/>
      <p:bldP spid="34" grpId="0" animBg="1"/>
      <p:bldP spid="35" grpId="0" animBg="1"/>
      <p:bldP spid="2" grpId="0" animBg="1"/>
      <p:bldP spid="20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99A6BE0-9C8A-4C38-B997-ADB4E8B327B7}"/>
              </a:ext>
            </a:extLst>
          </p:cNvPr>
          <p:cNvSpPr txBox="1"/>
          <p:nvPr/>
        </p:nvSpPr>
        <p:spPr>
          <a:xfrm>
            <a:off x="338595" y="720545"/>
            <a:ext cx="8486470" cy="6001643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</a:rPr>
              <a:t>What nice photos!</a:t>
            </a:r>
            <a:endParaRPr lang="en-US" sz="2400" b="1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Tom, are these photos from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they are. This is Sydney, a city in Australia.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What’s it like?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It’s exciting with a lot of beaches.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What a beautiful place!</a:t>
            </a:r>
            <a:endParaRPr lang="en-US" sz="2400" b="0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its beaches are very clean.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Wonderful. Oh, this is London. Isn’t it raining? What bad weather!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 rains all the time. Can you see Big Ben?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Yeah... on the River Thames. It’s a landmark of London.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It is. And this is Times Square in New York, crowded but interesting.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You’re lucky to visit many places.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 am. What about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Here are some photos of mine. This is…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D7D81FC-37DB-4FB5-9734-64BA5B583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3" y="1"/>
            <a:ext cx="8726747" cy="8259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655EF60-59B4-4757-B066-A4ACC7BA287F}"/>
              </a:ext>
            </a:extLst>
          </p:cNvPr>
          <p:cNvSpPr txBox="1"/>
          <p:nvPr/>
        </p:nvSpPr>
        <p:spPr>
          <a:xfrm>
            <a:off x="3889568" y="135812"/>
            <a:ext cx="1364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SUGGEST</a:t>
            </a:r>
          </a:p>
        </p:txBody>
      </p:sp>
      <p:sp>
        <p:nvSpPr>
          <p:cNvPr id="8" name="Multiplication Sign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1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309</TotalTime>
  <Words>408</Words>
  <Application>Microsoft Office PowerPoint</Application>
  <PresentationFormat>On-screen Show (4:3)</PresentationFormat>
  <Paragraphs>114</Paragraphs>
  <Slides>15</Slides>
  <Notes>1</Notes>
  <HiddenSlides>3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Friday,February 18th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 Assignments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27</cp:revision>
  <dcterms:created xsi:type="dcterms:W3CDTF">2020-12-09T02:04:09Z</dcterms:created>
  <dcterms:modified xsi:type="dcterms:W3CDTF">2022-02-16T10:16:08Z</dcterms:modified>
</cp:coreProperties>
</file>