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77" r:id="rId3"/>
  </p:sldMasterIdLst>
  <p:notesMasterIdLst>
    <p:notesMasterId r:id="rId41"/>
  </p:notesMasterIdLst>
  <p:sldIdLst>
    <p:sldId id="408" r:id="rId4"/>
    <p:sldId id="441" r:id="rId5"/>
    <p:sldId id="453" r:id="rId6"/>
    <p:sldId id="548" r:id="rId7"/>
    <p:sldId id="547" r:id="rId8"/>
    <p:sldId id="518" r:id="rId9"/>
    <p:sldId id="490" r:id="rId10"/>
    <p:sldId id="544" r:id="rId11"/>
    <p:sldId id="542" r:id="rId12"/>
    <p:sldId id="545" r:id="rId13"/>
    <p:sldId id="522" r:id="rId14"/>
    <p:sldId id="514" r:id="rId15"/>
    <p:sldId id="354" r:id="rId16"/>
    <p:sldId id="467" r:id="rId17"/>
    <p:sldId id="504" r:id="rId18"/>
    <p:sldId id="524" r:id="rId19"/>
    <p:sldId id="526" r:id="rId20"/>
    <p:sldId id="528" r:id="rId21"/>
    <p:sldId id="530" r:id="rId22"/>
    <p:sldId id="532" r:id="rId23"/>
    <p:sldId id="537" r:id="rId24"/>
    <p:sldId id="533" r:id="rId25"/>
    <p:sldId id="535" r:id="rId26"/>
    <p:sldId id="539" r:id="rId27"/>
    <p:sldId id="356" r:id="rId28"/>
    <p:sldId id="474" r:id="rId29"/>
    <p:sldId id="470" r:id="rId30"/>
    <p:sldId id="469" r:id="rId31"/>
    <p:sldId id="473" r:id="rId32"/>
    <p:sldId id="493" r:id="rId33"/>
    <p:sldId id="550" r:id="rId34"/>
    <p:sldId id="507" r:id="rId35"/>
    <p:sldId id="478" r:id="rId36"/>
    <p:sldId id="543" r:id="rId37"/>
    <p:sldId id="257" r:id="rId38"/>
    <p:sldId id="258" r:id="rId39"/>
    <p:sldId id="510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29" autoAdjust="0"/>
    <p:restoredTop sz="94660"/>
  </p:normalViewPr>
  <p:slideViewPr>
    <p:cSldViewPr snapToGrid="0">
      <p:cViewPr varScale="1">
        <p:scale>
          <a:sx n="81" d="100"/>
          <a:sy n="81" d="100"/>
        </p:scale>
        <p:origin x="9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51E52-66A4-4E3D-A26E-22C994526F66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FF8CDE-E0EE-42B7-AFFC-023212312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67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0969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F45B69-18E8-4114-9911-CDD699B4BB52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34" charset="-127"/>
                <a:cs typeface="+mn-cs"/>
              </a:rPr>
              <a:pPr marL="0" marR="0" lvl="0" indent="0" algn="r" defTabSz="910969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7222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altLang="en-US"/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fld id="{C85BAD6E-1B4A-4853-92C5-7966F14AC184}" type="slidenum">
              <a:rPr lang="en-US" altLang="en-US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17</a:t>
            </a:fld>
            <a:endParaRPr lang="en-US" altLang="en-US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059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1A081-58E6-4949-A5AC-6CFB6EFF0A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375871-4458-4841-8CF3-695608293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214998-2403-47A2-AB95-A28860FA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05BF1-E82C-4973-8609-2670174C642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4473D-191A-4FD3-8E03-6C672FC9B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C02440-D095-44B1-A5AA-B19E75B14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2176-561E-40C2-9030-5EB7BEBCA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1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D8B1F-E77D-4D39-982C-FC03F9B51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A6F328-D412-42DD-9F52-2425035B7C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58CB55-F585-421A-8970-7657526D1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05BF1-E82C-4973-8609-2670174C642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4EC95A-6EC9-430E-B1E5-A17574CA5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688C68-627A-4DC8-97DA-1AE387A18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2176-561E-40C2-9030-5EB7BEBCA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72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278BCC-A2FB-4819-AEA2-4995A689FE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436670-37F8-457B-B9EC-1C03F162F3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ABC6D-EA70-4B4E-99C1-28CD92645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05BF1-E82C-4973-8609-2670174C642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1D9314-E313-4705-B487-81555FAE5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083EA8-4D2D-43AF-8C88-ACAC0B093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2176-561E-40C2-9030-5EB7BEBCA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620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41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45A9985-EFE3-4771-BFD8-71892147DE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23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0"/>
          </p:nvPr>
        </p:nvSpPr>
        <p:spPr>
          <a:xfrm>
            <a:off x="0" y="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1"/>
          </p:nvPr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en-US" altLang="ko-KR" noProof="0"/>
              <a:t>Click icon to add picture</a:t>
            </a:r>
            <a:endParaRPr lang="ko-KR" altLang="en-US" noProof="0"/>
          </a:p>
        </p:txBody>
      </p:sp>
    </p:spTree>
    <p:extLst>
      <p:ext uri="{BB962C8B-B14F-4D97-AF65-F5344CB8AC3E}">
        <p14:creationId xmlns:p14="http://schemas.microsoft.com/office/powerpoint/2010/main" val="13703453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2FCC1-25C3-41FB-B519-43E118EEB1B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EE07D-182E-47D5-AD7D-722BD5D5EF8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938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DC2EE-9088-4117-ABA0-D9C4E64A301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D7786-5210-4302-80F3-3CF49969AD0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360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56383-4DC1-4AEB-9CB7-EE2AEBCEB1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CF5F8-87FC-48FB-A5EB-F62CB19424A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1052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A3DE4-EEF9-4BCD-8AD3-16FCFB8E4C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476F6-91F4-4FAB-9D9D-122B0D4C83C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6118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8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CC7D7-DC47-4D05-9A3F-FDE7DDA5391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0A12E-C423-4D61-9748-B56109F5F04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0844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BB6FF-6B06-4910-8CEF-2C15BF41B47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05344-AF22-4F2C-8CB1-751FFEC6F7B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789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3CC84-FDFD-4844-A9FC-AE70F18A9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948079-7543-41FE-BEC0-C61C7D3607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DB5044-FE22-44E3-8866-28E390E2E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05BF1-E82C-4973-8609-2670174C642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C065D-4E1A-4D94-8D63-ED62B7E4D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B642AB-0F19-4D92-8B42-9A247DA53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2176-561E-40C2-9030-5EB7BEBCA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165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3BC2D-5244-473A-A87F-6C82CFD30C7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AA02C-8202-4255-ACE9-CC380888118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80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21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21" y="1435104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676ED-B2CF-4C80-A16C-FF449F50805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78AE8-24BF-4617-B291-9B03EDF10AD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573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7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00716-1335-4230-9902-C4DBDC26838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3A1C6-CB26-48E4-9B3E-A7CF8923520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35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D8D23-955F-47FA-BCB8-7AC69BAC359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13D7C-B3EA-4387-B6B0-A1C2EFFB260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5569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389C6-0E8F-472C-ABE0-2E3C9263F77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2F640-4F3D-415D-BEB7-10CA9AA08B1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4641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3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9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4D1EA-0B19-4186-9FE0-40FD69F337F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1187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40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22D63-6561-489A-9599-4F016A257BF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4476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3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3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9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9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6CE5B-97C1-4FCB-B26E-192CE1857AE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2357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5473" indent="0" algn="ctr">
              <a:buNone/>
              <a:defRPr sz="2000"/>
            </a:lvl2pPr>
            <a:lvl3pPr marL="910947" indent="0" algn="ctr">
              <a:buNone/>
              <a:defRPr sz="1867"/>
            </a:lvl3pPr>
            <a:lvl4pPr marL="1366430" indent="0" algn="ctr">
              <a:buNone/>
              <a:defRPr sz="1600"/>
            </a:lvl4pPr>
            <a:lvl5pPr marL="1821898" indent="0" algn="ctr">
              <a:buNone/>
              <a:defRPr sz="1600"/>
            </a:lvl5pPr>
            <a:lvl6pPr marL="2277374" indent="0" algn="ctr">
              <a:buNone/>
              <a:defRPr sz="1600"/>
            </a:lvl6pPr>
            <a:lvl7pPr marL="2732856" indent="0" algn="ctr">
              <a:buNone/>
              <a:defRPr sz="1600"/>
            </a:lvl7pPr>
            <a:lvl8pPr marL="3188332" indent="0" algn="ctr">
              <a:buNone/>
              <a:defRPr sz="1600"/>
            </a:lvl8pPr>
            <a:lvl9pPr marL="3643802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F1EF6-5BCC-452E-8836-755242B3C385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9FA48-DA20-4ABD-A491-1517A06E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7218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F1EF6-5BCC-452E-8836-755242B3C385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9FA48-DA20-4ABD-A491-1517A06E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819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149A9-B6A7-44D2-9CA1-ACFCDDB72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8BC6F5-26E7-4F33-9C2F-70E76D482E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A7F423-DB4D-4CB8-ABD9-B229F494C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05BF1-E82C-4973-8609-2670174C642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D81DA2-BDB6-484C-A916-42618360C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2F7088-9B7A-408F-9078-5F2415AE5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2176-561E-40C2-9030-5EB7BEBCA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9953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6" y="170983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6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547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094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3pPr>
            <a:lvl4pPr marL="13664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18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773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328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883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438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F1EF6-5BCC-452E-8836-755242B3C385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9FA48-DA20-4ABD-A491-1517A06E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1557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F1EF6-5BCC-452E-8836-755242B3C385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9FA48-DA20-4ABD-A491-1517A06E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3206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2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473" indent="0">
              <a:buNone/>
              <a:defRPr sz="2000" b="1"/>
            </a:lvl2pPr>
            <a:lvl3pPr marL="910947" indent="0">
              <a:buNone/>
              <a:defRPr sz="1867" b="1"/>
            </a:lvl3pPr>
            <a:lvl4pPr marL="1366430" indent="0">
              <a:buNone/>
              <a:defRPr sz="1600" b="1"/>
            </a:lvl4pPr>
            <a:lvl5pPr marL="1821898" indent="0">
              <a:buNone/>
              <a:defRPr sz="1600" b="1"/>
            </a:lvl5pPr>
            <a:lvl6pPr marL="2277374" indent="0">
              <a:buNone/>
              <a:defRPr sz="1600" b="1"/>
            </a:lvl6pPr>
            <a:lvl7pPr marL="2732856" indent="0">
              <a:buNone/>
              <a:defRPr sz="1600" b="1"/>
            </a:lvl7pPr>
            <a:lvl8pPr marL="3188332" indent="0">
              <a:buNone/>
              <a:defRPr sz="1600" b="1"/>
            </a:lvl8pPr>
            <a:lvl9pPr marL="3643802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19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473" indent="0">
              <a:buNone/>
              <a:defRPr sz="2000" b="1"/>
            </a:lvl2pPr>
            <a:lvl3pPr marL="910947" indent="0">
              <a:buNone/>
              <a:defRPr sz="1867" b="1"/>
            </a:lvl3pPr>
            <a:lvl4pPr marL="1366430" indent="0">
              <a:buNone/>
              <a:defRPr sz="1600" b="1"/>
            </a:lvl4pPr>
            <a:lvl5pPr marL="1821898" indent="0">
              <a:buNone/>
              <a:defRPr sz="1600" b="1"/>
            </a:lvl5pPr>
            <a:lvl6pPr marL="2277374" indent="0">
              <a:buNone/>
              <a:defRPr sz="1600" b="1"/>
            </a:lvl6pPr>
            <a:lvl7pPr marL="2732856" indent="0">
              <a:buNone/>
              <a:defRPr sz="1600" b="1"/>
            </a:lvl7pPr>
            <a:lvl8pPr marL="3188332" indent="0">
              <a:buNone/>
              <a:defRPr sz="1600" b="1"/>
            </a:lvl8pPr>
            <a:lvl9pPr marL="3643802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19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F1EF6-5BCC-452E-8836-755242B3C385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9FA48-DA20-4ABD-A491-1517A06E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3585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F1EF6-5BCC-452E-8836-755242B3C385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9FA48-DA20-4ABD-A491-1517A06E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3804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F1EF6-5BCC-452E-8836-755242B3C385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9FA48-DA20-4ABD-A491-1517A06E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0216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4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51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4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5473" indent="0">
              <a:buNone/>
              <a:defRPr sz="1333"/>
            </a:lvl2pPr>
            <a:lvl3pPr marL="910947" indent="0">
              <a:buNone/>
              <a:defRPr sz="1200"/>
            </a:lvl3pPr>
            <a:lvl4pPr marL="1366430" indent="0">
              <a:buNone/>
              <a:defRPr sz="1067"/>
            </a:lvl4pPr>
            <a:lvl5pPr marL="1821898" indent="0">
              <a:buNone/>
              <a:defRPr sz="1067"/>
            </a:lvl5pPr>
            <a:lvl6pPr marL="2277374" indent="0">
              <a:buNone/>
              <a:defRPr sz="1067"/>
            </a:lvl6pPr>
            <a:lvl7pPr marL="2732856" indent="0">
              <a:buNone/>
              <a:defRPr sz="1067"/>
            </a:lvl7pPr>
            <a:lvl8pPr marL="3188332" indent="0">
              <a:buNone/>
              <a:defRPr sz="1067"/>
            </a:lvl8pPr>
            <a:lvl9pPr marL="3643802" indent="0">
              <a:buNone/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F1EF6-5BCC-452E-8836-755242B3C385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9FA48-DA20-4ABD-A491-1517A06E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48407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4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51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5473" indent="0">
              <a:buNone/>
              <a:defRPr sz="2800"/>
            </a:lvl2pPr>
            <a:lvl3pPr marL="910947" indent="0">
              <a:buNone/>
              <a:defRPr sz="2400"/>
            </a:lvl3pPr>
            <a:lvl4pPr marL="1366430" indent="0">
              <a:buNone/>
              <a:defRPr sz="2000"/>
            </a:lvl4pPr>
            <a:lvl5pPr marL="1821898" indent="0">
              <a:buNone/>
              <a:defRPr sz="2000"/>
            </a:lvl5pPr>
            <a:lvl6pPr marL="2277374" indent="0">
              <a:buNone/>
              <a:defRPr sz="2000"/>
            </a:lvl6pPr>
            <a:lvl7pPr marL="2732856" indent="0">
              <a:buNone/>
              <a:defRPr sz="2000"/>
            </a:lvl7pPr>
            <a:lvl8pPr marL="3188332" indent="0">
              <a:buNone/>
              <a:defRPr sz="2000"/>
            </a:lvl8pPr>
            <a:lvl9pPr marL="364380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4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5473" indent="0">
              <a:buNone/>
              <a:defRPr sz="1333"/>
            </a:lvl2pPr>
            <a:lvl3pPr marL="910947" indent="0">
              <a:buNone/>
              <a:defRPr sz="1200"/>
            </a:lvl3pPr>
            <a:lvl4pPr marL="1366430" indent="0">
              <a:buNone/>
              <a:defRPr sz="1067"/>
            </a:lvl4pPr>
            <a:lvl5pPr marL="1821898" indent="0">
              <a:buNone/>
              <a:defRPr sz="1067"/>
            </a:lvl5pPr>
            <a:lvl6pPr marL="2277374" indent="0">
              <a:buNone/>
              <a:defRPr sz="1067"/>
            </a:lvl6pPr>
            <a:lvl7pPr marL="2732856" indent="0">
              <a:buNone/>
              <a:defRPr sz="1067"/>
            </a:lvl7pPr>
            <a:lvl8pPr marL="3188332" indent="0">
              <a:buNone/>
              <a:defRPr sz="1067"/>
            </a:lvl8pPr>
            <a:lvl9pPr marL="3643802" indent="0">
              <a:buNone/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F1EF6-5BCC-452E-8836-755242B3C385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9FA48-DA20-4ABD-A491-1517A06E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7229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F1EF6-5BCC-452E-8836-755242B3C385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9FA48-DA20-4ABD-A491-1517A06E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419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81" y="365218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21" y="365218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F1EF6-5BCC-452E-8836-755242B3C385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9FA48-DA20-4ABD-A491-1517A06E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0812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3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9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4D1EA-0B19-4186-9FE0-40FD69F337F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259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20E04-F4D5-4122-A67C-2B7DE09B6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A91970-3301-48C4-B6E2-2161F1BE0E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7B2AEE-65EA-46D1-8341-789949232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9C25BF-ABB0-4599-9B04-5533F9492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05BF1-E82C-4973-8609-2670174C642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0C5EA3-4DD8-4BAA-B860-84E3BA205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2E0E38-8D72-487A-BC75-ACD2D37B1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2176-561E-40C2-9030-5EB7BEBCA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646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12AB2-3B74-4FDC-B313-DDDAE5AEC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F4CBAE-24F6-4CB7-A66A-AACB24DD9D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666EDF-5623-49D7-B445-012F0856C6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E855D7-4F78-4FB2-A3F4-BF0292DF28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E06634-2303-4EC3-B34E-68B0BC1E9F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B758F8-8AA3-4DB1-A809-D9119B0F5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05BF1-E82C-4973-8609-2670174C642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8C4887-3DDA-4DFD-B9D7-9B0FE4961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F2899E-1252-4838-AE9A-3179ACEE2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2176-561E-40C2-9030-5EB7BEBCA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54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2F083-2902-4BD9-9B8A-065965302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9F618A-3617-43D9-8E94-B4AEB0654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05BF1-E82C-4973-8609-2670174C642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2B3B07-1E77-419F-9F95-96D1D08F7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57A1BE-88CD-48F3-A1A5-54D7A9169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2176-561E-40C2-9030-5EB7BEBCA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118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A00E50-B663-49BC-82BF-252611189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05BF1-E82C-4973-8609-2670174C642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07A933-51B3-40E8-8303-8494F2071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37BB72-9195-4F1A-9AB2-E1ABA3B5C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2176-561E-40C2-9030-5EB7BEBCA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074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85B07-6021-4F40-A034-124C07840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4F8265-366F-4850-BCBD-6C709EF73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41F79D-6489-4EAC-897F-978DA4027E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5FBF79-B8CE-4AA0-A1FE-34A4D6592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05BF1-E82C-4973-8609-2670174C642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25511C-50FE-4B1C-98B2-65850688D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7CDC42-5E54-42C5-AB23-D6B187A63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2176-561E-40C2-9030-5EB7BEBCA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694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8D399-010A-4EE1-8A63-3F551E700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EFD543-5001-448D-B2AD-2B3A7FD0CE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CCA850-2FB8-4146-BE86-8A43DEA65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DE43FB-34DA-417A-920A-E31ABF5C1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05BF1-E82C-4973-8609-2670174C642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74974C-CC64-4760-92DB-49064D13A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EC1156-291C-431A-82DD-48CB8CF9B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72176-561E-40C2-9030-5EB7BEBCA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366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E4C0EF-C361-4EC3-A2BD-A47479253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382B2D-19D1-4969-873C-992EE823B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245E1-7A2E-41BC-A8CD-8BFDD7B72A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05BF1-E82C-4973-8609-2670174C6420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64E975-62F5-46BA-8240-DA69D1AD0B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31C0F7-CC46-45FE-A190-111267C1E7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72176-561E-40C2-9030-5EB7BEBCA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1219170">
              <a:defRPr/>
            </a:pPr>
            <a:fld id="{454E23FA-3044-4603-B69C-2DC1E696E9F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8/11/2023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121917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1219170">
              <a:defRPr/>
            </a:pPr>
            <a:fld id="{B5C4D6C3-3794-474D-B20C-F50867035F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038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8" y="365125"/>
            <a:ext cx="10515600" cy="1325563"/>
          </a:xfrm>
          <a:prstGeom prst="rect">
            <a:avLst/>
          </a:prstGeom>
        </p:spPr>
        <p:txBody>
          <a:bodyPr vert="horz" lIns="91097" tIns="45530" rIns="91097" bIns="455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8" y="1825625"/>
            <a:ext cx="10515600" cy="4351339"/>
          </a:xfrm>
          <a:prstGeom prst="rect">
            <a:avLst/>
          </a:prstGeom>
        </p:spPr>
        <p:txBody>
          <a:bodyPr vert="horz" lIns="91097" tIns="45530" rIns="91097" bIns="455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097" tIns="45530" rIns="91097" bIns="4553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F1EF6-5BCC-452E-8836-755242B3C385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8" y="6356352"/>
            <a:ext cx="4114800" cy="365125"/>
          </a:xfrm>
          <a:prstGeom prst="rect">
            <a:avLst/>
          </a:prstGeom>
        </p:spPr>
        <p:txBody>
          <a:bodyPr vert="horz" lIns="91097" tIns="45530" rIns="91097" bIns="4553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097" tIns="45530" rIns="91097" bIns="4553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9FA48-DA20-4ABD-A491-1517A06E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641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xStyles>
    <p:titleStyle>
      <a:lvl1pPr algn="l" defTabSz="91094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7742" indent="-227742" algn="l" defTabSz="91094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3226" indent="-227742" algn="l" defTabSz="9109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673" indent="-227742" algn="l" defTabSz="9109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4165" indent="-227742" algn="l" defTabSz="9109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49641" indent="-227742" algn="l" defTabSz="9109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05117" indent="-227742" algn="l" defTabSz="9109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60587" indent="-227742" algn="l" defTabSz="9109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16065" indent="-227742" algn="l" defTabSz="9109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71543" indent="-227742" algn="l" defTabSz="9109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094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5473" algn="l" defTabSz="91094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0947" algn="l" defTabSz="91094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66430" algn="l" defTabSz="91094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1898" algn="l" defTabSz="91094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77374" algn="l" defTabSz="91094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32856" algn="l" defTabSz="91094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88332" algn="l" defTabSz="91094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43802" algn="l" defTabSz="91094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.gif"/><Relationship Id="rId5" Type="http://schemas.openxmlformats.org/officeDocument/2006/relationships/image" Target="../media/image2.wm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40.jpeg"/><Relationship Id="rId7" Type="http://schemas.openxmlformats.org/officeDocument/2006/relationships/image" Target="../media/image4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eg"/><Relationship Id="rId5" Type="http://schemas.openxmlformats.org/officeDocument/2006/relationships/image" Target="../media/image38.jpeg"/><Relationship Id="rId4" Type="http://schemas.openxmlformats.org/officeDocument/2006/relationships/image" Target="../media/image41.jpeg"/><Relationship Id="rId9" Type="http://schemas.openxmlformats.org/officeDocument/2006/relationships/image" Target="../media/image4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879600" y="1776175"/>
            <a:ext cx="883920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121917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19 – BÀI 17</a:t>
            </a:r>
          </a:p>
          <a:p>
            <a:pPr algn="ctr" defTabSz="121917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 TRUNG DU VÀ MIỀN NÚI BẮC BỘ</a:t>
            </a:r>
            <a:endParaRPr lang="vi-VN" sz="6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-42371" y="5688141"/>
            <a:ext cx="1219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667" b="1" dirty="0">
                <a:solidFill>
                  <a:srgbClr val="0000FF"/>
                </a:solidFill>
                <a:latin typeface=".VnArialH" pitchFamily="34" charset="0"/>
              </a:rPr>
              <a:t> </a:t>
            </a:r>
            <a:r>
              <a:rPr lang="en-US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GV: NGUYỄN THỊ NGÁT HƯƠNG</a:t>
            </a:r>
            <a:endParaRPr lang="en-US" sz="5333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9" name="Picture 11" descr="Buomba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6324600"/>
            <a:ext cx="8128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0" name="Text Box 12"/>
          <p:cNvSpPr txBox="1">
            <a:spLocks noChangeArrowheads="1"/>
          </p:cNvSpPr>
          <p:nvPr/>
        </p:nvSpPr>
        <p:spPr bwMode="auto">
          <a:xfrm>
            <a:off x="1727200" y="457201"/>
            <a:ext cx="8331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9170" eaLnBrk="1" fontAlgn="base" hangingPunct="1">
              <a:spcBef>
                <a:spcPct val="50000"/>
              </a:spcBef>
              <a:spcAft>
                <a:spcPct val="0"/>
              </a:spcAft>
            </a:pPr>
            <a:endParaRPr lang="vi-VN" sz="2400">
              <a:solidFill>
                <a:prstClr val="black"/>
              </a:solidFill>
              <a:latin typeface="Calibri" pitchFamily="34" charset="0"/>
            </a:endParaRPr>
          </a:p>
        </p:txBody>
      </p:sp>
      <p:pic>
        <p:nvPicPr>
          <p:cNvPr id="5131" name="Picture 16" descr="POINSET2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3149600" cy="3036888"/>
          </a:xfrm>
        </p:spPr>
      </p:pic>
      <p:pic>
        <p:nvPicPr>
          <p:cNvPr id="5132" name="Picture 21" descr="Bellcoll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60000" y="-228600"/>
            <a:ext cx="2032000" cy="1905000"/>
          </a:xfrm>
        </p:spPr>
      </p:pic>
      <p:sp>
        <p:nvSpPr>
          <p:cNvPr id="5133" name="Text Box 26"/>
          <p:cNvSpPr txBox="1">
            <a:spLocks noChangeArrowheads="1"/>
          </p:cNvSpPr>
          <p:nvPr/>
        </p:nvSpPr>
        <p:spPr bwMode="auto">
          <a:xfrm>
            <a:off x="6807200" y="6096001"/>
            <a:ext cx="304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1219170" eaLnBrk="1" fontAlgn="base" hangingPunct="1">
              <a:spcBef>
                <a:spcPct val="50000"/>
              </a:spcBef>
              <a:spcAft>
                <a:spcPct val="0"/>
              </a:spcAft>
            </a:pPr>
            <a:endParaRPr lang="vi-VN" sz="240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5134" name="AutoShape 27"/>
          <p:cNvSpPr>
            <a:spLocks noChangeArrowheads="1"/>
          </p:cNvSpPr>
          <p:nvPr/>
        </p:nvSpPr>
        <p:spPr bwMode="auto">
          <a:xfrm>
            <a:off x="6604000" y="6096011"/>
            <a:ext cx="61384" cy="46039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vi-VN" sz="5867">
              <a:solidFill>
                <a:srgbClr val="FF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135" name="TextBox 16"/>
          <p:cNvSpPr txBox="1">
            <a:spLocks noChangeArrowheads="1"/>
          </p:cNvSpPr>
          <p:nvPr/>
        </p:nvSpPr>
        <p:spPr bwMode="auto">
          <a:xfrm>
            <a:off x="2133600" y="457201"/>
            <a:ext cx="7924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800" b="1" dirty="0">
                <a:solidFill>
                  <a:srgbClr val="C0504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 LÍ 9</a:t>
            </a:r>
          </a:p>
        </p:txBody>
      </p:sp>
    </p:spTree>
    <p:extLst>
      <p:ext uri="{BB962C8B-B14F-4D97-AF65-F5344CB8AC3E}">
        <p14:creationId xmlns:p14="http://schemas.microsoft.com/office/powerpoint/2010/main" val="2914354895"/>
      </p:ext>
    </p:extLst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4"/>
          <a:stretch>
            <a:fillRect/>
          </a:stretch>
        </p:blipFill>
        <p:spPr bwMode="auto">
          <a:xfrm>
            <a:off x="3276601" y="914400"/>
            <a:ext cx="5635625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446" y="1352689"/>
            <a:ext cx="3275381" cy="184294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650" y="3664269"/>
            <a:ext cx="2851762" cy="189356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6" name="Rounded Rectangular Callout 15"/>
          <p:cNvSpPr/>
          <p:nvPr/>
        </p:nvSpPr>
        <p:spPr>
          <a:xfrm>
            <a:off x="1509712" y="2814638"/>
            <a:ext cx="2917826" cy="762000"/>
          </a:xfrm>
          <a:prstGeom prst="wedgeRoundRectCallout">
            <a:avLst>
              <a:gd name="adj1" fmla="val 25891"/>
              <a:gd name="adj2" fmla="val -148477"/>
              <a:gd name="adj3" fmla="val 16667"/>
            </a:avLst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</a:p>
          <a:p>
            <a:pPr>
              <a:defRPr/>
            </a:pP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Mường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7" name="Rounded Rectangular Callout 16"/>
          <p:cNvSpPr/>
          <p:nvPr/>
        </p:nvSpPr>
        <p:spPr>
          <a:xfrm>
            <a:off x="7358064" y="533400"/>
            <a:ext cx="3005137" cy="762000"/>
          </a:xfrm>
          <a:prstGeom prst="wedgeRoundRectCallout">
            <a:avLst>
              <a:gd name="adj1" fmla="val -87829"/>
              <a:gd name="adj2" fmla="val 47372"/>
              <a:gd name="adj3" fmla="val 16667"/>
            </a:avLst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6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Điểm cực Bắc của Việt Nam </a:t>
            </a:r>
          </a:p>
          <a:p>
            <a:pPr>
              <a:defRPr/>
            </a:pPr>
            <a:r>
              <a:rPr lang="en-US" sz="16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(Lũng Cú – Hà Giang)</a:t>
            </a:r>
          </a:p>
        </p:txBody>
      </p:sp>
    </p:spTree>
    <p:extLst>
      <p:ext uri="{BB962C8B-B14F-4D97-AF65-F5344CB8AC3E}">
        <p14:creationId xmlns:p14="http://schemas.microsoft.com/office/powerpoint/2010/main" val="291447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4"/>
          <p:cNvGrpSpPr>
            <a:grpSpLocks/>
          </p:cNvGrpSpPr>
          <p:nvPr/>
        </p:nvGrpSpPr>
        <p:grpSpPr bwMode="auto">
          <a:xfrm>
            <a:off x="4346251" y="1581150"/>
            <a:ext cx="8061454" cy="5149345"/>
            <a:chOff x="-394" y="357"/>
            <a:chExt cx="6533" cy="4708"/>
          </a:xfrm>
        </p:grpSpPr>
        <p:pic>
          <p:nvPicPr>
            <p:cNvPr id="99337" name="Picture 5" descr="Luoc do TD va mien nui BB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94" y="373"/>
              <a:ext cx="6533" cy="4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338" name="Line 6"/>
            <p:cNvSpPr>
              <a:spLocks noChangeShapeType="1"/>
            </p:cNvSpPr>
            <p:nvPr/>
          </p:nvSpPr>
          <p:spPr bwMode="auto">
            <a:xfrm>
              <a:off x="207" y="357"/>
              <a:ext cx="5184" cy="0"/>
            </a:xfrm>
            <a:prstGeom prst="line">
              <a:avLst/>
            </a:prstGeom>
            <a:noFill/>
            <a:ln w="12700">
              <a:solidFill>
                <a:srgbClr val="8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7354" name="AutoShape 10"/>
          <p:cNvSpPr>
            <a:spLocks noChangeArrowheads="1"/>
          </p:cNvSpPr>
          <p:nvPr/>
        </p:nvSpPr>
        <p:spPr bwMode="auto">
          <a:xfrm>
            <a:off x="1772528" y="1453075"/>
            <a:ext cx="3201573" cy="647700"/>
          </a:xfrm>
          <a:prstGeom prst="wedgeRoundRectCallout">
            <a:avLst>
              <a:gd name="adj1" fmla="val 94468"/>
              <a:gd name="adj2" fmla="val 221262"/>
              <a:gd name="adj3" fmla="val 16667"/>
            </a:avLst>
          </a:prstGeom>
          <a:solidFill>
            <a:srgbClr val="0070C0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7623" tIns="38807" rIns="77623" bIns="38807"/>
          <a:lstStyle>
            <a:lvl1pPr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ctr">
              <a:defRPr/>
            </a:pPr>
            <a:r>
              <a:rPr lang="en-US" altLang="en-US" b="1" i="1">
                <a:solidFill>
                  <a:schemeClr val="bg1"/>
                </a:solidFill>
                <a:latin typeface="Times New Roman" panose="02020603050405020304" pitchFamily="18" charset="0"/>
              </a:rPr>
              <a:t>Tiểu vùng Tây Bắc</a:t>
            </a:r>
          </a:p>
        </p:txBody>
      </p:sp>
      <p:sp>
        <p:nvSpPr>
          <p:cNvPr id="57358" name="AutoShape 14"/>
          <p:cNvSpPr>
            <a:spLocks noChangeArrowheads="1"/>
          </p:cNvSpPr>
          <p:nvPr/>
        </p:nvSpPr>
        <p:spPr bwMode="auto">
          <a:xfrm>
            <a:off x="7556500" y="990600"/>
            <a:ext cx="3247488" cy="571500"/>
          </a:xfrm>
          <a:prstGeom prst="wedgeRoundRectCallout">
            <a:avLst>
              <a:gd name="adj1" fmla="val -13901"/>
              <a:gd name="adj2" fmla="val 209182"/>
              <a:gd name="adj3" fmla="val 16667"/>
            </a:avLst>
          </a:prstGeom>
          <a:solidFill>
            <a:srgbClr val="0070C0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7623" tIns="38807" rIns="77623" bIns="38807"/>
          <a:lstStyle>
            <a:lvl1pPr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ctr">
              <a:defRPr/>
            </a:pPr>
            <a:r>
              <a:rPr lang="en-US" altLang="en-US" b="1" i="1">
                <a:solidFill>
                  <a:schemeClr val="bg1"/>
                </a:solidFill>
                <a:latin typeface="Times New Roman" panose="02020603050405020304" pitchFamily="18" charset="0"/>
              </a:rPr>
              <a:t>Tiểu vùng Đông Bắc</a:t>
            </a:r>
          </a:p>
        </p:txBody>
      </p:sp>
      <p:sp>
        <p:nvSpPr>
          <p:cNvPr id="57359" name="AutoShape 15"/>
          <p:cNvSpPr>
            <a:spLocks noChangeArrowheads="1"/>
          </p:cNvSpPr>
          <p:nvPr/>
        </p:nvSpPr>
        <p:spPr bwMode="auto">
          <a:xfrm>
            <a:off x="6951987" y="4493593"/>
            <a:ext cx="3657600" cy="876300"/>
          </a:xfrm>
          <a:prstGeom prst="wedgeRoundRectCallout">
            <a:avLst>
              <a:gd name="adj1" fmla="val -24639"/>
              <a:gd name="adj2" fmla="val -199037"/>
              <a:gd name="adj3" fmla="val 16667"/>
            </a:avLst>
          </a:prstGeom>
          <a:solidFill>
            <a:srgbClr val="0070C0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7623" tIns="38807" rIns="77623" bIns="38807"/>
          <a:lstStyle>
            <a:lvl1pPr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ctr">
              <a:defRPr/>
            </a:pPr>
            <a:r>
              <a:rPr lang="en-US" altLang="en-US" b="1" i="1">
                <a:solidFill>
                  <a:schemeClr val="bg1"/>
                </a:solidFill>
                <a:latin typeface="Times New Roman" panose="02020603050405020304" pitchFamily="18" charset="0"/>
              </a:rPr>
              <a:t>Ranh giới hai tiểu vùng</a:t>
            </a:r>
          </a:p>
        </p:txBody>
      </p:sp>
      <p:sp>
        <p:nvSpPr>
          <p:cNvPr id="134155" name="Freeform 18"/>
          <p:cNvSpPr>
            <a:spLocks/>
          </p:cNvSpPr>
          <p:nvPr/>
        </p:nvSpPr>
        <p:spPr bwMode="auto">
          <a:xfrm>
            <a:off x="6925946" y="2388279"/>
            <a:ext cx="1978904" cy="1606945"/>
          </a:xfrm>
          <a:custGeom>
            <a:avLst/>
            <a:gdLst>
              <a:gd name="T0" fmla="*/ 0 w 640"/>
              <a:gd name="T1" fmla="*/ 0 h 696"/>
              <a:gd name="T2" fmla="*/ 2147483646 w 640"/>
              <a:gd name="T3" fmla="*/ 2147483646 h 696"/>
              <a:gd name="T4" fmla="*/ 2147483646 w 640"/>
              <a:gd name="T5" fmla="*/ 2147483646 h 696"/>
              <a:gd name="T6" fmla="*/ 2147483646 w 640"/>
              <a:gd name="T7" fmla="*/ 2147483646 h 696"/>
              <a:gd name="T8" fmla="*/ 2147483646 w 640"/>
              <a:gd name="T9" fmla="*/ 2147483646 h 696"/>
              <a:gd name="T10" fmla="*/ 2147483646 w 640"/>
              <a:gd name="T11" fmla="*/ 2147483646 h 696"/>
              <a:gd name="T12" fmla="*/ 2147483646 w 640"/>
              <a:gd name="T13" fmla="*/ 2147483646 h 6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40"/>
              <a:gd name="T22" fmla="*/ 0 h 696"/>
              <a:gd name="T23" fmla="*/ 640 w 640"/>
              <a:gd name="T24" fmla="*/ 696 h 69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40" h="696">
                <a:moveTo>
                  <a:pt x="0" y="0"/>
                </a:moveTo>
                <a:cubicBezTo>
                  <a:pt x="72" y="68"/>
                  <a:pt x="144" y="136"/>
                  <a:pt x="192" y="192"/>
                </a:cubicBezTo>
                <a:cubicBezTo>
                  <a:pt x="240" y="248"/>
                  <a:pt x="240" y="288"/>
                  <a:pt x="288" y="336"/>
                </a:cubicBezTo>
                <a:cubicBezTo>
                  <a:pt x="336" y="384"/>
                  <a:pt x="424" y="424"/>
                  <a:pt x="480" y="480"/>
                </a:cubicBezTo>
                <a:cubicBezTo>
                  <a:pt x="536" y="536"/>
                  <a:pt x="608" y="648"/>
                  <a:pt x="624" y="672"/>
                </a:cubicBezTo>
                <a:cubicBezTo>
                  <a:pt x="640" y="696"/>
                  <a:pt x="576" y="624"/>
                  <a:pt x="576" y="624"/>
                </a:cubicBezTo>
                <a:cubicBezTo>
                  <a:pt x="576" y="624"/>
                  <a:pt x="600" y="648"/>
                  <a:pt x="624" y="672"/>
                </a:cubicBezTo>
              </a:path>
            </a:pathLst>
          </a:custGeom>
          <a:solidFill>
            <a:srgbClr val="FF6600"/>
          </a:solidFill>
          <a:ln w="76200">
            <a:solidFill>
              <a:srgbClr val="FF0000"/>
            </a:solidFill>
            <a:round/>
            <a:headEnd/>
            <a:tailEnd/>
          </a:ln>
        </p:spPr>
        <p:txBody>
          <a:bodyPr lIns="77623" tIns="38807" rIns="77623" bIns="38807"/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27F76C-4AD7-4A03-8B3A-7C8A6016AFB5}"/>
              </a:ext>
            </a:extLst>
          </p:cNvPr>
          <p:cNvSpPr/>
          <p:nvPr/>
        </p:nvSpPr>
        <p:spPr>
          <a:xfrm>
            <a:off x="139249" y="37095"/>
            <a:ext cx="11728174" cy="73662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ĐIỀU KIỆN TỰ NHIÊN VÀ TÀI NGUYÊN THIÊN NHIÊN</a:t>
            </a:r>
          </a:p>
        </p:txBody>
      </p:sp>
    </p:spTree>
    <p:extLst>
      <p:ext uri="{BB962C8B-B14F-4D97-AF65-F5344CB8AC3E}">
        <p14:creationId xmlns:p14="http://schemas.microsoft.com/office/powerpoint/2010/main" val="18722018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3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4" grpId="0" animBg="1"/>
      <p:bldP spid="57358" grpId="0" animBg="1"/>
      <p:bldP spid="57359" grpId="0" animBg="1"/>
      <p:bldP spid="134155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Group 2">
            <a:extLst>
              <a:ext uri="{FF2B5EF4-FFF2-40B4-BE49-F238E27FC236}">
                <a16:creationId xmlns:a16="http://schemas.microsoft.com/office/drawing/2014/main" id="{9759DB15-77EC-45CE-9B24-5F3A87D4EE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274408"/>
              </p:ext>
            </p:extLst>
          </p:nvPr>
        </p:nvGraphicFramePr>
        <p:xfrm>
          <a:off x="251791" y="1281333"/>
          <a:ext cx="11728174" cy="5568106"/>
        </p:xfrm>
        <a:graphic>
          <a:graphicData uri="http://schemas.openxmlformats.org/drawingml/2006/table">
            <a:tbl>
              <a:tblPr/>
              <a:tblGrid>
                <a:gridCol w="1075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37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76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12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467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Tiểu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vùng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Tây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Bắc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Đông Bắc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4144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kiện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nhiên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54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hậu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77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Tài nguyên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7609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Thế mạnh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kinh tế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702" name="Text Box 30">
            <a:extLst>
              <a:ext uri="{FF2B5EF4-FFF2-40B4-BE49-F238E27FC236}">
                <a16:creationId xmlns:a16="http://schemas.microsoft.com/office/drawing/2014/main" id="{4AC9D208-64FC-4423-A43E-F740CD6DD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838201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40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28704" name="Text Box 32">
            <a:extLst>
              <a:ext uri="{FF2B5EF4-FFF2-40B4-BE49-F238E27FC236}">
                <a16:creationId xmlns:a16="http://schemas.microsoft.com/office/drawing/2014/main" id="{1FD46F93-0A46-44B1-81C5-265242453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914401"/>
            <a:ext cx="3200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en-US" sz="40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27F76C-4AD7-4A03-8B3A-7C8A6016AFB5}"/>
              </a:ext>
            </a:extLst>
          </p:cNvPr>
          <p:cNvSpPr/>
          <p:nvPr/>
        </p:nvSpPr>
        <p:spPr>
          <a:xfrm>
            <a:off x="251790" y="115887"/>
            <a:ext cx="11728174" cy="110331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ĐIỀU KIỆN TỰ NHIÊN VÀ TÀI NGUYÊN THIÊN NHIÊN</a:t>
            </a:r>
          </a:p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PHT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165024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>
            <a:extLst>
              <a:ext uri="{FF2B5EF4-FFF2-40B4-BE49-F238E27FC236}">
                <a16:creationId xmlns:a16="http://schemas.microsoft.com/office/drawing/2014/main" id="{651D4075-326B-4126-A9ED-23F4F9DBC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3238" y="1"/>
            <a:ext cx="237248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4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en-US" sz="4000" b="1" i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</a:p>
        </p:txBody>
      </p:sp>
      <p:sp>
        <p:nvSpPr>
          <p:cNvPr id="16387" name="Rectangle 5">
            <a:extLst>
              <a:ext uri="{FF2B5EF4-FFF2-40B4-BE49-F238E27FC236}">
                <a16:creationId xmlns:a16="http://schemas.microsoft.com/office/drawing/2014/main" id="{CA86E38C-4D78-4C97-B31A-0AAA70519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6279" y="1"/>
            <a:ext cx="258120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4000" b="1" i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 Bắc</a:t>
            </a:r>
          </a:p>
        </p:txBody>
      </p:sp>
      <p:pic>
        <p:nvPicPr>
          <p:cNvPr id="16388" name="Picture 13" descr="Caobang6">
            <a:extLst>
              <a:ext uri="{FF2B5EF4-FFF2-40B4-BE49-F238E27FC236}">
                <a16:creationId xmlns:a16="http://schemas.microsoft.com/office/drawing/2014/main" id="{9CBDE7FA-AE6F-47E5-B046-A83451138B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588" y="4038599"/>
            <a:ext cx="5554384" cy="2422527"/>
          </a:xfrm>
          <a:prstGeom prst="rect">
            <a:avLst/>
          </a:prstGeom>
          <a:noFill/>
          <a:ln w="57150" cmpd="thinThick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9" name="Text Box 14">
            <a:extLst>
              <a:ext uri="{FF2B5EF4-FFF2-40B4-BE49-F238E27FC236}">
                <a16:creationId xmlns:a16="http://schemas.microsoft.com/office/drawing/2014/main" id="{2BD7CED4-FEAF-41C7-AE5F-AC48D9FAC2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2400" y="3657601"/>
            <a:ext cx="2133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Đồi bát úp</a:t>
            </a:r>
          </a:p>
        </p:txBody>
      </p:sp>
      <p:pic>
        <p:nvPicPr>
          <p:cNvPr id="16390" name="Picture 27" descr="images1348245_bosua1[1]">
            <a:extLst>
              <a:ext uri="{FF2B5EF4-FFF2-40B4-BE49-F238E27FC236}">
                <a16:creationId xmlns:a16="http://schemas.microsoft.com/office/drawing/2014/main" id="{756BFF72-BB12-4DF7-9AC7-C76087324F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8" y="4038600"/>
            <a:ext cx="5956852" cy="2438400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1" name="Text Box 28">
            <a:extLst>
              <a:ext uri="{FF2B5EF4-FFF2-40B4-BE49-F238E27FC236}">
                <a16:creationId xmlns:a16="http://schemas.microsoft.com/office/drawing/2014/main" id="{D50F6817-E6C0-4D04-8293-2A2591362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6461126"/>
            <a:ext cx="267362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CN Mộc Châu</a:t>
            </a:r>
          </a:p>
        </p:txBody>
      </p:sp>
      <p:pic>
        <p:nvPicPr>
          <p:cNvPr id="16392" name="Picture 20" descr="120px-Fansipan2">
            <a:extLst>
              <a:ext uri="{FF2B5EF4-FFF2-40B4-BE49-F238E27FC236}">
                <a16:creationId xmlns:a16="http://schemas.microsoft.com/office/drawing/2014/main" id="{FF109563-9176-436C-B8AD-DC0701DDE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8" y="838200"/>
            <a:ext cx="60198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3" name="Text Box 12">
            <a:extLst>
              <a:ext uri="{FF2B5EF4-FFF2-40B4-BE49-F238E27FC236}">
                <a16:creationId xmlns:a16="http://schemas.microsoft.com/office/drawing/2014/main" id="{1D6B168A-ECC8-4EBC-9FA6-2FC995032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3505201"/>
            <a:ext cx="183542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Phan-xi-păng</a:t>
            </a:r>
          </a:p>
        </p:txBody>
      </p:sp>
      <p:pic>
        <p:nvPicPr>
          <p:cNvPr id="16394" name="Picture 36" descr="Doi bat up">
            <a:extLst>
              <a:ext uri="{FF2B5EF4-FFF2-40B4-BE49-F238E27FC236}">
                <a16:creationId xmlns:a16="http://schemas.microsoft.com/office/drawing/2014/main" id="{C613C4C9-F1D9-4E22-B468-B087D4285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199" y="914400"/>
            <a:ext cx="5479773" cy="2590800"/>
          </a:xfrm>
          <a:prstGeom prst="rect">
            <a:avLst/>
          </a:prstGeom>
          <a:noFill/>
          <a:ln w="57150" cmpd="thinThick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5" name="Text Box 37">
            <a:extLst>
              <a:ext uri="{FF2B5EF4-FFF2-40B4-BE49-F238E27FC236}">
                <a16:creationId xmlns:a16="http://schemas.microsoft.com/office/drawing/2014/main" id="{9A95259D-4754-4BFC-A1EA-9FC74BBBB4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0574" y="6477001"/>
            <a:ext cx="267362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bIns="13716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Cánh đồng giữa núi</a:t>
            </a:r>
          </a:p>
        </p:txBody>
      </p:sp>
      <p:sp>
        <p:nvSpPr>
          <p:cNvPr id="16396" name="Text Box 38">
            <a:extLst>
              <a:ext uri="{FF2B5EF4-FFF2-40B4-BE49-F238E27FC236}">
                <a16:creationId xmlns:a16="http://schemas.microsoft.com/office/drawing/2014/main" id="{BC078755-ACFD-4EB6-8C53-5727F0657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1114" y="92765"/>
            <a:ext cx="1908312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bIns="13716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 HÌNH</a:t>
            </a:r>
          </a:p>
        </p:txBody>
      </p:sp>
      <p:sp>
        <p:nvSpPr>
          <p:cNvPr id="16397" name="Line 39">
            <a:extLst>
              <a:ext uri="{FF2B5EF4-FFF2-40B4-BE49-F238E27FC236}">
                <a16:creationId xmlns:a16="http://schemas.microsoft.com/office/drawing/2014/main" id="{AB4EA565-59A0-4F1B-8B8F-7F289296933A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838200"/>
            <a:ext cx="0" cy="6019800"/>
          </a:xfrm>
          <a:prstGeom prst="line">
            <a:avLst/>
          </a:prstGeom>
          <a:noFill/>
          <a:ln w="76200" cmpd="tri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bIns="13716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9" grpId="0"/>
      <p:bldP spid="16391" grpId="0"/>
      <p:bldP spid="16393" grpId="0"/>
      <p:bldP spid="16395" grpId="0"/>
      <p:bldP spid="163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>
            <a:extLst>
              <a:ext uri="{FF2B5EF4-FFF2-40B4-BE49-F238E27FC236}">
                <a16:creationId xmlns:a16="http://schemas.microsoft.com/office/drawing/2014/main" id="{C6B2AFC7-BF90-4D9E-8C09-AC46B60B7A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2743200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3555" name="Text Box 3">
            <a:extLst>
              <a:ext uri="{FF2B5EF4-FFF2-40B4-BE49-F238E27FC236}">
                <a16:creationId xmlns:a16="http://schemas.microsoft.com/office/drawing/2014/main" id="{ACCEDE87-1392-4235-9DFC-AAB3DC617F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12954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282633" name="Picture 9" descr="DSC02638">
            <a:extLst>
              <a:ext uri="{FF2B5EF4-FFF2-40B4-BE49-F238E27FC236}">
                <a16:creationId xmlns:a16="http://schemas.microsoft.com/office/drawing/2014/main" id="{FB7F0901-3455-4D89-B07E-BDA1D48B6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505200"/>
            <a:ext cx="60960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2637" name="Picture 13" descr="1322343987-1-thue-xe-co-kham-pha-%E2%80%98tu-dai-deo%E2%80%99-o-tay-bac-deomapileng">
            <a:extLst>
              <a:ext uri="{FF2B5EF4-FFF2-40B4-BE49-F238E27FC236}">
                <a16:creationId xmlns:a16="http://schemas.microsoft.com/office/drawing/2014/main" id="{50C64321-D9A8-46BD-A87A-0E54A3FA5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7" y="0"/>
            <a:ext cx="591378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2646" name="Picture 22" descr="du-lich-ha-giang%2012-12-08-2013-053757">
            <a:extLst>
              <a:ext uri="{FF2B5EF4-FFF2-40B4-BE49-F238E27FC236}">
                <a16:creationId xmlns:a16="http://schemas.microsoft.com/office/drawing/2014/main" id="{A4FF0ADE-93A0-495D-A819-A9FC7E40C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7" y="3505200"/>
            <a:ext cx="5913783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2648" name="Picture 24" descr="ANd9GcRGBlbsWkze-JHy0ZObYQYLgUYKzf_a6MKJFS30eRT4hlcdFpDD">
            <a:extLst>
              <a:ext uri="{FF2B5EF4-FFF2-40B4-BE49-F238E27FC236}">
                <a16:creationId xmlns:a16="http://schemas.microsoft.com/office/drawing/2014/main" id="{07DEE390-0775-4CA4-8229-176097034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0"/>
            <a:ext cx="5989984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2651" name="Text Box 27">
            <a:extLst>
              <a:ext uri="{FF2B5EF4-FFF2-40B4-BE49-F238E27FC236}">
                <a16:creationId xmlns:a16="http://schemas.microsoft.com/office/drawing/2014/main" id="{03623E86-1F6A-4F91-B459-0A3CCD2B7F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287" y="3276601"/>
            <a:ext cx="4691270" cy="519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Địa hình núi cao, cắt xẻ mạnh.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82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8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8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82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8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5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>
            <a:extLst>
              <a:ext uri="{FF2B5EF4-FFF2-40B4-BE49-F238E27FC236}">
                <a16:creationId xmlns:a16="http://schemas.microsoft.com/office/drawing/2014/main" id="{1FE2F0C6-2BA0-43AA-AF2E-5BE1819A03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2743200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4339" name="Text Box 27">
            <a:extLst>
              <a:ext uri="{FF2B5EF4-FFF2-40B4-BE49-F238E27FC236}">
                <a16:creationId xmlns:a16="http://schemas.microsoft.com/office/drawing/2014/main" id="{39FE15B5-86D0-4C9B-94F7-B0F51ACA5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12954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166962" name="Picture 50" descr="20611610_images1094803_maichau1">
            <a:extLst>
              <a:ext uri="{FF2B5EF4-FFF2-40B4-BE49-F238E27FC236}">
                <a16:creationId xmlns:a16="http://schemas.microsoft.com/office/drawing/2014/main" id="{EE9C1A7D-C2AA-4F12-BB01-11EE29CF2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6" y="3505200"/>
            <a:ext cx="6056244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70" name="Picture 58" descr="1459014286_64ade71bc8_b">
            <a:extLst>
              <a:ext uri="{FF2B5EF4-FFF2-40B4-BE49-F238E27FC236}">
                <a16:creationId xmlns:a16="http://schemas.microsoft.com/office/drawing/2014/main" id="{BD7C3C50-8616-43A8-93B5-F6228A509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6" y="0"/>
            <a:ext cx="605624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72" name="Picture 60" descr="Du lịch đâu tuyệt nhất kỳ nghỉ dài 30-4? - 2">
            <a:extLst>
              <a:ext uri="{FF2B5EF4-FFF2-40B4-BE49-F238E27FC236}">
                <a16:creationId xmlns:a16="http://schemas.microsoft.com/office/drawing/2014/main" id="{B376D59E-408C-44BA-B6F8-830E0F5487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199" y="0"/>
            <a:ext cx="5963476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73" name="Picture 61" descr="19931380243083-tay-bac--2-">
            <a:extLst>
              <a:ext uri="{FF2B5EF4-FFF2-40B4-BE49-F238E27FC236}">
                <a16:creationId xmlns:a16="http://schemas.microsoft.com/office/drawing/2014/main" id="{5F7DFD15-1E38-49B3-8C41-47057D1F5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765" y="3505199"/>
            <a:ext cx="5963476" cy="327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974" name="Text Box 62">
            <a:extLst>
              <a:ext uri="{FF2B5EF4-FFF2-40B4-BE49-F238E27FC236}">
                <a16:creationId xmlns:a16="http://schemas.microsoft.com/office/drawing/2014/main" id="{D887C6C2-A42C-4769-8143-0BBDF1B75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3124201"/>
            <a:ext cx="6248400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00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Địa hình núi trung bình và núi thấp.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6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66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66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66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66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7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Group 2">
            <a:extLst>
              <a:ext uri="{FF2B5EF4-FFF2-40B4-BE49-F238E27FC236}">
                <a16:creationId xmlns:a16="http://schemas.microsoft.com/office/drawing/2014/main" id="{9759DB15-77EC-45CE-9B24-5F3A87D4EE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75325"/>
              </p:ext>
            </p:extLst>
          </p:nvPr>
        </p:nvGraphicFramePr>
        <p:xfrm>
          <a:off x="251791" y="115887"/>
          <a:ext cx="11728174" cy="6626227"/>
        </p:xfrm>
        <a:graphic>
          <a:graphicData uri="http://schemas.openxmlformats.org/drawingml/2006/table">
            <a:tbl>
              <a:tblPr/>
              <a:tblGrid>
                <a:gridCol w="1075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37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09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79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262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Tiểu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vùng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Tây Bắc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Đông Bắc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76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kiện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nhiên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Địa hình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1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 hậu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43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Tài nguyên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236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Thế mạnh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kinh tế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702" name="Text Box 30">
            <a:extLst>
              <a:ext uri="{FF2B5EF4-FFF2-40B4-BE49-F238E27FC236}">
                <a16:creationId xmlns:a16="http://schemas.microsoft.com/office/drawing/2014/main" id="{4AC9D208-64FC-4423-A43E-F740CD6DD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838201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40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42367" name="Text Box 31">
            <a:extLst>
              <a:ext uri="{FF2B5EF4-FFF2-40B4-BE49-F238E27FC236}">
                <a16:creationId xmlns:a16="http://schemas.microsoft.com/office/drawing/2014/main" id="{539140A0-F9BB-4DB8-BA6B-C34391AD5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838201"/>
            <a:ext cx="5057706" cy="127419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úp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8704" name="Text Box 32">
            <a:extLst>
              <a:ext uri="{FF2B5EF4-FFF2-40B4-BE49-F238E27FC236}">
                <a16:creationId xmlns:a16="http://schemas.microsoft.com/office/drawing/2014/main" id="{1FD46F93-0A46-44B1-81C5-265242453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914401"/>
            <a:ext cx="3200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en-US" sz="40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42369" name="Text Box 33">
            <a:extLst>
              <a:ext uri="{FF2B5EF4-FFF2-40B4-BE49-F238E27FC236}">
                <a16:creationId xmlns:a16="http://schemas.microsoft.com/office/drawing/2014/main" id="{FC6EB036-C423-47E9-90BB-F88D8248B6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1497" y="1099930"/>
            <a:ext cx="3607904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000" b="1">
                <a:latin typeface="Tahoma" pitchFamily="34" charset="0"/>
              </a:rPr>
              <a:t>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Là khu vực có núi cao, địa hình hiểm trở, đồ sộ nhất cả nước.</a:t>
            </a:r>
          </a:p>
        </p:txBody>
      </p:sp>
    </p:spTree>
    <p:extLst>
      <p:ext uri="{BB962C8B-B14F-4D97-AF65-F5344CB8AC3E}">
        <p14:creationId xmlns:p14="http://schemas.microsoft.com/office/powerpoint/2010/main" val="130398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42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42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42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6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Freeform 29"/>
          <p:cNvSpPr>
            <a:spLocks/>
          </p:cNvSpPr>
          <p:nvPr/>
        </p:nvSpPr>
        <p:spPr bwMode="auto">
          <a:xfrm>
            <a:off x="2438401" y="1638300"/>
            <a:ext cx="1800225" cy="744538"/>
          </a:xfrm>
          <a:custGeom>
            <a:avLst/>
            <a:gdLst>
              <a:gd name="T0" fmla="*/ 2147483646 w 1134"/>
              <a:gd name="T1" fmla="*/ 2147483646 h 625"/>
              <a:gd name="T2" fmla="*/ 2147483646 w 1134"/>
              <a:gd name="T3" fmla="*/ 2147483646 h 625"/>
              <a:gd name="T4" fmla="*/ 2147483646 w 1134"/>
              <a:gd name="T5" fmla="*/ 2147483646 h 625"/>
              <a:gd name="T6" fmla="*/ 2147483646 w 1134"/>
              <a:gd name="T7" fmla="*/ 2147483646 h 625"/>
              <a:gd name="T8" fmla="*/ 2147483646 w 1134"/>
              <a:gd name="T9" fmla="*/ 2147483646 h 625"/>
              <a:gd name="T10" fmla="*/ 2147483646 w 1134"/>
              <a:gd name="T11" fmla="*/ 2147483646 h 625"/>
              <a:gd name="T12" fmla="*/ 2147483646 w 1134"/>
              <a:gd name="T13" fmla="*/ 2147483646 h 625"/>
              <a:gd name="T14" fmla="*/ 2147483646 w 1134"/>
              <a:gd name="T15" fmla="*/ 2147483646 h 625"/>
              <a:gd name="T16" fmla="*/ 2147483646 w 1134"/>
              <a:gd name="T17" fmla="*/ 2147483646 h 625"/>
              <a:gd name="T18" fmla="*/ 2147483646 w 1134"/>
              <a:gd name="T19" fmla="*/ 2147483646 h 625"/>
              <a:gd name="T20" fmla="*/ 2147483646 w 1134"/>
              <a:gd name="T21" fmla="*/ 2147483646 h 625"/>
              <a:gd name="T22" fmla="*/ 2147483646 w 1134"/>
              <a:gd name="T23" fmla="*/ 2147483646 h 625"/>
              <a:gd name="T24" fmla="*/ 2147483646 w 1134"/>
              <a:gd name="T25" fmla="*/ 2147483646 h 625"/>
              <a:gd name="T26" fmla="*/ 2147483646 w 1134"/>
              <a:gd name="T27" fmla="*/ 2147483646 h 625"/>
              <a:gd name="T28" fmla="*/ 2147483646 w 1134"/>
              <a:gd name="T29" fmla="*/ 2147483646 h 625"/>
              <a:gd name="T30" fmla="*/ 2147483646 w 1134"/>
              <a:gd name="T31" fmla="*/ 2147483646 h 625"/>
              <a:gd name="T32" fmla="*/ 2147483646 w 1134"/>
              <a:gd name="T33" fmla="*/ 0 h 625"/>
              <a:gd name="T34" fmla="*/ 2147483646 w 1134"/>
              <a:gd name="T35" fmla="*/ 2147483646 h 625"/>
              <a:gd name="T36" fmla="*/ 2147483646 w 1134"/>
              <a:gd name="T37" fmla="*/ 2147483646 h 625"/>
              <a:gd name="T38" fmla="*/ 2147483646 w 1134"/>
              <a:gd name="T39" fmla="*/ 2147483646 h 625"/>
              <a:gd name="T40" fmla="*/ 2147483646 w 1134"/>
              <a:gd name="T41" fmla="*/ 2147483646 h 625"/>
              <a:gd name="T42" fmla="*/ 2147483646 w 1134"/>
              <a:gd name="T43" fmla="*/ 2147483646 h 625"/>
              <a:gd name="T44" fmla="*/ 0 w 1134"/>
              <a:gd name="T45" fmla="*/ 2147483646 h 625"/>
              <a:gd name="T46" fmla="*/ 2147483646 w 1134"/>
              <a:gd name="T47" fmla="*/ 2147483646 h 625"/>
              <a:gd name="T48" fmla="*/ 2147483646 w 1134"/>
              <a:gd name="T49" fmla="*/ 2147483646 h 625"/>
              <a:gd name="T50" fmla="*/ 2147483646 w 1134"/>
              <a:gd name="T51" fmla="*/ 2147483646 h 625"/>
              <a:gd name="T52" fmla="*/ 2147483646 w 1134"/>
              <a:gd name="T53" fmla="*/ 2147483646 h 625"/>
              <a:gd name="T54" fmla="*/ 2147483646 w 1134"/>
              <a:gd name="T55" fmla="*/ 2147483646 h 625"/>
              <a:gd name="T56" fmla="*/ 2147483646 w 1134"/>
              <a:gd name="T57" fmla="*/ 2147483646 h 625"/>
              <a:gd name="T58" fmla="*/ 2147483646 w 1134"/>
              <a:gd name="T59" fmla="*/ 2147483646 h 625"/>
              <a:gd name="T60" fmla="*/ 2147483646 w 1134"/>
              <a:gd name="T61" fmla="*/ 2147483646 h 625"/>
              <a:gd name="T62" fmla="*/ 2147483646 w 1134"/>
              <a:gd name="T63" fmla="*/ 2147483646 h 625"/>
              <a:gd name="T64" fmla="*/ 2147483646 w 1134"/>
              <a:gd name="T65" fmla="*/ 2147483646 h 625"/>
              <a:gd name="T66" fmla="*/ 2147483646 w 1134"/>
              <a:gd name="T67" fmla="*/ 2147483646 h 625"/>
              <a:gd name="T68" fmla="*/ 2147483646 w 1134"/>
              <a:gd name="T69" fmla="*/ 2147483646 h 625"/>
              <a:gd name="T70" fmla="*/ 2147483646 w 1134"/>
              <a:gd name="T71" fmla="*/ 2147483646 h 625"/>
              <a:gd name="T72" fmla="*/ 2147483646 w 1134"/>
              <a:gd name="T73" fmla="*/ 2147483646 h 625"/>
              <a:gd name="T74" fmla="*/ 2147483646 w 1134"/>
              <a:gd name="T75" fmla="*/ 2147483646 h 625"/>
              <a:gd name="T76" fmla="*/ 2147483646 w 1134"/>
              <a:gd name="T77" fmla="*/ 2147483646 h 625"/>
              <a:gd name="T78" fmla="*/ 2147483646 w 1134"/>
              <a:gd name="T79" fmla="*/ 2147483646 h 625"/>
              <a:gd name="T80" fmla="*/ 2147483646 w 1134"/>
              <a:gd name="T81" fmla="*/ 2147483646 h 625"/>
              <a:gd name="T82" fmla="*/ 2147483646 w 1134"/>
              <a:gd name="T83" fmla="*/ 2147483646 h 625"/>
              <a:gd name="T84" fmla="*/ 2147483646 w 1134"/>
              <a:gd name="T85" fmla="*/ 2147483646 h 625"/>
              <a:gd name="T86" fmla="*/ 2147483646 w 1134"/>
              <a:gd name="T87" fmla="*/ 2147483646 h 625"/>
              <a:gd name="T88" fmla="*/ 2147483646 w 1134"/>
              <a:gd name="T89" fmla="*/ 2147483646 h 625"/>
              <a:gd name="T90" fmla="*/ 2147483646 w 1134"/>
              <a:gd name="T91" fmla="*/ 2147483646 h 625"/>
              <a:gd name="T92" fmla="*/ 2147483646 w 1134"/>
              <a:gd name="T93" fmla="*/ 2147483646 h 62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134"/>
              <a:gd name="T142" fmla="*/ 0 h 625"/>
              <a:gd name="T143" fmla="*/ 1134 w 1134"/>
              <a:gd name="T144" fmla="*/ 625 h 62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134" h="625">
                <a:moveTo>
                  <a:pt x="1134" y="450"/>
                </a:moveTo>
                <a:cubicBezTo>
                  <a:pt x="1056" y="398"/>
                  <a:pt x="1063" y="419"/>
                  <a:pt x="924" y="414"/>
                </a:cubicBezTo>
                <a:cubicBezTo>
                  <a:pt x="918" y="410"/>
                  <a:pt x="911" y="407"/>
                  <a:pt x="906" y="402"/>
                </a:cubicBezTo>
                <a:cubicBezTo>
                  <a:pt x="901" y="397"/>
                  <a:pt x="899" y="389"/>
                  <a:pt x="894" y="384"/>
                </a:cubicBezTo>
                <a:cubicBezTo>
                  <a:pt x="870" y="363"/>
                  <a:pt x="847" y="359"/>
                  <a:pt x="822" y="342"/>
                </a:cubicBezTo>
                <a:cubicBezTo>
                  <a:pt x="818" y="336"/>
                  <a:pt x="816" y="329"/>
                  <a:pt x="810" y="324"/>
                </a:cubicBezTo>
                <a:cubicBezTo>
                  <a:pt x="805" y="320"/>
                  <a:pt x="796" y="322"/>
                  <a:pt x="792" y="318"/>
                </a:cubicBezTo>
                <a:cubicBezTo>
                  <a:pt x="788" y="314"/>
                  <a:pt x="790" y="305"/>
                  <a:pt x="786" y="300"/>
                </a:cubicBezTo>
                <a:cubicBezTo>
                  <a:pt x="781" y="294"/>
                  <a:pt x="774" y="292"/>
                  <a:pt x="768" y="288"/>
                </a:cubicBezTo>
                <a:cubicBezTo>
                  <a:pt x="753" y="243"/>
                  <a:pt x="775" y="297"/>
                  <a:pt x="744" y="258"/>
                </a:cubicBezTo>
                <a:cubicBezTo>
                  <a:pt x="736" y="248"/>
                  <a:pt x="733" y="233"/>
                  <a:pt x="726" y="222"/>
                </a:cubicBezTo>
                <a:cubicBezTo>
                  <a:pt x="758" y="211"/>
                  <a:pt x="784" y="191"/>
                  <a:pt x="816" y="180"/>
                </a:cubicBezTo>
                <a:cubicBezTo>
                  <a:pt x="753" y="86"/>
                  <a:pt x="692" y="101"/>
                  <a:pt x="576" y="96"/>
                </a:cubicBezTo>
                <a:cubicBezTo>
                  <a:pt x="558" y="84"/>
                  <a:pt x="543" y="67"/>
                  <a:pt x="522" y="60"/>
                </a:cubicBezTo>
                <a:cubicBezTo>
                  <a:pt x="510" y="56"/>
                  <a:pt x="486" y="48"/>
                  <a:pt x="486" y="48"/>
                </a:cubicBezTo>
                <a:cubicBezTo>
                  <a:pt x="469" y="23"/>
                  <a:pt x="448" y="21"/>
                  <a:pt x="420" y="12"/>
                </a:cubicBezTo>
                <a:cubicBezTo>
                  <a:pt x="408" y="8"/>
                  <a:pt x="384" y="0"/>
                  <a:pt x="384" y="0"/>
                </a:cubicBezTo>
                <a:cubicBezTo>
                  <a:pt x="352" y="2"/>
                  <a:pt x="320" y="3"/>
                  <a:pt x="288" y="6"/>
                </a:cubicBezTo>
                <a:cubicBezTo>
                  <a:pt x="282" y="7"/>
                  <a:pt x="274" y="7"/>
                  <a:pt x="270" y="12"/>
                </a:cubicBezTo>
                <a:cubicBezTo>
                  <a:pt x="259" y="27"/>
                  <a:pt x="258" y="48"/>
                  <a:pt x="252" y="66"/>
                </a:cubicBezTo>
                <a:cubicBezTo>
                  <a:pt x="250" y="72"/>
                  <a:pt x="252" y="82"/>
                  <a:pt x="246" y="84"/>
                </a:cubicBezTo>
                <a:cubicBezTo>
                  <a:pt x="194" y="101"/>
                  <a:pt x="143" y="125"/>
                  <a:pt x="90" y="132"/>
                </a:cubicBezTo>
                <a:cubicBezTo>
                  <a:pt x="57" y="143"/>
                  <a:pt x="36" y="156"/>
                  <a:pt x="0" y="162"/>
                </a:cubicBezTo>
                <a:cubicBezTo>
                  <a:pt x="6" y="164"/>
                  <a:pt x="14" y="164"/>
                  <a:pt x="18" y="168"/>
                </a:cubicBezTo>
                <a:cubicBezTo>
                  <a:pt x="22" y="172"/>
                  <a:pt x="19" y="182"/>
                  <a:pt x="24" y="186"/>
                </a:cubicBezTo>
                <a:cubicBezTo>
                  <a:pt x="34" y="193"/>
                  <a:pt x="60" y="198"/>
                  <a:pt x="60" y="198"/>
                </a:cubicBezTo>
                <a:cubicBezTo>
                  <a:pt x="70" y="229"/>
                  <a:pt x="87" y="246"/>
                  <a:pt x="114" y="264"/>
                </a:cubicBezTo>
                <a:cubicBezTo>
                  <a:pt x="131" y="289"/>
                  <a:pt x="155" y="306"/>
                  <a:pt x="174" y="330"/>
                </a:cubicBezTo>
                <a:cubicBezTo>
                  <a:pt x="183" y="341"/>
                  <a:pt x="185" y="360"/>
                  <a:pt x="198" y="366"/>
                </a:cubicBezTo>
                <a:cubicBezTo>
                  <a:pt x="235" y="384"/>
                  <a:pt x="215" y="373"/>
                  <a:pt x="258" y="402"/>
                </a:cubicBezTo>
                <a:cubicBezTo>
                  <a:pt x="264" y="406"/>
                  <a:pt x="276" y="414"/>
                  <a:pt x="276" y="414"/>
                </a:cubicBezTo>
                <a:cubicBezTo>
                  <a:pt x="294" y="442"/>
                  <a:pt x="308" y="438"/>
                  <a:pt x="342" y="444"/>
                </a:cubicBezTo>
                <a:cubicBezTo>
                  <a:pt x="344" y="450"/>
                  <a:pt x="345" y="456"/>
                  <a:pt x="348" y="462"/>
                </a:cubicBezTo>
                <a:cubicBezTo>
                  <a:pt x="351" y="468"/>
                  <a:pt x="357" y="473"/>
                  <a:pt x="360" y="480"/>
                </a:cubicBezTo>
                <a:cubicBezTo>
                  <a:pt x="381" y="527"/>
                  <a:pt x="358" y="506"/>
                  <a:pt x="390" y="528"/>
                </a:cubicBezTo>
                <a:cubicBezTo>
                  <a:pt x="404" y="550"/>
                  <a:pt x="418" y="548"/>
                  <a:pt x="432" y="570"/>
                </a:cubicBezTo>
                <a:cubicBezTo>
                  <a:pt x="653" y="562"/>
                  <a:pt x="547" y="591"/>
                  <a:pt x="642" y="528"/>
                </a:cubicBezTo>
                <a:cubicBezTo>
                  <a:pt x="646" y="534"/>
                  <a:pt x="652" y="539"/>
                  <a:pt x="654" y="546"/>
                </a:cubicBezTo>
                <a:cubicBezTo>
                  <a:pt x="658" y="558"/>
                  <a:pt x="654" y="571"/>
                  <a:pt x="660" y="582"/>
                </a:cubicBezTo>
                <a:cubicBezTo>
                  <a:pt x="663" y="587"/>
                  <a:pt x="672" y="585"/>
                  <a:pt x="678" y="588"/>
                </a:cubicBezTo>
                <a:cubicBezTo>
                  <a:pt x="740" y="622"/>
                  <a:pt x="691" y="604"/>
                  <a:pt x="732" y="618"/>
                </a:cubicBezTo>
                <a:cubicBezTo>
                  <a:pt x="792" y="616"/>
                  <a:pt x="853" y="625"/>
                  <a:pt x="912" y="612"/>
                </a:cubicBezTo>
                <a:cubicBezTo>
                  <a:pt x="933" y="608"/>
                  <a:pt x="920" y="540"/>
                  <a:pt x="936" y="534"/>
                </a:cubicBezTo>
                <a:cubicBezTo>
                  <a:pt x="958" y="525"/>
                  <a:pt x="984" y="530"/>
                  <a:pt x="1008" y="528"/>
                </a:cubicBezTo>
                <a:cubicBezTo>
                  <a:pt x="1014" y="524"/>
                  <a:pt x="1021" y="521"/>
                  <a:pt x="1026" y="516"/>
                </a:cubicBezTo>
                <a:cubicBezTo>
                  <a:pt x="1031" y="511"/>
                  <a:pt x="1032" y="503"/>
                  <a:pt x="1038" y="498"/>
                </a:cubicBezTo>
                <a:cubicBezTo>
                  <a:pt x="1058" y="482"/>
                  <a:pt x="1056" y="501"/>
                  <a:pt x="1056" y="486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097" tIns="45530" rIns="91097" bIns="45530"/>
          <a:lstStyle/>
          <a:p>
            <a:endParaRPr lang="en-US"/>
          </a:p>
        </p:txBody>
      </p:sp>
      <p:sp>
        <p:nvSpPr>
          <p:cNvPr id="109571" name="Freeform 31"/>
          <p:cNvSpPr>
            <a:spLocks/>
          </p:cNvSpPr>
          <p:nvPr/>
        </p:nvSpPr>
        <p:spPr bwMode="auto">
          <a:xfrm>
            <a:off x="2527300" y="2803526"/>
            <a:ext cx="1822450" cy="1069975"/>
          </a:xfrm>
          <a:custGeom>
            <a:avLst/>
            <a:gdLst>
              <a:gd name="T0" fmla="*/ 2147483646 w 1148"/>
              <a:gd name="T1" fmla="*/ 2147483646 h 899"/>
              <a:gd name="T2" fmla="*/ 2147483646 w 1148"/>
              <a:gd name="T3" fmla="*/ 2147483646 h 899"/>
              <a:gd name="T4" fmla="*/ 2147483646 w 1148"/>
              <a:gd name="T5" fmla="*/ 2147483646 h 899"/>
              <a:gd name="T6" fmla="*/ 2147483646 w 1148"/>
              <a:gd name="T7" fmla="*/ 2147483646 h 899"/>
              <a:gd name="T8" fmla="*/ 2147483646 w 1148"/>
              <a:gd name="T9" fmla="*/ 2147483646 h 899"/>
              <a:gd name="T10" fmla="*/ 2147483646 w 1148"/>
              <a:gd name="T11" fmla="*/ 2147483646 h 899"/>
              <a:gd name="T12" fmla="*/ 2147483646 w 1148"/>
              <a:gd name="T13" fmla="*/ 2147483646 h 899"/>
              <a:gd name="T14" fmla="*/ 2147483646 w 1148"/>
              <a:gd name="T15" fmla="*/ 2147483646 h 899"/>
              <a:gd name="T16" fmla="*/ 2147483646 w 1148"/>
              <a:gd name="T17" fmla="*/ 2147483646 h 899"/>
              <a:gd name="T18" fmla="*/ 2147483646 w 1148"/>
              <a:gd name="T19" fmla="*/ 2147483646 h 899"/>
              <a:gd name="T20" fmla="*/ 2147483646 w 1148"/>
              <a:gd name="T21" fmla="*/ 2147483646 h 899"/>
              <a:gd name="T22" fmla="*/ 2147483646 w 1148"/>
              <a:gd name="T23" fmla="*/ 2147483646 h 899"/>
              <a:gd name="T24" fmla="*/ 2147483646 w 1148"/>
              <a:gd name="T25" fmla="*/ 2147483646 h 899"/>
              <a:gd name="T26" fmla="*/ 2147483646 w 1148"/>
              <a:gd name="T27" fmla="*/ 2147483646 h 899"/>
              <a:gd name="T28" fmla="*/ 2147483646 w 1148"/>
              <a:gd name="T29" fmla="*/ 2147483646 h 899"/>
              <a:gd name="T30" fmla="*/ 2147483646 w 1148"/>
              <a:gd name="T31" fmla="*/ 2147483646 h 899"/>
              <a:gd name="T32" fmla="*/ 2147483646 w 1148"/>
              <a:gd name="T33" fmla="*/ 2147483646 h 899"/>
              <a:gd name="T34" fmla="*/ 2147483646 w 1148"/>
              <a:gd name="T35" fmla="*/ 2147483646 h 899"/>
              <a:gd name="T36" fmla="*/ 2147483646 w 1148"/>
              <a:gd name="T37" fmla="*/ 2147483646 h 899"/>
              <a:gd name="T38" fmla="*/ 2147483646 w 1148"/>
              <a:gd name="T39" fmla="*/ 2147483646 h 899"/>
              <a:gd name="T40" fmla="*/ 2147483646 w 1148"/>
              <a:gd name="T41" fmla="*/ 2147483646 h 899"/>
              <a:gd name="T42" fmla="*/ 2147483646 w 1148"/>
              <a:gd name="T43" fmla="*/ 2147483646 h 899"/>
              <a:gd name="T44" fmla="*/ 2147483646 w 1148"/>
              <a:gd name="T45" fmla="*/ 2147483646 h 899"/>
              <a:gd name="T46" fmla="*/ 2147483646 w 1148"/>
              <a:gd name="T47" fmla="*/ 2147483646 h 899"/>
              <a:gd name="T48" fmla="*/ 2147483646 w 1148"/>
              <a:gd name="T49" fmla="*/ 2147483646 h 899"/>
              <a:gd name="T50" fmla="*/ 2147483646 w 1148"/>
              <a:gd name="T51" fmla="*/ 2147483646 h 899"/>
              <a:gd name="T52" fmla="*/ 2147483646 w 1148"/>
              <a:gd name="T53" fmla="*/ 2147483646 h 899"/>
              <a:gd name="T54" fmla="*/ 2147483646 w 1148"/>
              <a:gd name="T55" fmla="*/ 2147483646 h 899"/>
              <a:gd name="T56" fmla="*/ 2147483646 w 1148"/>
              <a:gd name="T57" fmla="*/ 2147483646 h 899"/>
              <a:gd name="T58" fmla="*/ 2147483646 w 1148"/>
              <a:gd name="T59" fmla="*/ 2147483646 h 899"/>
              <a:gd name="T60" fmla="*/ 2147483646 w 1148"/>
              <a:gd name="T61" fmla="*/ 2147483646 h 899"/>
              <a:gd name="T62" fmla="*/ 2147483646 w 1148"/>
              <a:gd name="T63" fmla="*/ 2147483646 h 899"/>
              <a:gd name="T64" fmla="*/ 2147483646 w 1148"/>
              <a:gd name="T65" fmla="*/ 2147483646 h 899"/>
              <a:gd name="T66" fmla="*/ 2147483646 w 1148"/>
              <a:gd name="T67" fmla="*/ 2147483646 h 899"/>
              <a:gd name="T68" fmla="*/ 2147483646 w 1148"/>
              <a:gd name="T69" fmla="*/ 2147483646 h 899"/>
              <a:gd name="T70" fmla="*/ 2147483646 w 1148"/>
              <a:gd name="T71" fmla="*/ 2147483646 h 899"/>
              <a:gd name="T72" fmla="*/ 2147483646 w 1148"/>
              <a:gd name="T73" fmla="*/ 2147483646 h 899"/>
              <a:gd name="T74" fmla="*/ 2147483646 w 1148"/>
              <a:gd name="T75" fmla="*/ 2147483646 h 899"/>
              <a:gd name="T76" fmla="*/ 2147483646 w 1148"/>
              <a:gd name="T77" fmla="*/ 2147483646 h 899"/>
              <a:gd name="T78" fmla="*/ 2147483646 w 1148"/>
              <a:gd name="T79" fmla="*/ 2147483646 h 899"/>
              <a:gd name="T80" fmla="*/ 2147483646 w 1148"/>
              <a:gd name="T81" fmla="*/ 2147483646 h 899"/>
              <a:gd name="T82" fmla="*/ 2147483646 w 1148"/>
              <a:gd name="T83" fmla="*/ 2147483646 h 899"/>
              <a:gd name="T84" fmla="*/ 2147483646 w 1148"/>
              <a:gd name="T85" fmla="*/ 2147483646 h 899"/>
              <a:gd name="T86" fmla="*/ 2147483646 w 1148"/>
              <a:gd name="T87" fmla="*/ 2147483646 h 899"/>
              <a:gd name="T88" fmla="*/ 2147483646 w 1148"/>
              <a:gd name="T89" fmla="*/ 2147483646 h 899"/>
              <a:gd name="T90" fmla="*/ 2147483646 w 1148"/>
              <a:gd name="T91" fmla="*/ 2147483646 h 899"/>
              <a:gd name="T92" fmla="*/ 2147483646 w 1148"/>
              <a:gd name="T93" fmla="*/ 2147483646 h 899"/>
              <a:gd name="T94" fmla="*/ 2147483646 w 1148"/>
              <a:gd name="T95" fmla="*/ 2147483646 h 899"/>
              <a:gd name="T96" fmla="*/ 2147483646 w 1148"/>
              <a:gd name="T97" fmla="*/ 2147483646 h 899"/>
              <a:gd name="T98" fmla="*/ 2147483646 w 1148"/>
              <a:gd name="T99" fmla="*/ 0 h 89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148"/>
              <a:gd name="T151" fmla="*/ 0 h 899"/>
              <a:gd name="T152" fmla="*/ 1148 w 1148"/>
              <a:gd name="T153" fmla="*/ 899 h 89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148" h="899">
                <a:moveTo>
                  <a:pt x="16" y="12"/>
                </a:moveTo>
                <a:cubicBezTo>
                  <a:pt x="6" y="62"/>
                  <a:pt x="0" y="63"/>
                  <a:pt x="52" y="72"/>
                </a:cubicBezTo>
                <a:cubicBezTo>
                  <a:pt x="65" y="81"/>
                  <a:pt x="79" y="88"/>
                  <a:pt x="88" y="102"/>
                </a:cubicBezTo>
                <a:cubicBezTo>
                  <a:pt x="92" y="107"/>
                  <a:pt x="90" y="116"/>
                  <a:pt x="94" y="120"/>
                </a:cubicBezTo>
                <a:cubicBezTo>
                  <a:pt x="98" y="124"/>
                  <a:pt x="106" y="123"/>
                  <a:pt x="112" y="126"/>
                </a:cubicBezTo>
                <a:cubicBezTo>
                  <a:pt x="150" y="145"/>
                  <a:pt x="186" y="161"/>
                  <a:pt x="226" y="174"/>
                </a:cubicBezTo>
                <a:cubicBezTo>
                  <a:pt x="242" y="199"/>
                  <a:pt x="251" y="209"/>
                  <a:pt x="280" y="216"/>
                </a:cubicBezTo>
                <a:cubicBezTo>
                  <a:pt x="285" y="248"/>
                  <a:pt x="275" y="294"/>
                  <a:pt x="310" y="306"/>
                </a:cubicBezTo>
                <a:cubicBezTo>
                  <a:pt x="331" y="338"/>
                  <a:pt x="354" y="337"/>
                  <a:pt x="388" y="348"/>
                </a:cubicBezTo>
                <a:cubicBezTo>
                  <a:pt x="400" y="366"/>
                  <a:pt x="412" y="384"/>
                  <a:pt x="424" y="402"/>
                </a:cubicBezTo>
                <a:cubicBezTo>
                  <a:pt x="436" y="420"/>
                  <a:pt x="469" y="435"/>
                  <a:pt x="484" y="450"/>
                </a:cubicBezTo>
                <a:cubicBezTo>
                  <a:pt x="489" y="455"/>
                  <a:pt x="493" y="462"/>
                  <a:pt x="496" y="468"/>
                </a:cubicBezTo>
                <a:cubicBezTo>
                  <a:pt x="499" y="474"/>
                  <a:pt x="498" y="481"/>
                  <a:pt x="502" y="486"/>
                </a:cubicBezTo>
                <a:cubicBezTo>
                  <a:pt x="507" y="492"/>
                  <a:pt x="536" y="511"/>
                  <a:pt x="544" y="516"/>
                </a:cubicBezTo>
                <a:cubicBezTo>
                  <a:pt x="565" y="548"/>
                  <a:pt x="551" y="529"/>
                  <a:pt x="592" y="570"/>
                </a:cubicBezTo>
                <a:cubicBezTo>
                  <a:pt x="604" y="582"/>
                  <a:pt x="628" y="606"/>
                  <a:pt x="628" y="606"/>
                </a:cubicBezTo>
                <a:cubicBezTo>
                  <a:pt x="642" y="649"/>
                  <a:pt x="629" y="635"/>
                  <a:pt x="658" y="654"/>
                </a:cubicBezTo>
                <a:cubicBezTo>
                  <a:pt x="670" y="690"/>
                  <a:pt x="679" y="719"/>
                  <a:pt x="718" y="732"/>
                </a:cubicBezTo>
                <a:cubicBezTo>
                  <a:pt x="738" y="762"/>
                  <a:pt x="769" y="760"/>
                  <a:pt x="802" y="768"/>
                </a:cubicBezTo>
                <a:cubicBezTo>
                  <a:pt x="833" y="789"/>
                  <a:pt x="829" y="824"/>
                  <a:pt x="862" y="846"/>
                </a:cubicBezTo>
                <a:cubicBezTo>
                  <a:pt x="880" y="873"/>
                  <a:pt x="902" y="877"/>
                  <a:pt x="928" y="894"/>
                </a:cubicBezTo>
                <a:cubicBezTo>
                  <a:pt x="938" y="892"/>
                  <a:pt x="949" y="893"/>
                  <a:pt x="958" y="888"/>
                </a:cubicBezTo>
                <a:cubicBezTo>
                  <a:pt x="966" y="884"/>
                  <a:pt x="968" y="871"/>
                  <a:pt x="976" y="870"/>
                </a:cubicBezTo>
                <a:cubicBezTo>
                  <a:pt x="998" y="867"/>
                  <a:pt x="1020" y="874"/>
                  <a:pt x="1042" y="876"/>
                </a:cubicBezTo>
                <a:cubicBezTo>
                  <a:pt x="1091" y="892"/>
                  <a:pt x="1148" y="899"/>
                  <a:pt x="1120" y="828"/>
                </a:cubicBezTo>
                <a:cubicBezTo>
                  <a:pt x="1112" y="809"/>
                  <a:pt x="1070" y="806"/>
                  <a:pt x="1054" y="798"/>
                </a:cubicBezTo>
                <a:cubicBezTo>
                  <a:pt x="1029" y="785"/>
                  <a:pt x="1001" y="775"/>
                  <a:pt x="976" y="762"/>
                </a:cubicBezTo>
                <a:cubicBezTo>
                  <a:pt x="955" y="752"/>
                  <a:pt x="941" y="733"/>
                  <a:pt x="922" y="720"/>
                </a:cubicBezTo>
                <a:cubicBezTo>
                  <a:pt x="908" y="677"/>
                  <a:pt x="928" y="729"/>
                  <a:pt x="898" y="684"/>
                </a:cubicBezTo>
                <a:cubicBezTo>
                  <a:pt x="874" y="648"/>
                  <a:pt x="886" y="610"/>
                  <a:pt x="838" y="594"/>
                </a:cubicBezTo>
                <a:cubicBezTo>
                  <a:pt x="805" y="602"/>
                  <a:pt x="782" y="595"/>
                  <a:pt x="754" y="576"/>
                </a:cubicBezTo>
                <a:cubicBezTo>
                  <a:pt x="740" y="533"/>
                  <a:pt x="761" y="587"/>
                  <a:pt x="712" y="522"/>
                </a:cubicBezTo>
                <a:cubicBezTo>
                  <a:pt x="689" y="491"/>
                  <a:pt x="675" y="468"/>
                  <a:pt x="640" y="450"/>
                </a:cubicBezTo>
                <a:cubicBezTo>
                  <a:pt x="656" y="439"/>
                  <a:pt x="672" y="435"/>
                  <a:pt x="664" y="408"/>
                </a:cubicBezTo>
                <a:cubicBezTo>
                  <a:pt x="661" y="399"/>
                  <a:pt x="635" y="393"/>
                  <a:pt x="628" y="390"/>
                </a:cubicBezTo>
                <a:cubicBezTo>
                  <a:pt x="608" y="381"/>
                  <a:pt x="581" y="377"/>
                  <a:pt x="562" y="366"/>
                </a:cubicBezTo>
                <a:cubicBezTo>
                  <a:pt x="549" y="359"/>
                  <a:pt x="526" y="342"/>
                  <a:pt x="526" y="342"/>
                </a:cubicBezTo>
                <a:cubicBezTo>
                  <a:pt x="518" y="318"/>
                  <a:pt x="514" y="308"/>
                  <a:pt x="490" y="300"/>
                </a:cubicBezTo>
                <a:cubicBezTo>
                  <a:pt x="479" y="289"/>
                  <a:pt x="462" y="283"/>
                  <a:pt x="454" y="270"/>
                </a:cubicBezTo>
                <a:cubicBezTo>
                  <a:pt x="418" y="213"/>
                  <a:pt x="465" y="249"/>
                  <a:pt x="424" y="222"/>
                </a:cubicBezTo>
                <a:cubicBezTo>
                  <a:pt x="412" y="204"/>
                  <a:pt x="397" y="195"/>
                  <a:pt x="376" y="186"/>
                </a:cubicBezTo>
                <a:cubicBezTo>
                  <a:pt x="364" y="181"/>
                  <a:pt x="340" y="174"/>
                  <a:pt x="340" y="174"/>
                </a:cubicBezTo>
                <a:cubicBezTo>
                  <a:pt x="333" y="153"/>
                  <a:pt x="326" y="136"/>
                  <a:pt x="304" y="126"/>
                </a:cubicBezTo>
                <a:cubicBezTo>
                  <a:pt x="292" y="121"/>
                  <a:pt x="268" y="114"/>
                  <a:pt x="268" y="114"/>
                </a:cubicBezTo>
                <a:cubicBezTo>
                  <a:pt x="264" y="108"/>
                  <a:pt x="262" y="100"/>
                  <a:pt x="256" y="96"/>
                </a:cubicBezTo>
                <a:cubicBezTo>
                  <a:pt x="245" y="89"/>
                  <a:pt x="220" y="84"/>
                  <a:pt x="220" y="84"/>
                </a:cubicBezTo>
                <a:cubicBezTo>
                  <a:pt x="204" y="68"/>
                  <a:pt x="187" y="57"/>
                  <a:pt x="166" y="48"/>
                </a:cubicBezTo>
                <a:cubicBezTo>
                  <a:pt x="149" y="40"/>
                  <a:pt x="128" y="41"/>
                  <a:pt x="112" y="30"/>
                </a:cubicBezTo>
                <a:cubicBezTo>
                  <a:pt x="106" y="26"/>
                  <a:pt x="101" y="20"/>
                  <a:pt x="94" y="18"/>
                </a:cubicBezTo>
                <a:cubicBezTo>
                  <a:pt x="50" y="3"/>
                  <a:pt x="65" y="26"/>
                  <a:pt x="52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097" tIns="45530" rIns="91097" bIns="45530"/>
          <a:lstStyle/>
          <a:p>
            <a:endParaRPr lang="en-US"/>
          </a:p>
        </p:txBody>
      </p:sp>
      <p:grpSp>
        <p:nvGrpSpPr>
          <p:cNvPr id="109572" name="Group 53"/>
          <p:cNvGrpSpPr>
            <a:grpSpLocks/>
          </p:cNvGrpSpPr>
          <p:nvPr/>
        </p:nvGrpSpPr>
        <p:grpSpPr bwMode="auto">
          <a:xfrm>
            <a:off x="2057400" y="1524000"/>
            <a:ext cx="8077200" cy="4686300"/>
            <a:chOff x="144" y="768"/>
            <a:chExt cx="5616" cy="3552"/>
          </a:xfrm>
        </p:grpSpPr>
        <p:pic>
          <p:nvPicPr>
            <p:cNvPr id="109578" name="Picture 54" descr="Copy of tu nhien bac b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768"/>
              <a:ext cx="5616" cy="3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9579" name="Freeform 55"/>
            <p:cNvSpPr>
              <a:spLocks/>
            </p:cNvSpPr>
            <p:nvPr/>
          </p:nvSpPr>
          <p:spPr bwMode="auto">
            <a:xfrm>
              <a:off x="174" y="885"/>
              <a:ext cx="5427" cy="3002"/>
            </a:xfrm>
            <a:custGeom>
              <a:avLst/>
              <a:gdLst>
                <a:gd name="T0" fmla="*/ 144 w 5481"/>
                <a:gd name="T1" fmla="*/ 1349 h 2973"/>
                <a:gd name="T2" fmla="*/ 320 w 5481"/>
                <a:gd name="T3" fmla="*/ 1478 h 2973"/>
                <a:gd name="T4" fmla="*/ 494 w 5481"/>
                <a:gd name="T5" fmla="*/ 1629 h 2973"/>
                <a:gd name="T6" fmla="*/ 595 w 5481"/>
                <a:gd name="T7" fmla="*/ 1678 h 2973"/>
                <a:gd name="T8" fmla="*/ 704 w 5481"/>
                <a:gd name="T9" fmla="*/ 1948 h 2973"/>
                <a:gd name="T10" fmla="*/ 919 w 5481"/>
                <a:gd name="T11" fmla="*/ 2047 h 2973"/>
                <a:gd name="T12" fmla="*/ 1179 w 5481"/>
                <a:gd name="T13" fmla="*/ 2298 h 2973"/>
                <a:gd name="T14" fmla="*/ 1346 w 5481"/>
                <a:gd name="T15" fmla="*/ 2447 h 2973"/>
                <a:gd name="T16" fmla="*/ 1446 w 5481"/>
                <a:gd name="T17" fmla="*/ 2556 h 2973"/>
                <a:gd name="T18" fmla="*/ 1698 w 5481"/>
                <a:gd name="T19" fmla="*/ 2427 h 2973"/>
                <a:gd name="T20" fmla="*/ 1840 w 5481"/>
                <a:gd name="T21" fmla="*/ 2537 h 2973"/>
                <a:gd name="T22" fmla="*/ 1982 w 5481"/>
                <a:gd name="T23" fmla="*/ 2696 h 2973"/>
                <a:gd name="T24" fmla="*/ 2023 w 5481"/>
                <a:gd name="T25" fmla="*/ 2507 h 2973"/>
                <a:gd name="T26" fmla="*/ 2149 w 5481"/>
                <a:gd name="T27" fmla="*/ 2456 h 2973"/>
                <a:gd name="T28" fmla="*/ 2225 w 5481"/>
                <a:gd name="T29" fmla="*/ 2416 h 2973"/>
                <a:gd name="T30" fmla="*/ 2324 w 5481"/>
                <a:gd name="T31" fmla="*/ 2416 h 2973"/>
                <a:gd name="T32" fmla="*/ 2710 w 5481"/>
                <a:gd name="T33" fmla="*/ 2576 h 2973"/>
                <a:gd name="T34" fmla="*/ 3003 w 5481"/>
                <a:gd name="T35" fmla="*/ 2735 h 2973"/>
                <a:gd name="T36" fmla="*/ 3119 w 5481"/>
                <a:gd name="T37" fmla="*/ 3005 h 2973"/>
                <a:gd name="T38" fmla="*/ 3412 w 5481"/>
                <a:gd name="T39" fmla="*/ 3154 h 2973"/>
                <a:gd name="T40" fmla="*/ 4157 w 5481"/>
                <a:gd name="T41" fmla="*/ 3234 h 2973"/>
                <a:gd name="T42" fmla="*/ 4290 w 5481"/>
                <a:gd name="T43" fmla="*/ 3135 h 2973"/>
                <a:gd name="T44" fmla="*/ 4441 w 5481"/>
                <a:gd name="T45" fmla="*/ 2857 h 2973"/>
                <a:gd name="T46" fmla="*/ 4699 w 5481"/>
                <a:gd name="T47" fmla="*/ 2765 h 2973"/>
                <a:gd name="T48" fmla="*/ 4800 w 5481"/>
                <a:gd name="T49" fmla="*/ 2676 h 2973"/>
                <a:gd name="T50" fmla="*/ 4975 w 5481"/>
                <a:gd name="T51" fmla="*/ 2407 h 2973"/>
                <a:gd name="T52" fmla="*/ 4734 w 5481"/>
                <a:gd name="T53" fmla="*/ 2427 h 2973"/>
                <a:gd name="T54" fmla="*/ 4457 w 5481"/>
                <a:gd name="T55" fmla="*/ 2437 h 2973"/>
                <a:gd name="T56" fmla="*/ 4324 w 5481"/>
                <a:gd name="T57" fmla="*/ 2447 h 2973"/>
                <a:gd name="T58" fmla="*/ 4115 w 5481"/>
                <a:gd name="T59" fmla="*/ 2287 h 2973"/>
                <a:gd name="T60" fmla="*/ 3997 w 5481"/>
                <a:gd name="T61" fmla="*/ 2207 h 2973"/>
                <a:gd name="T62" fmla="*/ 3788 w 5481"/>
                <a:gd name="T63" fmla="*/ 1997 h 2973"/>
                <a:gd name="T64" fmla="*/ 3721 w 5481"/>
                <a:gd name="T65" fmla="*/ 1948 h 2973"/>
                <a:gd name="T66" fmla="*/ 3421 w 5481"/>
                <a:gd name="T67" fmla="*/ 1858 h 2973"/>
                <a:gd name="T68" fmla="*/ 3436 w 5481"/>
                <a:gd name="T69" fmla="*/ 1558 h 2973"/>
                <a:gd name="T70" fmla="*/ 3336 w 5481"/>
                <a:gd name="T71" fmla="*/ 1149 h 2973"/>
                <a:gd name="T72" fmla="*/ 3412 w 5481"/>
                <a:gd name="T73" fmla="*/ 1079 h 2973"/>
                <a:gd name="T74" fmla="*/ 3495 w 5481"/>
                <a:gd name="T75" fmla="*/ 950 h 2973"/>
                <a:gd name="T76" fmla="*/ 3587 w 5481"/>
                <a:gd name="T77" fmla="*/ 821 h 2973"/>
                <a:gd name="T78" fmla="*/ 3320 w 5481"/>
                <a:gd name="T79" fmla="*/ 650 h 2973"/>
                <a:gd name="T80" fmla="*/ 2994 w 5481"/>
                <a:gd name="T81" fmla="*/ 641 h 2973"/>
                <a:gd name="T82" fmla="*/ 2793 w 5481"/>
                <a:gd name="T83" fmla="*/ 531 h 2973"/>
                <a:gd name="T84" fmla="*/ 2535 w 5481"/>
                <a:gd name="T85" fmla="*/ 503 h 2973"/>
                <a:gd name="T86" fmla="*/ 2391 w 5481"/>
                <a:gd name="T87" fmla="*/ 590 h 2973"/>
                <a:gd name="T88" fmla="*/ 2217 w 5481"/>
                <a:gd name="T89" fmla="*/ 469 h 2973"/>
                <a:gd name="T90" fmla="*/ 2140 w 5481"/>
                <a:gd name="T91" fmla="*/ 404 h 2973"/>
                <a:gd name="T92" fmla="*/ 1932 w 5481"/>
                <a:gd name="T93" fmla="*/ 160 h 2973"/>
                <a:gd name="T94" fmla="*/ 1772 w 5481"/>
                <a:gd name="T95" fmla="*/ 75 h 2973"/>
                <a:gd name="T96" fmla="*/ 1597 w 5481"/>
                <a:gd name="T97" fmla="*/ 48 h 2973"/>
                <a:gd name="T98" fmla="*/ 1379 w 5481"/>
                <a:gd name="T99" fmla="*/ 194 h 2973"/>
                <a:gd name="T100" fmla="*/ 1070 w 5481"/>
                <a:gd name="T101" fmla="*/ 248 h 2973"/>
                <a:gd name="T102" fmla="*/ 1062 w 5481"/>
                <a:gd name="T103" fmla="*/ 541 h 2973"/>
                <a:gd name="T104" fmla="*/ 995 w 5481"/>
                <a:gd name="T105" fmla="*/ 668 h 2973"/>
                <a:gd name="T106" fmla="*/ 719 w 5481"/>
                <a:gd name="T107" fmla="*/ 741 h 2973"/>
                <a:gd name="T108" fmla="*/ 503 w 5481"/>
                <a:gd name="T109" fmla="*/ 920 h 2973"/>
                <a:gd name="T110" fmla="*/ 384 w 5481"/>
                <a:gd name="T111" fmla="*/ 741 h 2973"/>
                <a:gd name="T112" fmla="*/ 110 w 5481"/>
                <a:gd name="T113" fmla="*/ 831 h 2973"/>
                <a:gd name="T114" fmla="*/ 0 w 5481"/>
                <a:gd name="T115" fmla="*/ 1060 h 297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481"/>
                <a:gd name="T175" fmla="*/ 0 h 2973"/>
                <a:gd name="T176" fmla="*/ 5481 w 5481"/>
                <a:gd name="T177" fmla="*/ 2973 h 297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481" h="2973">
                  <a:moveTo>
                    <a:pt x="45" y="1090"/>
                  </a:moveTo>
                  <a:cubicBezTo>
                    <a:pt x="106" y="1099"/>
                    <a:pt x="120" y="1091"/>
                    <a:pt x="137" y="1145"/>
                  </a:cubicBezTo>
                  <a:cubicBezTo>
                    <a:pt x="138" y="1150"/>
                    <a:pt x="146" y="1229"/>
                    <a:pt x="155" y="1236"/>
                  </a:cubicBezTo>
                  <a:cubicBezTo>
                    <a:pt x="171" y="1247"/>
                    <a:pt x="192" y="1247"/>
                    <a:pt x="210" y="1254"/>
                  </a:cubicBezTo>
                  <a:cubicBezTo>
                    <a:pt x="239" y="1265"/>
                    <a:pt x="262" y="1281"/>
                    <a:pt x="292" y="1291"/>
                  </a:cubicBezTo>
                  <a:cubicBezTo>
                    <a:pt x="321" y="1319"/>
                    <a:pt x="311" y="1331"/>
                    <a:pt x="347" y="1355"/>
                  </a:cubicBezTo>
                  <a:cubicBezTo>
                    <a:pt x="379" y="1403"/>
                    <a:pt x="400" y="1408"/>
                    <a:pt x="457" y="1419"/>
                  </a:cubicBezTo>
                  <a:cubicBezTo>
                    <a:pt x="469" y="1455"/>
                    <a:pt x="476" y="1462"/>
                    <a:pt x="512" y="1474"/>
                  </a:cubicBezTo>
                  <a:cubicBezTo>
                    <a:pt x="521" y="1480"/>
                    <a:pt x="529" y="1487"/>
                    <a:pt x="539" y="1492"/>
                  </a:cubicBezTo>
                  <a:cubicBezTo>
                    <a:pt x="548" y="1496"/>
                    <a:pt x="559" y="1496"/>
                    <a:pt x="567" y="1501"/>
                  </a:cubicBezTo>
                  <a:cubicBezTo>
                    <a:pt x="574" y="1506"/>
                    <a:pt x="577" y="1516"/>
                    <a:pt x="585" y="1520"/>
                  </a:cubicBezTo>
                  <a:cubicBezTo>
                    <a:pt x="605" y="1530"/>
                    <a:pt x="628" y="1531"/>
                    <a:pt x="649" y="1538"/>
                  </a:cubicBezTo>
                  <a:cubicBezTo>
                    <a:pt x="679" y="1629"/>
                    <a:pt x="632" y="1494"/>
                    <a:pt x="676" y="1593"/>
                  </a:cubicBezTo>
                  <a:cubicBezTo>
                    <a:pt x="698" y="1642"/>
                    <a:pt x="685" y="1666"/>
                    <a:pt x="740" y="1684"/>
                  </a:cubicBezTo>
                  <a:cubicBezTo>
                    <a:pt x="751" y="1717"/>
                    <a:pt x="759" y="1751"/>
                    <a:pt x="768" y="1785"/>
                  </a:cubicBezTo>
                  <a:cubicBezTo>
                    <a:pt x="771" y="1797"/>
                    <a:pt x="766" y="1815"/>
                    <a:pt x="777" y="1821"/>
                  </a:cubicBezTo>
                  <a:cubicBezTo>
                    <a:pt x="798" y="1833"/>
                    <a:pt x="826" y="1827"/>
                    <a:pt x="850" y="1830"/>
                  </a:cubicBezTo>
                  <a:cubicBezTo>
                    <a:pt x="905" y="1845"/>
                    <a:pt x="957" y="1844"/>
                    <a:pt x="1005" y="1876"/>
                  </a:cubicBezTo>
                  <a:cubicBezTo>
                    <a:pt x="1026" y="1934"/>
                    <a:pt x="998" y="1881"/>
                    <a:pt x="1042" y="1913"/>
                  </a:cubicBezTo>
                  <a:cubicBezTo>
                    <a:pt x="1091" y="1949"/>
                    <a:pt x="1113" y="2011"/>
                    <a:pt x="1170" y="2032"/>
                  </a:cubicBezTo>
                  <a:cubicBezTo>
                    <a:pt x="1187" y="2084"/>
                    <a:pt x="1241" y="2089"/>
                    <a:pt x="1289" y="2105"/>
                  </a:cubicBezTo>
                  <a:cubicBezTo>
                    <a:pt x="1365" y="2156"/>
                    <a:pt x="1269" y="2095"/>
                    <a:pt x="1344" y="2132"/>
                  </a:cubicBezTo>
                  <a:cubicBezTo>
                    <a:pt x="1375" y="2147"/>
                    <a:pt x="1384" y="2167"/>
                    <a:pt x="1417" y="2178"/>
                  </a:cubicBezTo>
                  <a:cubicBezTo>
                    <a:pt x="1453" y="2202"/>
                    <a:pt x="1443" y="2214"/>
                    <a:pt x="1472" y="2242"/>
                  </a:cubicBezTo>
                  <a:cubicBezTo>
                    <a:pt x="1484" y="2279"/>
                    <a:pt x="1496" y="2315"/>
                    <a:pt x="1508" y="2352"/>
                  </a:cubicBezTo>
                  <a:cubicBezTo>
                    <a:pt x="1511" y="2361"/>
                    <a:pt x="1527" y="2358"/>
                    <a:pt x="1536" y="2361"/>
                  </a:cubicBezTo>
                  <a:cubicBezTo>
                    <a:pt x="1551" y="2355"/>
                    <a:pt x="1569" y="2352"/>
                    <a:pt x="1581" y="2342"/>
                  </a:cubicBezTo>
                  <a:cubicBezTo>
                    <a:pt x="1603" y="2324"/>
                    <a:pt x="1587" y="2285"/>
                    <a:pt x="1618" y="2269"/>
                  </a:cubicBezTo>
                  <a:cubicBezTo>
                    <a:pt x="1639" y="2258"/>
                    <a:pt x="1734" y="2251"/>
                    <a:pt x="1737" y="2251"/>
                  </a:cubicBezTo>
                  <a:cubicBezTo>
                    <a:pt x="1776" y="2238"/>
                    <a:pt x="1817" y="2237"/>
                    <a:pt x="1856" y="2224"/>
                  </a:cubicBezTo>
                  <a:cubicBezTo>
                    <a:pt x="1880" y="2227"/>
                    <a:pt x="1906" y="2224"/>
                    <a:pt x="1929" y="2233"/>
                  </a:cubicBezTo>
                  <a:cubicBezTo>
                    <a:pt x="1939" y="2237"/>
                    <a:pt x="1939" y="2252"/>
                    <a:pt x="1947" y="2260"/>
                  </a:cubicBezTo>
                  <a:cubicBezTo>
                    <a:pt x="1973" y="2285"/>
                    <a:pt x="1990" y="2293"/>
                    <a:pt x="2011" y="2324"/>
                  </a:cubicBezTo>
                  <a:cubicBezTo>
                    <a:pt x="2014" y="2358"/>
                    <a:pt x="2007" y="2394"/>
                    <a:pt x="2020" y="2425"/>
                  </a:cubicBezTo>
                  <a:cubicBezTo>
                    <a:pt x="2025" y="2437"/>
                    <a:pt x="2045" y="2429"/>
                    <a:pt x="2057" y="2434"/>
                  </a:cubicBezTo>
                  <a:cubicBezTo>
                    <a:pt x="2101" y="2453"/>
                    <a:pt x="2115" y="2461"/>
                    <a:pt x="2167" y="2470"/>
                  </a:cubicBezTo>
                  <a:cubicBezTo>
                    <a:pt x="2161" y="2464"/>
                    <a:pt x="2150" y="2461"/>
                    <a:pt x="2148" y="2452"/>
                  </a:cubicBezTo>
                  <a:cubicBezTo>
                    <a:pt x="2143" y="2425"/>
                    <a:pt x="2171" y="2382"/>
                    <a:pt x="2185" y="2361"/>
                  </a:cubicBezTo>
                  <a:cubicBezTo>
                    <a:pt x="2211" y="2253"/>
                    <a:pt x="2174" y="2386"/>
                    <a:pt x="2212" y="2297"/>
                  </a:cubicBezTo>
                  <a:cubicBezTo>
                    <a:pt x="2217" y="2285"/>
                    <a:pt x="2214" y="2271"/>
                    <a:pt x="2221" y="2260"/>
                  </a:cubicBezTo>
                  <a:cubicBezTo>
                    <a:pt x="2227" y="2251"/>
                    <a:pt x="2240" y="2248"/>
                    <a:pt x="2249" y="2242"/>
                  </a:cubicBezTo>
                  <a:cubicBezTo>
                    <a:pt x="2282" y="2245"/>
                    <a:pt x="2322" y="2231"/>
                    <a:pt x="2349" y="2251"/>
                  </a:cubicBezTo>
                  <a:cubicBezTo>
                    <a:pt x="2369" y="2266"/>
                    <a:pt x="2355" y="2300"/>
                    <a:pt x="2359" y="2324"/>
                  </a:cubicBezTo>
                  <a:cubicBezTo>
                    <a:pt x="2367" y="2369"/>
                    <a:pt x="2361" y="2356"/>
                    <a:pt x="2395" y="2379"/>
                  </a:cubicBezTo>
                  <a:cubicBezTo>
                    <a:pt x="2414" y="2322"/>
                    <a:pt x="2398" y="2265"/>
                    <a:pt x="2432" y="2214"/>
                  </a:cubicBezTo>
                  <a:cubicBezTo>
                    <a:pt x="2435" y="2205"/>
                    <a:pt x="2432" y="2191"/>
                    <a:pt x="2441" y="2187"/>
                  </a:cubicBezTo>
                  <a:cubicBezTo>
                    <a:pt x="2452" y="2182"/>
                    <a:pt x="2465" y="2193"/>
                    <a:pt x="2477" y="2196"/>
                  </a:cubicBezTo>
                  <a:cubicBezTo>
                    <a:pt x="2498" y="2202"/>
                    <a:pt x="2519" y="2209"/>
                    <a:pt x="2541" y="2214"/>
                  </a:cubicBezTo>
                  <a:cubicBezTo>
                    <a:pt x="2637" y="2235"/>
                    <a:pt x="2737" y="2249"/>
                    <a:pt x="2834" y="2260"/>
                  </a:cubicBezTo>
                  <a:cubicBezTo>
                    <a:pt x="2882" y="2244"/>
                    <a:pt x="2911" y="2264"/>
                    <a:pt x="2944" y="2297"/>
                  </a:cubicBezTo>
                  <a:cubicBezTo>
                    <a:pt x="2945" y="2299"/>
                    <a:pt x="2958" y="2356"/>
                    <a:pt x="2962" y="2361"/>
                  </a:cubicBezTo>
                  <a:cubicBezTo>
                    <a:pt x="2981" y="2385"/>
                    <a:pt x="3009" y="2381"/>
                    <a:pt x="3035" y="2388"/>
                  </a:cubicBezTo>
                  <a:cubicBezTo>
                    <a:pt x="3103" y="2406"/>
                    <a:pt x="3167" y="2429"/>
                    <a:pt x="3236" y="2443"/>
                  </a:cubicBezTo>
                  <a:cubicBezTo>
                    <a:pt x="3259" y="2465"/>
                    <a:pt x="3272" y="2476"/>
                    <a:pt x="3282" y="2507"/>
                  </a:cubicBezTo>
                  <a:cubicBezTo>
                    <a:pt x="3292" y="2607"/>
                    <a:pt x="3285" y="2583"/>
                    <a:pt x="3328" y="2644"/>
                  </a:cubicBezTo>
                  <a:cubicBezTo>
                    <a:pt x="3330" y="2661"/>
                    <a:pt x="3330" y="2720"/>
                    <a:pt x="3355" y="2736"/>
                  </a:cubicBezTo>
                  <a:cubicBezTo>
                    <a:pt x="3371" y="2746"/>
                    <a:pt x="3392" y="2748"/>
                    <a:pt x="3410" y="2754"/>
                  </a:cubicBezTo>
                  <a:cubicBezTo>
                    <a:pt x="3419" y="2757"/>
                    <a:pt x="3437" y="2763"/>
                    <a:pt x="3437" y="2763"/>
                  </a:cubicBezTo>
                  <a:cubicBezTo>
                    <a:pt x="3461" y="2786"/>
                    <a:pt x="3480" y="2799"/>
                    <a:pt x="3511" y="2809"/>
                  </a:cubicBezTo>
                  <a:cubicBezTo>
                    <a:pt x="3558" y="2879"/>
                    <a:pt x="3653" y="2878"/>
                    <a:pt x="3730" y="2891"/>
                  </a:cubicBezTo>
                  <a:cubicBezTo>
                    <a:pt x="3813" y="2919"/>
                    <a:pt x="3927" y="2960"/>
                    <a:pt x="4013" y="2964"/>
                  </a:cubicBezTo>
                  <a:cubicBezTo>
                    <a:pt x="4126" y="2970"/>
                    <a:pt x="4239" y="2970"/>
                    <a:pt x="4352" y="2973"/>
                  </a:cubicBezTo>
                  <a:cubicBezTo>
                    <a:pt x="4416" y="2970"/>
                    <a:pt x="4480" y="2969"/>
                    <a:pt x="4544" y="2964"/>
                  </a:cubicBezTo>
                  <a:cubicBezTo>
                    <a:pt x="4596" y="2960"/>
                    <a:pt x="4552" y="2956"/>
                    <a:pt x="4580" y="2928"/>
                  </a:cubicBezTo>
                  <a:cubicBezTo>
                    <a:pt x="4595" y="2913"/>
                    <a:pt x="4642" y="2898"/>
                    <a:pt x="4663" y="2891"/>
                  </a:cubicBezTo>
                  <a:cubicBezTo>
                    <a:pt x="4672" y="2885"/>
                    <a:pt x="4680" y="2877"/>
                    <a:pt x="4690" y="2873"/>
                  </a:cubicBezTo>
                  <a:cubicBezTo>
                    <a:pt x="4708" y="2865"/>
                    <a:pt x="4745" y="2854"/>
                    <a:pt x="4745" y="2854"/>
                  </a:cubicBezTo>
                  <a:cubicBezTo>
                    <a:pt x="4769" y="2819"/>
                    <a:pt x="4775" y="2780"/>
                    <a:pt x="4800" y="2745"/>
                  </a:cubicBezTo>
                  <a:cubicBezTo>
                    <a:pt x="4816" y="2678"/>
                    <a:pt x="4813" y="2669"/>
                    <a:pt x="4855" y="2617"/>
                  </a:cubicBezTo>
                  <a:cubicBezTo>
                    <a:pt x="4862" y="2608"/>
                    <a:pt x="4863" y="2595"/>
                    <a:pt x="4873" y="2589"/>
                  </a:cubicBezTo>
                  <a:cubicBezTo>
                    <a:pt x="4897" y="2575"/>
                    <a:pt x="4928" y="2578"/>
                    <a:pt x="4955" y="2571"/>
                  </a:cubicBezTo>
                  <a:cubicBezTo>
                    <a:pt x="5042" y="2515"/>
                    <a:pt x="4900" y="2601"/>
                    <a:pt x="5138" y="2534"/>
                  </a:cubicBezTo>
                  <a:cubicBezTo>
                    <a:pt x="5147" y="2531"/>
                    <a:pt x="5140" y="2514"/>
                    <a:pt x="5147" y="2507"/>
                  </a:cubicBezTo>
                  <a:cubicBezTo>
                    <a:pt x="5154" y="2500"/>
                    <a:pt x="5166" y="2501"/>
                    <a:pt x="5175" y="2498"/>
                  </a:cubicBezTo>
                  <a:cubicBezTo>
                    <a:pt x="5190" y="2452"/>
                    <a:pt x="5206" y="2466"/>
                    <a:pt x="5248" y="2452"/>
                  </a:cubicBezTo>
                  <a:cubicBezTo>
                    <a:pt x="5277" y="2409"/>
                    <a:pt x="5309" y="2413"/>
                    <a:pt x="5357" y="2397"/>
                  </a:cubicBezTo>
                  <a:cubicBezTo>
                    <a:pt x="5390" y="2366"/>
                    <a:pt x="5423" y="2344"/>
                    <a:pt x="5449" y="2306"/>
                  </a:cubicBezTo>
                  <a:cubicBezTo>
                    <a:pt x="5467" y="2250"/>
                    <a:pt x="5481" y="2248"/>
                    <a:pt x="5440" y="2205"/>
                  </a:cubicBezTo>
                  <a:cubicBezTo>
                    <a:pt x="5437" y="2196"/>
                    <a:pt x="5440" y="2179"/>
                    <a:pt x="5431" y="2178"/>
                  </a:cubicBezTo>
                  <a:cubicBezTo>
                    <a:pt x="5406" y="2175"/>
                    <a:pt x="5382" y="2190"/>
                    <a:pt x="5357" y="2196"/>
                  </a:cubicBezTo>
                  <a:cubicBezTo>
                    <a:pt x="5298" y="2210"/>
                    <a:pt x="5235" y="2217"/>
                    <a:pt x="5175" y="2224"/>
                  </a:cubicBezTo>
                  <a:cubicBezTo>
                    <a:pt x="5140" y="2257"/>
                    <a:pt x="5084" y="2252"/>
                    <a:pt x="5037" y="2260"/>
                  </a:cubicBezTo>
                  <a:cubicBezTo>
                    <a:pt x="4982" y="2278"/>
                    <a:pt x="4979" y="2283"/>
                    <a:pt x="4891" y="2260"/>
                  </a:cubicBezTo>
                  <a:cubicBezTo>
                    <a:pt x="4881" y="2257"/>
                    <a:pt x="4882" y="2240"/>
                    <a:pt x="4873" y="2233"/>
                  </a:cubicBezTo>
                  <a:cubicBezTo>
                    <a:pt x="4865" y="2227"/>
                    <a:pt x="4854" y="2227"/>
                    <a:pt x="4845" y="2224"/>
                  </a:cubicBezTo>
                  <a:cubicBezTo>
                    <a:pt x="4824" y="2227"/>
                    <a:pt x="4802" y="2227"/>
                    <a:pt x="4781" y="2233"/>
                  </a:cubicBezTo>
                  <a:cubicBezTo>
                    <a:pt x="4726" y="2249"/>
                    <a:pt x="4782" y="2260"/>
                    <a:pt x="4727" y="2242"/>
                  </a:cubicBezTo>
                  <a:cubicBezTo>
                    <a:pt x="4718" y="2233"/>
                    <a:pt x="4709" y="2222"/>
                    <a:pt x="4699" y="2214"/>
                  </a:cubicBezTo>
                  <a:cubicBezTo>
                    <a:pt x="4682" y="2201"/>
                    <a:pt x="4644" y="2178"/>
                    <a:pt x="4644" y="2178"/>
                  </a:cubicBezTo>
                  <a:cubicBezTo>
                    <a:pt x="4622" y="2089"/>
                    <a:pt x="4609" y="2113"/>
                    <a:pt x="4498" y="2096"/>
                  </a:cubicBezTo>
                  <a:cubicBezTo>
                    <a:pt x="4489" y="2093"/>
                    <a:pt x="4479" y="2092"/>
                    <a:pt x="4471" y="2086"/>
                  </a:cubicBezTo>
                  <a:cubicBezTo>
                    <a:pt x="4454" y="2073"/>
                    <a:pt x="4445" y="2048"/>
                    <a:pt x="4425" y="2041"/>
                  </a:cubicBezTo>
                  <a:cubicBezTo>
                    <a:pt x="4416" y="2038"/>
                    <a:pt x="4379" y="2027"/>
                    <a:pt x="4370" y="2022"/>
                  </a:cubicBezTo>
                  <a:cubicBezTo>
                    <a:pt x="4338" y="2005"/>
                    <a:pt x="4323" y="1980"/>
                    <a:pt x="4288" y="1968"/>
                  </a:cubicBezTo>
                  <a:cubicBezTo>
                    <a:pt x="4255" y="1935"/>
                    <a:pt x="4252" y="1901"/>
                    <a:pt x="4215" y="1876"/>
                  </a:cubicBezTo>
                  <a:cubicBezTo>
                    <a:pt x="4185" y="1833"/>
                    <a:pt x="4206" y="1852"/>
                    <a:pt x="4141" y="1830"/>
                  </a:cubicBezTo>
                  <a:cubicBezTo>
                    <a:pt x="4132" y="1827"/>
                    <a:pt x="4114" y="1821"/>
                    <a:pt x="4114" y="1821"/>
                  </a:cubicBezTo>
                  <a:cubicBezTo>
                    <a:pt x="4108" y="1812"/>
                    <a:pt x="4105" y="1801"/>
                    <a:pt x="4096" y="1794"/>
                  </a:cubicBezTo>
                  <a:cubicBezTo>
                    <a:pt x="4088" y="1788"/>
                    <a:pt x="4074" y="1793"/>
                    <a:pt x="4068" y="1785"/>
                  </a:cubicBezTo>
                  <a:cubicBezTo>
                    <a:pt x="4060" y="1775"/>
                    <a:pt x="4062" y="1760"/>
                    <a:pt x="4059" y="1748"/>
                  </a:cubicBezTo>
                  <a:cubicBezTo>
                    <a:pt x="3962" y="1758"/>
                    <a:pt x="3883" y="1765"/>
                    <a:pt x="3785" y="1757"/>
                  </a:cubicBezTo>
                  <a:cubicBezTo>
                    <a:pt x="3778" y="1750"/>
                    <a:pt x="3739" y="1717"/>
                    <a:pt x="3739" y="1702"/>
                  </a:cubicBezTo>
                  <a:cubicBezTo>
                    <a:pt x="3739" y="1677"/>
                    <a:pt x="3751" y="1653"/>
                    <a:pt x="3757" y="1629"/>
                  </a:cubicBezTo>
                  <a:cubicBezTo>
                    <a:pt x="3771" y="1573"/>
                    <a:pt x="3776" y="1520"/>
                    <a:pt x="3794" y="1465"/>
                  </a:cubicBezTo>
                  <a:cubicBezTo>
                    <a:pt x="3782" y="1452"/>
                    <a:pt x="3765" y="1444"/>
                    <a:pt x="3757" y="1428"/>
                  </a:cubicBezTo>
                  <a:cubicBezTo>
                    <a:pt x="3748" y="1411"/>
                    <a:pt x="3755" y="1384"/>
                    <a:pt x="3739" y="1373"/>
                  </a:cubicBezTo>
                  <a:cubicBezTo>
                    <a:pt x="3706" y="1351"/>
                    <a:pt x="3681" y="1322"/>
                    <a:pt x="3648" y="1300"/>
                  </a:cubicBezTo>
                  <a:cubicBezTo>
                    <a:pt x="3620" y="1215"/>
                    <a:pt x="3610" y="1196"/>
                    <a:pt x="3648" y="1053"/>
                  </a:cubicBezTo>
                  <a:cubicBezTo>
                    <a:pt x="3653" y="1034"/>
                    <a:pt x="3703" y="1035"/>
                    <a:pt x="3703" y="1035"/>
                  </a:cubicBezTo>
                  <a:cubicBezTo>
                    <a:pt x="3706" y="1026"/>
                    <a:pt x="3707" y="1016"/>
                    <a:pt x="3712" y="1008"/>
                  </a:cubicBezTo>
                  <a:cubicBezTo>
                    <a:pt x="3716" y="1000"/>
                    <a:pt x="3726" y="997"/>
                    <a:pt x="3730" y="989"/>
                  </a:cubicBezTo>
                  <a:cubicBezTo>
                    <a:pt x="3735" y="978"/>
                    <a:pt x="3734" y="964"/>
                    <a:pt x="3739" y="953"/>
                  </a:cubicBezTo>
                  <a:cubicBezTo>
                    <a:pt x="3743" y="945"/>
                    <a:pt x="3752" y="941"/>
                    <a:pt x="3757" y="934"/>
                  </a:cubicBezTo>
                  <a:cubicBezTo>
                    <a:pt x="3805" y="870"/>
                    <a:pt x="3771" y="889"/>
                    <a:pt x="3821" y="870"/>
                  </a:cubicBezTo>
                  <a:cubicBezTo>
                    <a:pt x="3852" y="840"/>
                    <a:pt x="3873" y="838"/>
                    <a:pt x="3913" y="825"/>
                  </a:cubicBezTo>
                  <a:cubicBezTo>
                    <a:pt x="3913" y="824"/>
                    <a:pt x="3976" y="732"/>
                    <a:pt x="3949" y="742"/>
                  </a:cubicBezTo>
                  <a:cubicBezTo>
                    <a:pt x="3940" y="745"/>
                    <a:pt x="3931" y="749"/>
                    <a:pt x="3922" y="752"/>
                  </a:cubicBezTo>
                  <a:cubicBezTo>
                    <a:pt x="3898" y="727"/>
                    <a:pt x="3892" y="708"/>
                    <a:pt x="3858" y="697"/>
                  </a:cubicBezTo>
                  <a:cubicBezTo>
                    <a:pt x="3829" y="607"/>
                    <a:pt x="3771" y="631"/>
                    <a:pt x="3675" y="624"/>
                  </a:cubicBezTo>
                  <a:cubicBezTo>
                    <a:pt x="3623" y="570"/>
                    <a:pt x="3695" y="640"/>
                    <a:pt x="3629" y="596"/>
                  </a:cubicBezTo>
                  <a:cubicBezTo>
                    <a:pt x="3618" y="589"/>
                    <a:pt x="3613" y="575"/>
                    <a:pt x="3602" y="569"/>
                  </a:cubicBezTo>
                  <a:cubicBezTo>
                    <a:pt x="3585" y="560"/>
                    <a:pt x="3547" y="550"/>
                    <a:pt x="3547" y="550"/>
                  </a:cubicBezTo>
                  <a:cubicBezTo>
                    <a:pt x="3239" y="565"/>
                    <a:pt x="3432" y="556"/>
                    <a:pt x="3273" y="587"/>
                  </a:cubicBezTo>
                  <a:cubicBezTo>
                    <a:pt x="3270" y="587"/>
                    <a:pt x="3197" y="580"/>
                    <a:pt x="3181" y="569"/>
                  </a:cubicBezTo>
                  <a:cubicBezTo>
                    <a:pt x="3170" y="562"/>
                    <a:pt x="3164" y="549"/>
                    <a:pt x="3154" y="541"/>
                  </a:cubicBezTo>
                  <a:cubicBezTo>
                    <a:pt x="3120" y="512"/>
                    <a:pt x="3097" y="501"/>
                    <a:pt x="3053" y="486"/>
                  </a:cubicBezTo>
                  <a:cubicBezTo>
                    <a:pt x="2979" y="461"/>
                    <a:pt x="3023" y="476"/>
                    <a:pt x="2971" y="459"/>
                  </a:cubicBezTo>
                  <a:cubicBezTo>
                    <a:pt x="2962" y="456"/>
                    <a:pt x="2944" y="450"/>
                    <a:pt x="2944" y="450"/>
                  </a:cubicBezTo>
                  <a:cubicBezTo>
                    <a:pt x="2886" y="453"/>
                    <a:pt x="2828" y="454"/>
                    <a:pt x="2770" y="459"/>
                  </a:cubicBezTo>
                  <a:cubicBezTo>
                    <a:pt x="2735" y="462"/>
                    <a:pt x="2732" y="489"/>
                    <a:pt x="2706" y="505"/>
                  </a:cubicBezTo>
                  <a:cubicBezTo>
                    <a:pt x="2697" y="511"/>
                    <a:pt x="2648" y="521"/>
                    <a:pt x="2642" y="523"/>
                  </a:cubicBezTo>
                  <a:cubicBezTo>
                    <a:pt x="2633" y="529"/>
                    <a:pt x="2626" y="539"/>
                    <a:pt x="2615" y="541"/>
                  </a:cubicBezTo>
                  <a:cubicBezTo>
                    <a:pt x="2584" y="546"/>
                    <a:pt x="2540" y="499"/>
                    <a:pt x="2523" y="477"/>
                  </a:cubicBezTo>
                  <a:cubicBezTo>
                    <a:pt x="2516" y="468"/>
                    <a:pt x="2514" y="455"/>
                    <a:pt x="2505" y="450"/>
                  </a:cubicBezTo>
                  <a:cubicBezTo>
                    <a:pt x="2481" y="436"/>
                    <a:pt x="2450" y="439"/>
                    <a:pt x="2423" y="432"/>
                  </a:cubicBezTo>
                  <a:cubicBezTo>
                    <a:pt x="2417" y="426"/>
                    <a:pt x="2412" y="418"/>
                    <a:pt x="2404" y="413"/>
                  </a:cubicBezTo>
                  <a:cubicBezTo>
                    <a:pt x="2396" y="408"/>
                    <a:pt x="2384" y="411"/>
                    <a:pt x="2377" y="404"/>
                  </a:cubicBezTo>
                  <a:cubicBezTo>
                    <a:pt x="2329" y="356"/>
                    <a:pt x="2414" y="392"/>
                    <a:pt x="2340" y="368"/>
                  </a:cubicBezTo>
                  <a:cubicBezTo>
                    <a:pt x="2315" y="342"/>
                    <a:pt x="2275" y="325"/>
                    <a:pt x="2240" y="313"/>
                  </a:cubicBezTo>
                  <a:cubicBezTo>
                    <a:pt x="2162" y="235"/>
                    <a:pt x="2279" y="358"/>
                    <a:pt x="2212" y="267"/>
                  </a:cubicBezTo>
                  <a:cubicBezTo>
                    <a:pt x="2174" y="215"/>
                    <a:pt x="2150" y="206"/>
                    <a:pt x="2112" y="148"/>
                  </a:cubicBezTo>
                  <a:cubicBezTo>
                    <a:pt x="2103" y="135"/>
                    <a:pt x="2081" y="141"/>
                    <a:pt x="2066" y="139"/>
                  </a:cubicBezTo>
                  <a:cubicBezTo>
                    <a:pt x="2042" y="135"/>
                    <a:pt x="2017" y="133"/>
                    <a:pt x="1993" y="130"/>
                  </a:cubicBezTo>
                  <a:cubicBezTo>
                    <a:pt x="1981" y="94"/>
                    <a:pt x="1975" y="78"/>
                    <a:pt x="1938" y="66"/>
                  </a:cubicBezTo>
                  <a:cubicBezTo>
                    <a:pt x="1918" y="36"/>
                    <a:pt x="1904" y="22"/>
                    <a:pt x="1874" y="2"/>
                  </a:cubicBezTo>
                  <a:cubicBezTo>
                    <a:pt x="1834" y="8"/>
                    <a:pt x="1790" y="0"/>
                    <a:pt x="1755" y="20"/>
                  </a:cubicBezTo>
                  <a:cubicBezTo>
                    <a:pt x="1747" y="25"/>
                    <a:pt x="1750" y="39"/>
                    <a:pt x="1746" y="48"/>
                  </a:cubicBezTo>
                  <a:cubicBezTo>
                    <a:pt x="1730" y="81"/>
                    <a:pt x="1732" y="74"/>
                    <a:pt x="1700" y="84"/>
                  </a:cubicBezTo>
                  <a:cubicBezTo>
                    <a:pt x="1673" y="102"/>
                    <a:pt x="1663" y="132"/>
                    <a:pt x="1636" y="148"/>
                  </a:cubicBezTo>
                  <a:cubicBezTo>
                    <a:pt x="1601" y="168"/>
                    <a:pt x="1544" y="169"/>
                    <a:pt x="1508" y="176"/>
                  </a:cubicBezTo>
                  <a:cubicBezTo>
                    <a:pt x="1477" y="182"/>
                    <a:pt x="1446" y="193"/>
                    <a:pt x="1417" y="203"/>
                  </a:cubicBezTo>
                  <a:cubicBezTo>
                    <a:pt x="1406" y="206"/>
                    <a:pt x="1400" y="220"/>
                    <a:pt x="1389" y="221"/>
                  </a:cubicBezTo>
                  <a:cubicBezTo>
                    <a:pt x="1316" y="229"/>
                    <a:pt x="1243" y="227"/>
                    <a:pt x="1170" y="230"/>
                  </a:cubicBezTo>
                  <a:cubicBezTo>
                    <a:pt x="1167" y="239"/>
                    <a:pt x="1168" y="251"/>
                    <a:pt x="1161" y="258"/>
                  </a:cubicBezTo>
                  <a:cubicBezTo>
                    <a:pt x="1154" y="265"/>
                    <a:pt x="1133" y="257"/>
                    <a:pt x="1133" y="267"/>
                  </a:cubicBezTo>
                  <a:cubicBezTo>
                    <a:pt x="1127" y="398"/>
                    <a:pt x="1135" y="416"/>
                    <a:pt x="1161" y="496"/>
                  </a:cubicBezTo>
                  <a:cubicBezTo>
                    <a:pt x="1135" y="652"/>
                    <a:pt x="1173" y="491"/>
                    <a:pt x="1133" y="569"/>
                  </a:cubicBezTo>
                  <a:cubicBezTo>
                    <a:pt x="1127" y="580"/>
                    <a:pt x="1133" y="596"/>
                    <a:pt x="1124" y="605"/>
                  </a:cubicBezTo>
                  <a:cubicBezTo>
                    <a:pt x="1115" y="614"/>
                    <a:pt x="1100" y="613"/>
                    <a:pt x="1088" y="614"/>
                  </a:cubicBezTo>
                  <a:cubicBezTo>
                    <a:pt x="1045" y="619"/>
                    <a:pt x="1003" y="621"/>
                    <a:pt x="960" y="624"/>
                  </a:cubicBezTo>
                  <a:cubicBezTo>
                    <a:pt x="950" y="634"/>
                    <a:pt x="927" y="657"/>
                    <a:pt x="914" y="660"/>
                  </a:cubicBezTo>
                  <a:cubicBezTo>
                    <a:pt x="872" y="670"/>
                    <a:pt x="786" y="678"/>
                    <a:pt x="786" y="678"/>
                  </a:cubicBezTo>
                  <a:cubicBezTo>
                    <a:pt x="764" y="702"/>
                    <a:pt x="733" y="747"/>
                    <a:pt x="704" y="761"/>
                  </a:cubicBezTo>
                  <a:cubicBezTo>
                    <a:pt x="687" y="770"/>
                    <a:pt x="649" y="779"/>
                    <a:pt x="649" y="779"/>
                  </a:cubicBezTo>
                  <a:cubicBezTo>
                    <a:pt x="631" y="834"/>
                    <a:pt x="598" y="827"/>
                    <a:pt x="548" y="843"/>
                  </a:cubicBezTo>
                  <a:cubicBezTo>
                    <a:pt x="492" y="806"/>
                    <a:pt x="543" y="848"/>
                    <a:pt x="512" y="797"/>
                  </a:cubicBezTo>
                  <a:cubicBezTo>
                    <a:pt x="501" y="779"/>
                    <a:pt x="474" y="769"/>
                    <a:pt x="457" y="761"/>
                  </a:cubicBezTo>
                  <a:cubicBezTo>
                    <a:pt x="447" y="718"/>
                    <a:pt x="433" y="717"/>
                    <a:pt x="420" y="678"/>
                  </a:cubicBezTo>
                  <a:cubicBezTo>
                    <a:pt x="399" y="681"/>
                    <a:pt x="377" y="683"/>
                    <a:pt x="356" y="688"/>
                  </a:cubicBezTo>
                  <a:cubicBezTo>
                    <a:pt x="337" y="692"/>
                    <a:pt x="301" y="706"/>
                    <a:pt x="301" y="706"/>
                  </a:cubicBezTo>
                  <a:cubicBezTo>
                    <a:pt x="249" y="741"/>
                    <a:pt x="180" y="751"/>
                    <a:pt x="119" y="761"/>
                  </a:cubicBezTo>
                  <a:cubicBezTo>
                    <a:pt x="97" y="782"/>
                    <a:pt x="94" y="803"/>
                    <a:pt x="73" y="825"/>
                  </a:cubicBezTo>
                  <a:cubicBezTo>
                    <a:pt x="65" y="872"/>
                    <a:pt x="51" y="909"/>
                    <a:pt x="18" y="944"/>
                  </a:cubicBezTo>
                  <a:cubicBezTo>
                    <a:pt x="8" y="974"/>
                    <a:pt x="18" y="971"/>
                    <a:pt x="0" y="971"/>
                  </a:cubicBezTo>
                </a:path>
              </a:pathLst>
            </a:custGeom>
            <a:noFill/>
            <a:ln w="38100">
              <a:solidFill>
                <a:srgbClr val="EE082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9934" name="Arc 62"/>
          <p:cNvSpPr>
            <a:spLocks/>
          </p:cNvSpPr>
          <p:nvPr/>
        </p:nvSpPr>
        <p:spPr bwMode="auto">
          <a:xfrm rot="136538" flipV="1">
            <a:off x="5969000" y="3560764"/>
            <a:ext cx="1320800" cy="955675"/>
          </a:xfrm>
          <a:custGeom>
            <a:avLst/>
            <a:gdLst>
              <a:gd name="T0" fmla="*/ 2147483646 w 21284"/>
              <a:gd name="T1" fmla="*/ 0 h 21266"/>
              <a:gd name="T2" fmla="*/ 2147483646 w 21284"/>
              <a:gd name="T3" fmla="*/ 2147483646 h 21266"/>
              <a:gd name="T4" fmla="*/ 0 w 21284"/>
              <a:gd name="T5" fmla="*/ 2147483646 h 21266"/>
              <a:gd name="T6" fmla="*/ 0 60000 65536"/>
              <a:gd name="T7" fmla="*/ 0 60000 65536"/>
              <a:gd name="T8" fmla="*/ 0 60000 65536"/>
              <a:gd name="T9" fmla="*/ 0 w 21284"/>
              <a:gd name="T10" fmla="*/ 0 h 21266"/>
              <a:gd name="T11" fmla="*/ 21284 w 21284"/>
              <a:gd name="T12" fmla="*/ 21266 h 2126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84" h="21266" fill="none" extrusionOk="0">
                <a:moveTo>
                  <a:pt x="3785" y="0"/>
                </a:moveTo>
                <a:cubicBezTo>
                  <a:pt x="12737" y="1594"/>
                  <a:pt x="19732" y="8622"/>
                  <a:pt x="21283" y="17582"/>
                </a:cubicBezTo>
              </a:path>
              <a:path w="21284" h="21266" stroke="0" extrusionOk="0">
                <a:moveTo>
                  <a:pt x="3785" y="0"/>
                </a:moveTo>
                <a:cubicBezTo>
                  <a:pt x="12737" y="1594"/>
                  <a:pt x="19732" y="8622"/>
                  <a:pt x="21283" y="17582"/>
                </a:cubicBezTo>
                <a:lnTo>
                  <a:pt x="0" y="21266"/>
                </a:lnTo>
                <a:lnTo>
                  <a:pt x="3785" y="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097" tIns="45530" rIns="91097" bIns="45530" anchor="ctr"/>
          <a:lstStyle/>
          <a:p>
            <a:endParaRPr lang="en-US"/>
          </a:p>
        </p:txBody>
      </p:sp>
      <p:sp>
        <p:nvSpPr>
          <p:cNvPr id="79935" name="Arc 63"/>
          <p:cNvSpPr>
            <a:spLocks/>
          </p:cNvSpPr>
          <p:nvPr/>
        </p:nvSpPr>
        <p:spPr bwMode="auto">
          <a:xfrm rot="1704398" flipV="1">
            <a:off x="7181850" y="5038726"/>
            <a:ext cx="1562100" cy="593725"/>
          </a:xfrm>
          <a:custGeom>
            <a:avLst/>
            <a:gdLst>
              <a:gd name="T0" fmla="*/ 2147483646 w 21284"/>
              <a:gd name="T1" fmla="*/ 0 h 21266"/>
              <a:gd name="T2" fmla="*/ 2147483646 w 21284"/>
              <a:gd name="T3" fmla="*/ 2147483646 h 21266"/>
              <a:gd name="T4" fmla="*/ 0 w 21284"/>
              <a:gd name="T5" fmla="*/ 2147483646 h 21266"/>
              <a:gd name="T6" fmla="*/ 0 60000 65536"/>
              <a:gd name="T7" fmla="*/ 0 60000 65536"/>
              <a:gd name="T8" fmla="*/ 0 60000 65536"/>
              <a:gd name="T9" fmla="*/ 0 w 21284"/>
              <a:gd name="T10" fmla="*/ 0 h 21266"/>
              <a:gd name="T11" fmla="*/ 21284 w 21284"/>
              <a:gd name="T12" fmla="*/ 21266 h 2126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84" h="21266" fill="none" extrusionOk="0">
                <a:moveTo>
                  <a:pt x="3785" y="0"/>
                </a:moveTo>
                <a:cubicBezTo>
                  <a:pt x="12737" y="1594"/>
                  <a:pt x="19732" y="8622"/>
                  <a:pt x="21283" y="17582"/>
                </a:cubicBezTo>
              </a:path>
              <a:path w="21284" h="21266" stroke="0" extrusionOk="0">
                <a:moveTo>
                  <a:pt x="3785" y="0"/>
                </a:moveTo>
                <a:cubicBezTo>
                  <a:pt x="12737" y="1594"/>
                  <a:pt x="19732" y="8622"/>
                  <a:pt x="21283" y="17582"/>
                </a:cubicBezTo>
                <a:lnTo>
                  <a:pt x="0" y="21266"/>
                </a:lnTo>
                <a:lnTo>
                  <a:pt x="3785" y="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097" tIns="45530" rIns="91097" bIns="45530" anchor="ctr"/>
          <a:lstStyle/>
          <a:p>
            <a:endParaRPr lang="en-US"/>
          </a:p>
        </p:txBody>
      </p:sp>
      <p:sp>
        <p:nvSpPr>
          <p:cNvPr id="79936" name="Arc 64"/>
          <p:cNvSpPr>
            <a:spLocks/>
          </p:cNvSpPr>
          <p:nvPr/>
        </p:nvSpPr>
        <p:spPr bwMode="auto">
          <a:xfrm rot="18687724" flipV="1">
            <a:off x="5206207" y="3045620"/>
            <a:ext cx="1311275" cy="1357312"/>
          </a:xfrm>
          <a:custGeom>
            <a:avLst/>
            <a:gdLst>
              <a:gd name="T0" fmla="*/ 2147483646 w 21284"/>
              <a:gd name="T1" fmla="*/ 0 h 21266"/>
              <a:gd name="T2" fmla="*/ 2147483646 w 21284"/>
              <a:gd name="T3" fmla="*/ 2147483646 h 21266"/>
              <a:gd name="T4" fmla="*/ 0 w 21284"/>
              <a:gd name="T5" fmla="*/ 2147483646 h 21266"/>
              <a:gd name="T6" fmla="*/ 0 60000 65536"/>
              <a:gd name="T7" fmla="*/ 0 60000 65536"/>
              <a:gd name="T8" fmla="*/ 0 60000 65536"/>
              <a:gd name="T9" fmla="*/ 0 w 21284"/>
              <a:gd name="T10" fmla="*/ 0 h 21266"/>
              <a:gd name="T11" fmla="*/ 21284 w 21284"/>
              <a:gd name="T12" fmla="*/ 21266 h 2126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84" h="21266" fill="none" extrusionOk="0">
                <a:moveTo>
                  <a:pt x="3785" y="0"/>
                </a:moveTo>
                <a:cubicBezTo>
                  <a:pt x="12737" y="1594"/>
                  <a:pt x="19732" y="8622"/>
                  <a:pt x="21283" y="17582"/>
                </a:cubicBezTo>
              </a:path>
              <a:path w="21284" h="21266" stroke="0" extrusionOk="0">
                <a:moveTo>
                  <a:pt x="3785" y="0"/>
                </a:moveTo>
                <a:cubicBezTo>
                  <a:pt x="12737" y="1594"/>
                  <a:pt x="19732" y="8622"/>
                  <a:pt x="21283" y="17582"/>
                </a:cubicBezTo>
                <a:lnTo>
                  <a:pt x="0" y="21266"/>
                </a:lnTo>
                <a:lnTo>
                  <a:pt x="3785" y="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097" tIns="45530" rIns="91097" bIns="45530" anchor="ctr"/>
          <a:lstStyle/>
          <a:p>
            <a:endParaRPr lang="en-US"/>
          </a:p>
        </p:txBody>
      </p:sp>
      <p:sp>
        <p:nvSpPr>
          <p:cNvPr id="79937" name="Arc 65"/>
          <p:cNvSpPr>
            <a:spLocks/>
          </p:cNvSpPr>
          <p:nvPr/>
        </p:nvSpPr>
        <p:spPr bwMode="auto">
          <a:xfrm rot="18687724" flipV="1">
            <a:off x="4093370" y="2515395"/>
            <a:ext cx="1171575" cy="1665287"/>
          </a:xfrm>
          <a:custGeom>
            <a:avLst/>
            <a:gdLst>
              <a:gd name="T0" fmla="*/ 2147483646 w 21284"/>
              <a:gd name="T1" fmla="*/ 0 h 21266"/>
              <a:gd name="T2" fmla="*/ 2147483646 w 21284"/>
              <a:gd name="T3" fmla="*/ 2147483646 h 21266"/>
              <a:gd name="T4" fmla="*/ 0 w 21284"/>
              <a:gd name="T5" fmla="*/ 2147483646 h 21266"/>
              <a:gd name="T6" fmla="*/ 0 60000 65536"/>
              <a:gd name="T7" fmla="*/ 0 60000 65536"/>
              <a:gd name="T8" fmla="*/ 0 60000 65536"/>
              <a:gd name="T9" fmla="*/ 0 w 21284"/>
              <a:gd name="T10" fmla="*/ 0 h 21266"/>
              <a:gd name="T11" fmla="*/ 21284 w 21284"/>
              <a:gd name="T12" fmla="*/ 21266 h 2126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84" h="21266" fill="none" extrusionOk="0">
                <a:moveTo>
                  <a:pt x="3785" y="0"/>
                </a:moveTo>
                <a:cubicBezTo>
                  <a:pt x="12737" y="1594"/>
                  <a:pt x="19732" y="8622"/>
                  <a:pt x="21283" y="17582"/>
                </a:cubicBezTo>
              </a:path>
              <a:path w="21284" h="21266" stroke="0" extrusionOk="0">
                <a:moveTo>
                  <a:pt x="3785" y="0"/>
                </a:moveTo>
                <a:cubicBezTo>
                  <a:pt x="12737" y="1594"/>
                  <a:pt x="19732" y="8622"/>
                  <a:pt x="21283" y="17582"/>
                </a:cubicBezTo>
                <a:lnTo>
                  <a:pt x="0" y="21266"/>
                </a:lnTo>
                <a:lnTo>
                  <a:pt x="3785" y="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097" tIns="45530" rIns="91097" bIns="4553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183983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9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9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9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34" grpId="0" animBg="1"/>
      <p:bldP spid="79935" grpId="0" animBg="1"/>
      <p:bldP spid="79936" grpId="0" animBg="1"/>
      <p:bldP spid="799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371601" y="5141913"/>
            <a:ext cx="4037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r">
              <a:defRPr/>
            </a:pPr>
            <a:r>
              <a:rPr lang="en-US" altLang="ko-KR" sz="3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Times New Roman" panose="02020603050405020304" pitchFamily="18" charset="0"/>
              </a:rPr>
              <a:t>Khí hậu Đông Bắc</a:t>
            </a:r>
            <a:endParaRPr lang="ko-KR" altLang="en-US" sz="3200" b="1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 Placeholder 13"/>
          <p:cNvSpPr txBox="1">
            <a:spLocks/>
          </p:cNvSpPr>
          <p:nvPr/>
        </p:nvSpPr>
        <p:spPr>
          <a:xfrm>
            <a:off x="1614489" y="5842000"/>
            <a:ext cx="4624387" cy="90170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  <a:defRPr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endParaRPr lang="en-US" altLang="ko-KR" sz="2800" b="1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124" y="1155316"/>
            <a:ext cx="4542152" cy="3023369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Placeholder 11"/>
          <p:cNvPicPr>
            <a:picLocks noGrp="1" noChangeAspect="1"/>
          </p:cNvPicPr>
          <p:nvPr>
            <p:ph type="pic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1" y="3544733"/>
            <a:ext cx="4258097" cy="3193572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259513" y="1101725"/>
            <a:ext cx="3490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ctr">
              <a:defRPr/>
            </a:pPr>
            <a:r>
              <a:rPr lang="en-US" altLang="ko-KR" sz="32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Times New Roman" panose="02020603050405020304" pitchFamily="18" charset="0"/>
              </a:rPr>
              <a:t>Khí hậu Tây Bắc</a:t>
            </a:r>
            <a:endParaRPr lang="ko-KR" altLang="en-US" sz="3200" b="1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 Placeholder 13"/>
          <p:cNvSpPr txBox="1">
            <a:spLocks/>
          </p:cNvSpPr>
          <p:nvPr/>
        </p:nvSpPr>
        <p:spPr bwMode="auto">
          <a:xfrm>
            <a:off x="6324600" y="1825626"/>
            <a:ext cx="40386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en-US" sz="2800">
                <a:cs typeface="Times New Roman" panose="02020603050405020304" pitchFamily="18" charset="0"/>
              </a:rPr>
              <a:t>Nhiệt đới ẩm gió mùa có mùa đông ít lạnh hơn</a:t>
            </a:r>
            <a:endParaRPr lang="vi-VN" altLang="en-US" sz="2800">
              <a:cs typeface="Times New Roman" panose="02020603050405020304" pitchFamily="18" charset="0"/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 txBox="1">
            <a:spLocks/>
          </p:cNvSpPr>
          <p:nvPr/>
        </p:nvSpPr>
        <p:spPr>
          <a:xfrm>
            <a:off x="1524000" y="0"/>
            <a:ext cx="9144000" cy="960438"/>
          </a:xfrm>
          <a:prstGeom prst="flowChartAlternateProcess">
            <a:avLst/>
          </a:prstGeom>
          <a:solidFill>
            <a:srgbClr val="56D1F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ĐẶC ĐIỂM KHÍ HẬU</a:t>
            </a:r>
            <a:endParaRPr lang="en-US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11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Group 2">
            <a:extLst>
              <a:ext uri="{FF2B5EF4-FFF2-40B4-BE49-F238E27FC236}">
                <a16:creationId xmlns:a16="http://schemas.microsoft.com/office/drawing/2014/main" id="{9759DB15-77EC-45CE-9B24-5F3A87D4EE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647813"/>
              </p:ext>
            </p:extLst>
          </p:nvPr>
        </p:nvGraphicFramePr>
        <p:xfrm>
          <a:off x="251791" y="115887"/>
          <a:ext cx="11728174" cy="6626227"/>
        </p:xfrm>
        <a:graphic>
          <a:graphicData uri="http://schemas.openxmlformats.org/drawingml/2006/table">
            <a:tbl>
              <a:tblPr/>
              <a:tblGrid>
                <a:gridCol w="1075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37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09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79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262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Tiểu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vùng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Tây Bắc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Đông Bắc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76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kiện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nhiên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Địa hình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1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 hậu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43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Tài nguyên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236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Thế mạnh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kinh tế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702" name="Text Box 30">
            <a:extLst>
              <a:ext uri="{FF2B5EF4-FFF2-40B4-BE49-F238E27FC236}">
                <a16:creationId xmlns:a16="http://schemas.microsoft.com/office/drawing/2014/main" id="{4AC9D208-64FC-4423-A43E-F740CD6DD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838201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40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42367" name="Text Box 31">
            <a:extLst>
              <a:ext uri="{FF2B5EF4-FFF2-40B4-BE49-F238E27FC236}">
                <a16:creationId xmlns:a16="http://schemas.microsoft.com/office/drawing/2014/main" id="{539140A0-F9BB-4DB8-BA6B-C34391AD5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9737" y="914401"/>
            <a:ext cx="5057706" cy="127419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úp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8704" name="Text Box 32">
            <a:extLst>
              <a:ext uri="{FF2B5EF4-FFF2-40B4-BE49-F238E27FC236}">
                <a16:creationId xmlns:a16="http://schemas.microsoft.com/office/drawing/2014/main" id="{1FD46F93-0A46-44B1-81C5-265242453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914401"/>
            <a:ext cx="3200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en-US" sz="40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42369" name="Text Box 33">
            <a:extLst>
              <a:ext uri="{FF2B5EF4-FFF2-40B4-BE49-F238E27FC236}">
                <a16:creationId xmlns:a16="http://schemas.microsoft.com/office/drawing/2014/main" id="{FC6EB036-C423-47E9-90BB-F88D8248B6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1497" y="1099930"/>
            <a:ext cx="3607904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000" b="1">
                <a:latin typeface="Tahoma" pitchFamily="34" charset="0"/>
              </a:rPr>
              <a:t>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Là khu vực có núi cao, địa hình hiểm trở, đồ sộ nhất cả nước.</a:t>
            </a:r>
          </a:p>
        </p:txBody>
      </p:sp>
      <p:sp>
        <p:nvSpPr>
          <p:cNvPr id="142370" name="Text Box 34">
            <a:extLst>
              <a:ext uri="{FF2B5EF4-FFF2-40B4-BE49-F238E27FC236}">
                <a16:creationId xmlns:a16="http://schemas.microsoft.com/office/drawing/2014/main" id="{83739DEB-BD60-46CE-9301-E417FA4D0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4322" y="2438401"/>
            <a:ext cx="3352800" cy="92948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Clr>
                <a:srgbClr val="FF0000"/>
              </a:buClr>
              <a:buSzPct val="120000"/>
              <a:defRPr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mùa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đông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2371" name="Text Box 35">
            <a:extLst>
              <a:ext uri="{FF2B5EF4-FFF2-40B4-BE49-F238E27FC236}">
                <a16:creationId xmlns:a16="http://schemas.microsoft.com/office/drawing/2014/main" id="{76B79A52-A596-4741-9984-3E51A41C9D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4871" y="2514601"/>
            <a:ext cx="4640298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185352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42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42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42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142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142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69" grpId="0" build="allAtOnce"/>
      <p:bldP spid="142370" grpId="0"/>
      <p:bldP spid="1423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altLang="en-US" dirty="0"/>
          </a:p>
        </p:txBody>
      </p:sp>
      <p:sp>
        <p:nvSpPr>
          <p:cNvPr id="7171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en-US" altLang="en-US" dirty="0"/>
          </a:p>
        </p:txBody>
      </p:sp>
      <p:pic>
        <p:nvPicPr>
          <p:cNvPr id="7172" name="Content Placeholder 3" descr="hinh-nen-powerpoint-4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03446" y="1220755"/>
            <a:ext cx="96970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4595" latinLnBrk="1"/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Các em xem đoạn video về vùng Trung du và miền núi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</a:rPr>
              <a:t>Bắc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</a:rPr>
              <a:t> B</a:t>
            </a: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ộ sau</a:t>
            </a:r>
          </a:p>
          <a:p>
            <a:pPr defTabSz="1214595" latinLnBrk="1"/>
            <a:endParaRPr lang="vi-VN" sz="24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1214595" latinLnBrk="1"/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</a:rPr>
              <a:t>Hãy liệt kê những địa danh được nhắc đến trong video trên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0" y="2972295"/>
            <a:ext cx="6096000" cy="85568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1214595" latinLnBrk="1">
              <a:lnSpc>
                <a:spcPct val="107000"/>
              </a:lnSpc>
              <a:spcAft>
                <a:spcPts val="1067"/>
              </a:spcAft>
            </a:pPr>
            <a:r>
              <a:rPr lang="vi-VN" sz="240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https://www.youtube.com/watch?v=C7NoVNFwNWU</a:t>
            </a:r>
            <a:endParaRPr lang="vi-VN" sz="1867">
              <a:solidFill>
                <a:prstClr val="black"/>
              </a:solidFill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0549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>
            <a:extLst>
              <a:ext uri="{FF2B5EF4-FFF2-40B4-BE49-F238E27FC236}">
                <a16:creationId xmlns:a16="http://schemas.microsoft.com/office/drawing/2014/main" id="{B8FB047C-C562-4DF8-A54B-376E0490F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8700" y="609600"/>
            <a:ext cx="7842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>
              <a:latin typeface="VNI-Times" pitchFamily="2" charset="0"/>
            </a:endParaRPr>
          </a:p>
        </p:txBody>
      </p:sp>
      <p:pic>
        <p:nvPicPr>
          <p:cNvPr id="186371" name="Picture 3" descr="thuydienhoabinh">
            <a:extLst>
              <a:ext uri="{FF2B5EF4-FFF2-40B4-BE49-F238E27FC236}">
                <a16:creationId xmlns:a16="http://schemas.microsoft.com/office/drawing/2014/main" id="{313706D2-9F16-420E-BE1B-07AC2B2753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1345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6372" name="Picture 4" descr="Gian%20May1">
            <a:extLst>
              <a:ext uri="{FF2B5EF4-FFF2-40B4-BE49-F238E27FC236}">
                <a16:creationId xmlns:a16="http://schemas.microsoft.com/office/drawing/2014/main" id="{1BE14BA0-3ABB-4619-8A8B-5F4C66976B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0"/>
            <a:ext cx="6013449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373" name="Text Box 5">
            <a:extLst>
              <a:ext uri="{FF2B5EF4-FFF2-40B4-BE49-F238E27FC236}">
                <a16:creationId xmlns:a16="http://schemas.microsoft.com/office/drawing/2014/main" id="{4D3BA3D1-6114-41A4-BF92-9041B08E25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7750" y="533400"/>
            <a:ext cx="206375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 BÌNH</a:t>
            </a:r>
          </a:p>
        </p:txBody>
      </p:sp>
      <p:pic>
        <p:nvPicPr>
          <p:cNvPr id="186374" name="Picture 6" descr="55142921">
            <a:extLst>
              <a:ext uri="{FF2B5EF4-FFF2-40B4-BE49-F238E27FC236}">
                <a16:creationId xmlns:a16="http://schemas.microsoft.com/office/drawing/2014/main" id="{9C8C2751-DEC4-4B00-B365-71424BE612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591339"/>
            <a:ext cx="6013448" cy="3266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6375" name="Picture 7" descr="photo2">
            <a:extLst>
              <a:ext uri="{FF2B5EF4-FFF2-40B4-BE49-F238E27FC236}">
                <a16:creationId xmlns:a16="http://schemas.microsoft.com/office/drawing/2014/main" id="{6D8D6000-3824-42F9-AF5A-9AD2E9E0E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6095998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376" name="Rectangle 8">
            <a:extLst>
              <a:ext uri="{FF2B5EF4-FFF2-40B4-BE49-F238E27FC236}">
                <a16:creationId xmlns:a16="http://schemas.microsoft.com/office/drawing/2014/main" id="{EF1BD5EA-5051-4ADF-A4AE-85FD5519B4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52" y="6156326"/>
            <a:ext cx="5918198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THỦY ĐIỆN SƠN LA LỚN NHẤT,  HIỆN ĐẠI NHẤT ĐÔNG NAM Á</a:t>
            </a:r>
          </a:p>
        </p:txBody>
      </p:sp>
      <p:sp>
        <p:nvSpPr>
          <p:cNvPr id="186377" name="Text Box 9">
            <a:extLst>
              <a:ext uri="{FF2B5EF4-FFF2-40B4-BE49-F238E27FC236}">
                <a16:creationId xmlns:a16="http://schemas.microsoft.com/office/drawing/2014/main" id="{ADBA9E81-7637-4172-9DA8-F7F79460BB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1850" y="3276601"/>
            <a:ext cx="4287907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MẠNH THỦY ĐIỆN</a:t>
            </a:r>
          </a:p>
        </p:txBody>
      </p:sp>
    </p:spTree>
    <p:extLst>
      <p:ext uri="{BB962C8B-B14F-4D97-AF65-F5344CB8AC3E}">
        <p14:creationId xmlns:p14="http://schemas.microsoft.com/office/powerpoint/2010/main" val="326181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86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86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86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86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186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3" grpId="0" animBg="1"/>
      <p:bldP spid="186376" grpId="0" animBg="1"/>
      <p:bldP spid="18637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>
            <a:extLst>
              <a:ext uri="{FF2B5EF4-FFF2-40B4-BE49-F238E27FC236}">
                <a16:creationId xmlns:a16="http://schemas.microsoft.com/office/drawing/2014/main" id="{AA677D9D-D411-4594-A491-E456602A7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2743200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237573" name="Picture 5" descr="Uong%20Bi">
            <a:extLst>
              <a:ext uri="{FF2B5EF4-FFF2-40B4-BE49-F238E27FC236}">
                <a16:creationId xmlns:a16="http://schemas.microsoft.com/office/drawing/2014/main" id="{DB627E28-40AE-4724-98C2-238175EFE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6019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575" name="Picture 7" descr="Photo_Download">
            <a:extLst>
              <a:ext uri="{FF2B5EF4-FFF2-40B4-BE49-F238E27FC236}">
                <a16:creationId xmlns:a16="http://schemas.microsoft.com/office/drawing/2014/main" id="{1800CDAE-6E72-4BF4-99BD-AAF4843AB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198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7578" name="Rectangle 10">
            <a:extLst>
              <a:ext uri="{FF2B5EF4-FFF2-40B4-BE49-F238E27FC236}">
                <a16:creationId xmlns:a16="http://schemas.microsoft.com/office/drawing/2014/main" id="{E38BFE82-76C6-4CCA-8BBB-E00EB9DD62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381000"/>
            <a:ext cx="518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NHIỆT ĐIỆN UÔNG BÍ, CẨM PHẢ</a:t>
            </a:r>
          </a:p>
        </p:txBody>
      </p:sp>
      <p:pic>
        <p:nvPicPr>
          <p:cNvPr id="237601" name="Picture 33" descr="benh-bui-phoi-than">
            <a:extLst>
              <a:ext uri="{FF2B5EF4-FFF2-40B4-BE49-F238E27FC236}">
                <a16:creationId xmlns:a16="http://schemas.microsoft.com/office/drawing/2014/main" id="{66F307A5-47D1-442A-A9EC-D2D9C2C41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59436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7602" name="Text Box 34">
            <a:extLst>
              <a:ext uri="{FF2B5EF4-FFF2-40B4-BE49-F238E27FC236}">
                <a16:creationId xmlns:a16="http://schemas.microsoft.com/office/drawing/2014/main" id="{EEE532E1-D1CB-45C4-8519-FCB900134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3200401"/>
            <a:ext cx="7162800" cy="519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000066"/>
                </a:solidFill>
                <a:latin typeface="Times New Roman" panose="02020603050405020304" pitchFamily="18" charset="0"/>
              </a:rPr>
              <a:t>  Phát triển công nghiệp khai khoáng, nhiệt điện.</a:t>
            </a:r>
            <a:endParaRPr lang="en-US" altLang="en-US" sz="28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36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37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37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3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37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3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60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Content Placeholder 4" descr="hc3acnh-17-1-lc6b0e1bba3c-c491e1bb93-te1bbb1-nhic3aan-vc3b9ng-trung-du-vc3a0-mie1bb81n-nc3bai-be1baafc-be1bb99-lop-9.pn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6400" y="857250"/>
            <a:ext cx="8839200" cy="5143500"/>
          </a:xfr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623300" y="3095626"/>
            <a:ext cx="139700" cy="104775"/>
          </a:xfrm>
          <a:prstGeom prst="rect">
            <a:avLst/>
          </a:prstGeom>
          <a:solidFill>
            <a:schemeClr val="tx1"/>
          </a:solidFill>
          <a:ln w="571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lIns="77658" tIns="38825" rIns="77658" bIns="38825" anchor="ctr"/>
          <a:lstStyle>
            <a:lvl1pPr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ctr"/>
            <a:endParaRPr lang="en-US" altLang="en-US" sz="19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686800" y="2914651"/>
            <a:ext cx="139700" cy="104775"/>
          </a:xfrm>
          <a:prstGeom prst="rect">
            <a:avLst/>
          </a:prstGeom>
          <a:solidFill>
            <a:schemeClr val="tx1"/>
          </a:solidFill>
          <a:ln w="571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lIns="77658" tIns="38825" rIns="77658" bIns="38825" anchor="ctr"/>
          <a:lstStyle>
            <a:lvl1pPr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ctr"/>
            <a:endParaRPr lang="en-US" altLang="en-US" sz="19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 flipH="1" flipV="1">
            <a:off x="8077200" y="3086100"/>
            <a:ext cx="152400" cy="114300"/>
          </a:xfrm>
          <a:prstGeom prst="rect">
            <a:avLst/>
          </a:prstGeom>
          <a:solidFill>
            <a:schemeClr val="tx1"/>
          </a:solidFill>
          <a:ln w="571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rot="10800000" wrap="none" lIns="77658" tIns="38825" rIns="77658" bIns="38825" anchor="ctr"/>
          <a:lstStyle>
            <a:lvl1pPr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ctr"/>
            <a:endParaRPr lang="en-US" altLang="en-US" sz="19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8089900" y="2514601"/>
            <a:ext cx="139700" cy="112713"/>
          </a:xfrm>
          <a:prstGeom prst="rect">
            <a:avLst/>
          </a:prstGeom>
          <a:solidFill>
            <a:schemeClr val="tx1"/>
          </a:solidFill>
          <a:ln w="571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lIns="77658" tIns="38825" rIns="77658" bIns="38825" anchor="ctr"/>
          <a:lstStyle>
            <a:lvl1pPr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ctr"/>
            <a:endParaRPr lang="en-US" altLang="en-US" sz="19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553200" y="2686050"/>
            <a:ext cx="152400" cy="114300"/>
          </a:xfrm>
          <a:prstGeom prst="rect">
            <a:avLst/>
          </a:prstGeom>
          <a:solidFill>
            <a:schemeClr val="tx1"/>
          </a:solidFill>
          <a:ln w="571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lIns="77658" tIns="38825" rIns="77658" bIns="38825" anchor="ctr"/>
          <a:lstStyle>
            <a:lvl1pPr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ctr"/>
            <a:endParaRPr lang="en-US" altLang="en-US" sz="19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 flipH="1">
            <a:off x="6781800" y="2571750"/>
            <a:ext cx="228600" cy="171450"/>
          </a:xfrm>
          <a:prstGeom prst="triangle">
            <a:avLst>
              <a:gd name="adj" fmla="val 50000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77658" tIns="38825" rIns="77658" bIns="38825" anchor="ctr"/>
          <a:lstStyle/>
          <a:p>
            <a:pPr defTabSz="776688">
              <a:defRPr/>
            </a:pPr>
            <a:endParaRPr lang="en-US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5257800" y="2457450"/>
            <a:ext cx="228600" cy="171450"/>
          </a:xfrm>
          <a:prstGeom prst="triangle">
            <a:avLst>
              <a:gd name="adj" fmla="val 50000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77658" tIns="38825" rIns="77658" bIns="38825" anchor="ctr"/>
          <a:lstStyle/>
          <a:p>
            <a:pPr defTabSz="776688">
              <a:defRPr/>
            </a:pPr>
            <a:endParaRPr lang="en-US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4724400" y="2171700"/>
            <a:ext cx="228600" cy="171450"/>
          </a:xfrm>
          <a:prstGeom prst="triangle">
            <a:avLst>
              <a:gd name="adj" fmla="val 50000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77658" tIns="38825" rIns="77658" bIns="38825" anchor="ctr"/>
          <a:lstStyle/>
          <a:p>
            <a:pPr defTabSz="776688">
              <a:defRPr/>
            </a:pPr>
            <a:endParaRPr lang="en-US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 flipH="1">
            <a:off x="5532438" y="1371601"/>
            <a:ext cx="258762" cy="161925"/>
          </a:xfrm>
          <a:prstGeom prst="triangle">
            <a:avLst>
              <a:gd name="adj" fmla="val 50000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77658" tIns="38825" rIns="77658" bIns="38825" anchor="ctr"/>
          <a:lstStyle/>
          <a:p>
            <a:pPr defTabSz="776688">
              <a:defRPr/>
            </a:pPr>
            <a:endParaRPr lang="en-US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AutoShape 17"/>
          <p:cNvSpPr>
            <a:spLocks noChangeArrowheads="1"/>
          </p:cNvSpPr>
          <p:nvPr/>
        </p:nvSpPr>
        <p:spPr bwMode="auto">
          <a:xfrm rot="19400776" flipH="1">
            <a:off x="6157913" y="2555876"/>
            <a:ext cx="246062" cy="138113"/>
          </a:xfrm>
          <a:prstGeom prst="parallelogram">
            <a:avLst>
              <a:gd name="adj" fmla="val 63907"/>
            </a:avLst>
          </a:prstGeom>
          <a:solidFill>
            <a:schemeClr val="tx1"/>
          </a:solidFill>
          <a:ln w="571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lIns="77658" tIns="38825" rIns="77658" bIns="38825" anchor="ctr"/>
          <a:lstStyle>
            <a:lvl1pPr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AutoShape 18"/>
          <p:cNvSpPr>
            <a:spLocks noChangeArrowheads="1"/>
          </p:cNvSpPr>
          <p:nvPr/>
        </p:nvSpPr>
        <p:spPr bwMode="auto">
          <a:xfrm rot="1490267">
            <a:off x="6867525" y="1665288"/>
            <a:ext cx="285750" cy="82550"/>
          </a:xfrm>
          <a:prstGeom prst="parallelogram">
            <a:avLst>
              <a:gd name="adj" fmla="val 81699"/>
            </a:avLst>
          </a:prstGeom>
          <a:solidFill>
            <a:schemeClr val="tx1"/>
          </a:solidFill>
          <a:ln w="571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lIns="77658" tIns="38825" rIns="77658" bIns="38825" anchor="ctr"/>
          <a:lstStyle>
            <a:lvl1pPr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Rectangle 19"/>
          <p:cNvSpPr>
            <a:spLocks noChangeArrowheads="1"/>
          </p:cNvSpPr>
          <p:nvPr/>
        </p:nvSpPr>
        <p:spPr bwMode="auto">
          <a:xfrm>
            <a:off x="4343400" y="2000250"/>
            <a:ext cx="304800" cy="1714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lIns="77658" tIns="38825" rIns="77658" bIns="38825" anchor="ctr"/>
          <a:lstStyle>
            <a:lvl1pPr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 defTabSz="776288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defTabSz="776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ctr"/>
            <a:r>
              <a:rPr lang="en-US" altLang="en-US" sz="120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980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>
            <a:extLst>
              <a:ext uri="{FF2B5EF4-FFF2-40B4-BE49-F238E27FC236}">
                <a16:creationId xmlns:a16="http://schemas.microsoft.com/office/drawing/2014/main" id="{7952C7A2-E2A9-4E47-B5D9-47FD0C67AA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2850" y="2743200"/>
            <a:ext cx="1155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>
              <a:latin typeface="VNI-Times" pitchFamily="2" charset="0"/>
            </a:endParaRPr>
          </a:p>
        </p:txBody>
      </p:sp>
      <p:sp>
        <p:nvSpPr>
          <p:cNvPr id="20483" name="Text Box 3">
            <a:extLst>
              <a:ext uri="{FF2B5EF4-FFF2-40B4-BE49-F238E27FC236}">
                <a16:creationId xmlns:a16="http://schemas.microsoft.com/office/drawing/2014/main" id="{29BED8B4-6C8B-4213-BEFF-3895316BA9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3450" y="1295400"/>
            <a:ext cx="3797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>
              <a:latin typeface="VNI-Times" pitchFamily="2" charset="0"/>
            </a:endParaRPr>
          </a:p>
        </p:txBody>
      </p:sp>
      <p:pic>
        <p:nvPicPr>
          <p:cNvPr id="185348" name="Picture 4" descr="Xi-nghiep-khai-thac-2-IMG_0195">
            <a:extLst>
              <a:ext uri="{FF2B5EF4-FFF2-40B4-BE49-F238E27FC236}">
                <a16:creationId xmlns:a16="http://schemas.microsoft.com/office/drawing/2014/main" id="{F910AF99-E7F1-4E65-B7AA-A19A3C4B7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550" y="3505200"/>
            <a:ext cx="601345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49" name="Picture 5" descr="thiecdq8">
            <a:extLst>
              <a:ext uri="{FF2B5EF4-FFF2-40B4-BE49-F238E27FC236}">
                <a16:creationId xmlns:a16="http://schemas.microsoft.com/office/drawing/2014/main" id="{635D770C-1D88-4B9A-B178-71C29CB5F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21076"/>
            <a:ext cx="6096000" cy="3336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50" name="Picture 6" descr="Canh lao dong cuc nhoc duoi ham mo">
            <a:extLst>
              <a:ext uri="{FF2B5EF4-FFF2-40B4-BE49-F238E27FC236}">
                <a16:creationId xmlns:a16="http://schemas.microsoft.com/office/drawing/2014/main" id="{9F412895-7A49-46E2-9BA9-552E47265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51" name="Picture 7" descr="anh%2Bquang">
            <a:extLst>
              <a:ext uri="{FF2B5EF4-FFF2-40B4-BE49-F238E27FC236}">
                <a16:creationId xmlns:a16="http://schemas.microsoft.com/office/drawing/2014/main" id="{814EB0ED-CF77-4BCB-8424-D97CCD5950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550" y="0"/>
            <a:ext cx="59309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352" name="Text Box 8">
            <a:extLst>
              <a:ext uri="{FF2B5EF4-FFF2-40B4-BE49-F238E27FC236}">
                <a16:creationId xmlns:a16="http://schemas.microsoft.com/office/drawing/2014/main" id="{28445A0C-2457-46FF-AB62-0505BB6F3B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250" y="3352800"/>
            <a:ext cx="44577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KHAI THÁC KHOÁNG SẢN</a:t>
            </a:r>
          </a:p>
        </p:txBody>
      </p:sp>
      <p:sp>
        <p:nvSpPr>
          <p:cNvPr id="185353" name="Text Box 9">
            <a:extLst>
              <a:ext uri="{FF2B5EF4-FFF2-40B4-BE49-F238E27FC236}">
                <a16:creationId xmlns:a16="http://schemas.microsoft.com/office/drawing/2014/main" id="{6791B7D3-A1F9-4F16-BED5-F30D251A69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6188" y="3048001"/>
            <a:ext cx="107315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rgbClr val="FF3300"/>
                </a:solidFill>
                <a:latin typeface="Times New Roman" panose="02020603050405020304" pitchFamily="18" charset="0"/>
              </a:rPr>
              <a:t>THAN</a:t>
            </a:r>
          </a:p>
        </p:txBody>
      </p:sp>
      <p:sp>
        <p:nvSpPr>
          <p:cNvPr id="185354" name="Text Box 10">
            <a:extLst>
              <a:ext uri="{FF2B5EF4-FFF2-40B4-BE49-F238E27FC236}">
                <a16:creationId xmlns:a16="http://schemas.microsoft.com/office/drawing/2014/main" id="{B1779D9D-9B64-448F-9813-BAAB1F78A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9200" y="3124201"/>
            <a:ext cx="90805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rgbClr val="FF3300"/>
                </a:solidFill>
                <a:latin typeface="Times New Roman" panose="02020603050405020304" pitchFamily="18" charset="0"/>
              </a:rPr>
              <a:t> SẮT</a:t>
            </a:r>
          </a:p>
        </p:txBody>
      </p:sp>
      <p:sp>
        <p:nvSpPr>
          <p:cNvPr id="185355" name="Text Box 11">
            <a:extLst>
              <a:ext uri="{FF2B5EF4-FFF2-40B4-BE49-F238E27FC236}">
                <a16:creationId xmlns:a16="http://schemas.microsoft.com/office/drawing/2014/main" id="{3C0447F4-CD11-4109-8F6F-30C17D8559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6461126"/>
            <a:ext cx="140335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rgbClr val="FF3300"/>
                </a:solidFill>
                <a:latin typeface="Times New Roman" panose="02020603050405020304" pitchFamily="18" charset="0"/>
              </a:rPr>
              <a:t> APATÍT</a:t>
            </a:r>
          </a:p>
        </p:txBody>
      </p:sp>
      <p:sp>
        <p:nvSpPr>
          <p:cNvPr id="185356" name="Text Box 12">
            <a:extLst>
              <a:ext uri="{FF2B5EF4-FFF2-40B4-BE49-F238E27FC236}">
                <a16:creationId xmlns:a16="http://schemas.microsoft.com/office/drawing/2014/main" id="{C0FE53E1-F6AC-463C-ABDE-FDA21A1873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0" y="6461126"/>
            <a:ext cx="123825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rgbClr val="FF3300"/>
                </a:solidFill>
                <a:latin typeface="Times New Roman" panose="02020603050405020304" pitchFamily="18" charset="0"/>
              </a:rPr>
              <a:t> ĐỒNG</a:t>
            </a:r>
          </a:p>
        </p:txBody>
      </p:sp>
    </p:spTree>
    <p:extLst>
      <p:ext uri="{BB962C8B-B14F-4D97-AF65-F5344CB8AC3E}">
        <p14:creationId xmlns:p14="http://schemas.microsoft.com/office/powerpoint/2010/main" val="253627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5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85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85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85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85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85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185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185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185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52" grpId="0" animBg="1"/>
      <p:bldP spid="185353" grpId="0" animBg="1"/>
      <p:bldP spid="185354" grpId="0" animBg="1"/>
      <p:bldP spid="185355" grpId="0" animBg="1"/>
      <p:bldP spid="18535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Group 2">
            <a:extLst>
              <a:ext uri="{FF2B5EF4-FFF2-40B4-BE49-F238E27FC236}">
                <a16:creationId xmlns:a16="http://schemas.microsoft.com/office/drawing/2014/main" id="{9759DB15-77EC-45CE-9B24-5F3A87D4EE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930442"/>
              </p:ext>
            </p:extLst>
          </p:nvPr>
        </p:nvGraphicFramePr>
        <p:xfrm>
          <a:off x="251791" y="115887"/>
          <a:ext cx="11728174" cy="6626227"/>
        </p:xfrm>
        <a:graphic>
          <a:graphicData uri="http://schemas.openxmlformats.org/drawingml/2006/table">
            <a:tbl>
              <a:tblPr/>
              <a:tblGrid>
                <a:gridCol w="1075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37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09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79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262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Tiểu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vùng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Tây Bắc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Đông Bắc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76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kiện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nhiên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Địa hình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1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 hậu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43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Tài nguyên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236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Thế mạnh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kinh tế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702" name="Text Box 30">
            <a:extLst>
              <a:ext uri="{FF2B5EF4-FFF2-40B4-BE49-F238E27FC236}">
                <a16:creationId xmlns:a16="http://schemas.microsoft.com/office/drawing/2014/main" id="{4AC9D208-64FC-4423-A43E-F740CD6DD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838201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40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42367" name="Text Box 31">
            <a:extLst>
              <a:ext uri="{FF2B5EF4-FFF2-40B4-BE49-F238E27FC236}">
                <a16:creationId xmlns:a16="http://schemas.microsoft.com/office/drawing/2014/main" id="{539140A0-F9BB-4DB8-BA6B-C34391AD5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9737" y="914401"/>
            <a:ext cx="5057706" cy="127419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úp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8704" name="Text Box 32">
            <a:extLst>
              <a:ext uri="{FF2B5EF4-FFF2-40B4-BE49-F238E27FC236}">
                <a16:creationId xmlns:a16="http://schemas.microsoft.com/office/drawing/2014/main" id="{1FD46F93-0A46-44B1-81C5-265242453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914401"/>
            <a:ext cx="3200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en-US" sz="40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42369" name="Text Box 33">
            <a:extLst>
              <a:ext uri="{FF2B5EF4-FFF2-40B4-BE49-F238E27FC236}">
                <a16:creationId xmlns:a16="http://schemas.microsoft.com/office/drawing/2014/main" id="{FC6EB036-C423-47E9-90BB-F88D8248B6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1497" y="1099930"/>
            <a:ext cx="3607904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>
                <a:latin typeface="Tahoma" pitchFamily="34" charset="0"/>
              </a:rPr>
              <a:t>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Là khu vực có núi cao, địa hình hiểm trở, đồ sộ nhất cả nước.</a:t>
            </a:r>
          </a:p>
        </p:txBody>
      </p:sp>
      <p:sp>
        <p:nvSpPr>
          <p:cNvPr id="142370" name="Text Box 34">
            <a:extLst>
              <a:ext uri="{FF2B5EF4-FFF2-40B4-BE49-F238E27FC236}">
                <a16:creationId xmlns:a16="http://schemas.microsoft.com/office/drawing/2014/main" id="{83739DEB-BD60-46CE-9301-E417FA4D0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4322" y="2438401"/>
            <a:ext cx="3352800" cy="92948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Clr>
                <a:srgbClr val="FF0000"/>
              </a:buClr>
              <a:buSzPct val="120000"/>
              <a:defRPr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2371" name="Text Box 35">
            <a:extLst>
              <a:ext uri="{FF2B5EF4-FFF2-40B4-BE49-F238E27FC236}">
                <a16:creationId xmlns:a16="http://schemas.microsoft.com/office/drawing/2014/main" id="{76B79A52-A596-4741-9984-3E51A41C9D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4870" y="2514601"/>
            <a:ext cx="4626231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</p:txBody>
      </p:sp>
      <p:sp>
        <p:nvSpPr>
          <p:cNvPr id="142372" name="Text Box 36">
            <a:extLst>
              <a:ext uri="{FF2B5EF4-FFF2-40B4-BE49-F238E27FC236}">
                <a16:creationId xmlns:a16="http://schemas.microsoft.com/office/drawing/2014/main" id="{079C4818-A44F-42E8-AD8B-89121F7C57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4322" y="3429001"/>
            <a:ext cx="3468756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Nhiều sông ngòi có giá trị thuỷ điện</a:t>
            </a:r>
          </a:p>
        </p:txBody>
      </p:sp>
      <p:sp>
        <p:nvSpPr>
          <p:cNvPr id="142373" name="Text Box 37">
            <a:extLst>
              <a:ext uri="{FF2B5EF4-FFF2-40B4-BE49-F238E27FC236}">
                <a16:creationId xmlns:a16="http://schemas.microsoft.com/office/drawing/2014/main" id="{9AC49FF7-0E7B-43F4-AF41-54D697973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9738" y="3429001"/>
            <a:ext cx="5049768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Than,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chì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…</a:t>
            </a:r>
          </a:p>
        </p:txBody>
      </p:sp>
    </p:spTree>
    <p:extLst>
      <p:ext uri="{BB962C8B-B14F-4D97-AF65-F5344CB8AC3E}">
        <p14:creationId xmlns:p14="http://schemas.microsoft.com/office/powerpoint/2010/main" val="365602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42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42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42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142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142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142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142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69" grpId="0" build="allAtOnce"/>
      <p:bldP spid="142370" grpId="0"/>
      <p:bldP spid="142371" grpId="0"/>
      <p:bldP spid="142372" grpId="0"/>
      <p:bldP spid="14237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802" name="Picture 10" descr="images1348245_bosua1[1]">
            <a:extLst>
              <a:ext uri="{FF2B5EF4-FFF2-40B4-BE49-F238E27FC236}">
                <a16:creationId xmlns:a16="http://schemas.microsoft.com/office/drawing/2014/main" id="{EC528AC4-F0C0-4859-8917-BE0083584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599" y="381000"/>
            <a:ext cx="2667001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03" name="Picture 11" descr="Tuyet roi">
            <a:extLst>
              <a:ext uri="{FF2B5EF4-FFF2-40B4-BE49-F238E27FC236}">
                <a16:creationId xmlns:a16="http://schemas.microsoft.com/office/drawing/2014/main" id="{E242D16F-2105-4C26-A9C4-B83F69458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810000"/>
            <a:ext cx="2743200" cy="2524539"/>
          </a:xfrm>
          <a:prstGeom prst="rect">
            <a:avLst/>
          </a:prstGeom>
          <a:noFill/>
          <a:ln w="57150" cmpd="thinThick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1805" name="Picture 13" descr="So lieu chau A">
            <a:extLst>
              <a:ext uri="{FF2B5EF4-FFF2-40B4-BE49-F238E27FC236}">
                <a16:creationId xmlns:a16="http://schemas.microsoft.com/office/drawing/2014/main" id="{D16D37FF-1307-4EDD-A0C4-47B6E9041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3810000"/>
            <a:ext cx="3055937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22" name="Picture 30" descr="mo_than_1">
            <a:extLst>
              <a:ext uri="{FF2B5EF4-FFF2-40B4-BE49-F238E27FC236}">
                <a16:creationId xmlns:a16="http://schemas.microsoft.com/office/drawing/2014/main" id="{B9AC3112-0FD2-4523-BACF-B268C2521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551" y="533400"/>
            <a:ext cx="3105701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26" name="Picture 34" descr="cabbage">
            <a:extLst>
              <a:ext uri="{FF2B5EF4-FFF2-40B4-BE49-F238E27FC236}">
                <a16:creationId xmlns:a16="http://schemas.microsoft.com/office/drawing/2014/main" id="{EF7F88FE-10E3-45E3-A3E6-335D028DB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193" y="3797260"/>
            <a:ext cx="3003551" cy="2513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401" name="Picture 25" descr="HoanDia90008">
            <a:extLst>
              <a:ext uri="{FF2B5EF4-FFF2-40B4-BE49-F238E27FC236}">
                <a16:creationId xmlns:a16="http://schemas.microsoft.com/office/drawing/2014/main" id="{E0FAC38F-3ABF-43BB-9155-8CCCF9F09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2290" y="3797260"/>
            <a:ext cx="2798762" cy="2513053"/>
          </a:xfrm>
          <a:prstGeom prst="rect">
            <a:avLst/>
          </a:prstGeom>
          <a:noFill/>
          <a:ln w="57150" cmpd="thinThick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1829" name="Line 37">
            <a:extLst>
              <a:ext uri="{FF2B5EF4-FFF2-40B4-BE49-F238E27FC236}">
                <a16:creationId xmlns:a16="http://schemas.microsoft.com/office/drawing/2014/main" id="{4C8CBDFC-7D5A-48FC-AAA5-2C98D01792DC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0" y="457200"/>
            <a:ext cx="0" cy="6019800"/>
          </a:xfrm>
          <a:prstGeom prst="line">
            <a:avLst/>
          </a:prstGeom>
          <a:noFill/>
          <a:ln w="57150" cmpd="thinThick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bIns="137160" anchor="ctr"/>
          <a:lstStyle/>
          <a:p>
            <a:endParaRPr lang="en-US"/>
          </a:p>
        </p:txBody>
      </p:sp>
      <p:sp>
        <p:nvSpPr>
          <p:cNvPr id="161830" name="AutoShape 38">
            <a:extLst>
              <a:ext uri="{FF2B5EF4-FFF2-40B4-BE49-F238E27FC236}">
                <a16:creationId xmlns:a16="http://schemas.microsoft.com/office/drawing/2014/main" id="{A591E628-3DA2-43BC-8270-A66521604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7901" y="0"/>
            <a:ext cx="1911347" cy="553998"/>
          </a:xfrm>
          <a:prstGeom prst="downArrowCallout">
            <a:avLst>
              <a:gd name="adj1" fmla="val 100000"/>
              <a:gd name="adj2" fmla="val 100000"/>
              <a:gd name="adj3" fmla="val 16667"/>
              <a:gd name="adj4" fmla="val 66667"/>
            </a:avLst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bIns="13716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Times New Roman" panose="02020603050405020304" pitchFamily="18" charset="0"/>
              </a:rPr>
              <a:t>TÂY BẮC</a:t>
            </a:r>
          </a:p>
        </p:txBody>
      </p:sp>
      <p:sp>
        <p:nvSpPr>
          <p:cNvPr id="161833" name="AutoShape 41">
            <a:extLst>
              <a:ext uri="{FF2B5EF4-FFF2-40B4-BE49-F238E27FC236}">
                <a16:creationId xmlns:a16="http://schemas.microsoft.com/office/drawing/2014/main" id="{C9951083-DE08-47B0-AE11-4846151DC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2754" y="0"/>
            <a:ext cx="2065402" cy="533400"/>
          </a:xfrm>
          <a:prstGeom prst="downArrowCallout">
            <a:avLst>
              <a:gd name="adj1" fmla="val 100000"/>
              <a:gd name="adj2" fmla="val 100000"/>
              <a:gd name="adj3" fmla="val 16667"/>
              <a:gd name="adj4" fmla="val 66667"/>
            </a:avLst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bIns="13716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Times New Roman" panose="02020603050405020304" pitchFamily="18" charset="0"/>
              </a:rPr>
              <a:t>ĐÔNG  BẮC</a:t>
            </a:r>
          </a:p>
        </p:txBody>
      </p:sp>
      <p:pic>
        <p:nvPicPr>
          <p:cNvPr id="161834" name="Picture 42" descr="FileReader">
            <a:extLst>
              <a:ext uri="{FF2B5EF4-FFF2-40B4-BE49-F238E27FC236}">
                <a16:creationId xmlns:a16="http://schemas.microsoft.com/office/drawing/2014/main" id="{CD80F8EB-AF1A-4DA5-8BE4-9D0EF3F07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49" y="533399"/>
            <a:ext cx="2903537" cy="2726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835" name="Text Box 43">
            <a:extLst>
              <a:ext uri="{FF2B5EF4-FFF2-40B4-BE49-F238E27FC236}">
                <a16:creationId xmlns:a16="http://schemas.microsoft.com/office/drawing/2014/main" id="{A8EE7290-BFBB-4EC4-9FCF-14987D636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3243263"/>
            <a:ext cx="205581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bIns="13716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</a:rPr>
              <a:t>Thủy điện</a:t>
            </a:r>
          </a:p>
        </p:txBody>
      </p:sp>
      <p:sp>
        <p:nvSpPr>
          <p:cNvPr id="161836" name="Text Box 44">
            <a:extLst>
              <a:ext uri="{FF2B5EF4-FFF2-40B4-BE49-F238E27FC236}">
                <a16:creationId xmlns:a16="http://schemas.microsoft.com/office/drawing/2014/main" id="{9B0DD6B2-9036-435C-AAFF-59DD9798A1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3276600"/>
            <a:ext cx="20574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bIns="13716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</a:rPr>
              <a:t>Chăn nuôi</a:t>
            </a:r>
          </a:p>
        </p:txBody>
      </p:sp>
      <p:sp>
        <p:nvSpPr>
          <p:cNvPr id="161837" name="Text Box 45">
            <a:extLst>
              <a:ext uri="{FF2B5EF4-FFF2-40B4-BE49-F238E27FC236}">
                <a16:creationId xmlns:a16="http://schemas.microsoft.com/office/drawing/2014/main" id="{3765E334-53BB-403F-BDDE-80DCDEAAF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3276600"/>
            <a:ext cx="228758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bIns="13716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</a:rPr>
              <a:t> Khai thác than</a:t>
            </a:r>
          </a:p>
        </p:txBody>
      </p:sp>
      <p:sp>
        <p:nvSpPr>
          <p:cNvPr id="161838" name="Text Box 46">
            <a:extLst>
              <a:ext uri="{FF2B5EF4-FFF2-40B4-BE49-F238E27FC236}">
                <a16:creationId xmlns:a16="http://schemas.microsoft.com/office/drawing/2014/main" id="{C3CE67FD-C6F2-409D-87E9-4D38536BE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98156" y="3276600"/>
            <a:ext cx="1692206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bIns="13716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</a:rPr>
              <a:t> Du lịch</a:t>
            </a:r>
          </a:p>
        </p:txBody>
      </p:sp>
      <p:sp>
        <p:nvSpPr>
          <p:cNvPr id="161839" name="Text Box 47">
            <a:extLst>
              <a:ext uri="{FF2B5EF4-FFF2-40B4-BE49-F238E27FC236}">
                <a16:creationId xmlns:a16="http://schemas.microsoft.com/office/drawing/2014/main" id="{CF335F16-169D-4BEF-8860-3440CD4B8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00591" y="6324600"/>
            <a:ext cx="224693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bIns="13716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</a:rPr>
              <a:t> Thủy sản</a:t>
            </a:r>
          </a:p>
        </p:txBody>
      </p:sp>
      <p:sp>
        <p:nvSpPr>
          <p:cNvPr id="161840" name="Text Box 48">
            <a:extLst>
              <a:ext uri="{FF2B5EF4-FFF2-40B4-BE49-F238E27FC236}">
                <a16:creationId xmlns:a16="http://schemas.microsoft.com/office/drawing/2014/main" id="{12BF9FCE-8A7F-47E4-B0F0-100EDC5F3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199" y="6310313"/>
            <a:ext cx="2299251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bIns="13716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</a:rPr>
              <a:t>Rau quả ôn đới</a:t>
            </a:r>
          </a:p>
        </p:txBody>
      </p:sp>
      <p:sp>
        <p:nvSpPr>
          <p:cNvPr id="161841" name="Text Box 49">
            <a:extLst>
              <a:ext uri="{FF2B5EF4-FFF2-40B4-BE49-F238E27FC236}">
                <a16:creationId xmlns:a16="http://schemas.microsoft.com/office/drawing/2014/main" id="{FD6A647B-0993-415D-9226-553A5A7B1B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8601" y="6310313"/>
            <a:ext cx="130865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bIns="13716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</a:rPr>
              <a:t>Du lịch</a:t>
            </a:r>
          </a:p>
        </p:txBody>
      </p:sp>
      <p:sp>
        <p:nvSpPr>
          <p:cNvPr id="161843" name="Text Box 51">
            <a:extLst>
              <a:ext uri="{FF2B5EF4-FFF2-40B4-BE49-F238E27FC236}">
                <a16:creationId xmlns:a16="http://schemas.microsoft.com/office/drawing/2014/main" id="{94F46A27-3243-4B32-AA61-EB78A6D01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6310313"/>
            <a:ext cx="130865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bIns="13716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</a:rPr>
              <a:t> Rừng</a:t>
            </a:r>
          </a:p>
        </p:txBody>
      </p:sp>
      <p:pic>
        <p:nvPicPr>
          <p:cNvPr id="161850" name="Picture 58" descr="Picture1">
            <a:extLst>
              <a:ext uri="{FF2B5EF4-FFF2-40B4-BE49-F238E27FC236}">
                <a16:creationId xmlns:a16="http://schemas.microsoft.com/office/drawing/2014/main" id="{6D2952A8-A4D3-4D87-822A-8A682E1DB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13" y="381000"/>
            <a:ext cx="3055936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1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6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61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61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61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61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161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101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161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161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161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2000"/>
                                        <p:tgtEl>
                                          <p:spTgt spid="161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2000"/>
                                        <p:tgtEl>
                                          <p:spTgt spid="161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2000"/>
                                        <p:tgtEl>
                                          <p:spTgt spid="161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2000"/>
                                        <p:tgtEl>
                                          <p:spTgt spid="161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2000"/>
                                        <p:tgtEl>
                                          <p:spTgt spid="161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2000"/>
                                        <p:tgtEl>
                                          <p:spTgt spid="161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830" grpId="0" animBg="1"/>
      <p:bldP spid="161833" grpId="0" animBg="1"/>
      <p:bldP spid="161836" grpId="0"/>
      <p:bldP spid="161837" grpId="0"/>
      <p:bldP spid="161838" grpId="0"/>
      <p:bldP spid="161840" grpId="0"/>
      <p:bldP spid="161841" grpId="0"/>
      <p:bldP spid="16184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820" name="Picture 4" descr="images565423_nuoi_bien_1[1]">
            <a:extLst>
              <a:ext uri="{FF2B5EF4-FFF2-40B4-BE49-F238E27FC236}">
                <a16:creationId xmlns:a16="http://schemas.microsoft.com/office/drawing/2014/main" id="{358EC34E-1436-429D-BC7C-40C740520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0825" name="Picture 9" descr="Xây dựng Khu kinh tế biển Vân Đồn đạt đẳng cấp quốc tế">
            <a:extLst>
              <a:ext uri="{FF2B5EF4-FFF2-40B4-BE49-F238E27FC236}">
                <a16:creationId xmlns:a16="http://schemas.microsoft.com/office/drawing/2014/main" id="{E83305B3-1E71-4AD0-AD9A-93D3D3204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34290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0826" name="Picture 10" descr="84_44_1332149681_38_lien%20ket%20du%20lich%20Hai%20Phong%20-%20Quang%20Ninh1331919933_340x250">
            <a:extLst>
              <a:ext uri="{FF2B5EF4-FFF2-40B4-BE49-F238E27FC236}">
                <a16:creationId xmlns:a16="http://schemas.microsoft.com/office/drawing/2014/main" id="{00E95A21-BD5E-427D-A95C-1A134851B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0"/>
            <a:ext cx="60198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0831" name="Picture 15" descr="cao-nguyen-da-dongv-van-hagiangsense_1378345604">
            <a:extLst>
              <a:ext uri="{FF2B5EF4-FFF2-40B4-BE49-F238E27FC236}">
                <a16:creationId xmlns:a16="http://schemas.microsoft.com/office/drawing/2014/main" id="{DCA4E61C-1FB1-452D-8606-422923799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0832" name="Text Box 16">
            <a:extLst>
              <a:ext uri="{FF2B5EF4-FFF2-40B4-BE49-F238E27FC236}">
                <a16:creationId xmlns:a16="http://schemas.microsoft.com/office/drawing/2014/main" id="{7F6E0579-3766-4C43-91C0-D042013C9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3124201"/>
            <a:ext cx="5029200" cy="519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en-US" sz="2800">
                <a:latin typeface="Times New Roman" panose="02020603050405020304" pitchFamily="18" charset="0"/>
              </a:rPr>
              <a:t> 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Du lịch sinh thái và kinh tế biển.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90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90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90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90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90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83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713" name="Picture 17" descr="29052013143312">
            <a:extLst>
              <a:ext uri="{FF2B5EF4-FFF2-40B4-BE49-F238E27FC236}">
                <a16:creationId xmlns:a16="http://schemas.microsoft.com/office/drawing/2014/main" id="{AED38DA0-A9DF-40E0-A442-D20E0757C4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2800"/>
            <a:ext cx="60198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715" name="Picture 19" descr="200613_KT_HaGiang">
            <a:extLst>
              <a:ext uri="{FF2B5EF4-FFF2-40B4-BE49-F238E27FC236}">
                <a16:creationId xmlns:a16="http://schemas.microsoft.com/office/drawing/2014/main" id="{67648A6F-2FAD-45FA-AC11-4EB4393018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352800"/>
            <a:ext cx="60198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5716" name="Text Box 20">
            <a:extLst>
              <a:ext uri="{FF2B5EF4-FFF2-40B4-BE49-F238E27FC236}">
                <a16:creationId xmlns:a16="http://schemas.microsoft.com/office/drawing/2014/main" id="{D054048D-B8C6-4277-B293-755076AC00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3800" y="4038601"/>
            <a:ext cx="198120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rgbClr val="FF0000"/>
                </a:solidFill>
                <a:latin typeface="Times New Roman" panose="02020603050405020304" pitchFamily="18" charset="0"/>
              </a:rPr>
              <a:t>GIẢO CỔ LAM</a:t>
            </a:r>
          </a:p>
        </p:txBody>
      </p:sp>
      <p:sp>
        <p:nvSpPr>
          <p:cNvPr id="285717" name="Text Box 21">
            <a:extLst>
              <a:ext uri="{FF2B5EF4-FFF2-40B4-BE49-F238E27FC236}">
                <a16:creationId xmlns:a16="http://schemas.microsoft.com/office/drawing/2014/main" id="{DF9A70B0-2D50-4418-AC85-FD35B8E31A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3962401"/>
            <a:ext cx="106680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rgbClr val="FF0000"/>
                </a:solidFill>
                <a:latin typeface="Times New Roman" panose="02020603050405020304" pitchFamily="18" charset="0"/>
              </a:rPr>
              <a:t>ATISÔ</a:t>
            </a:r>
          </a:p>
        </p:txBody>
      </p:sp>
      <p:pic>
        <p:nvPicPr>
          <p:cNvPr id="285722" name="Picture 26" descr="tr%E1%BB%93ng%20r%E1%BB%ABng%20qu%E1%BA%BF%20t%E1%BA%A1i%20Ba%20Ch%E1%BA%BD">
            <a:extLst>
              <a:ext uri="{FF2B5EF4-FFF2-40B4-BE49-F238E27FC236}">
                <a16:creationId xmlns:a16="http://schemas.microsoft.com/office/drawing/2014/main" id="{79B8014D-C8C5-4C6A-98BB-E4C21AB0CD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198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5723" name="Text Box 27">
            <a:extLst>
              <a:ext uri="{FF2B5EF4-FFF2-40B4-BE49-F238E27FC236}">
                <a16:creationId xmlns:a16="http://schemas.microsoft.com/office/drawing/2014/main" id="{043ED6FC-16CA-4982-A998-95B3E76AD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685801"/>
            <a:ext cx="83820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rgbClr val="FF0000"/>
                </a:solidFill>
                <a:latin typeface="Times New Roman" panose="02020603050405020304" pitchFamily="18" charset="0"/>
              </a:rPr>
              <a:t>QUẾ</a:t>
            </a:r>
          </a:p>
        </p:txBody>
      </p:sp>
      <p:pic>
        <p:nvPicPr>
          <p:cNvPr id="285725" name="Picture 29" descr="1245">
            <a:extLst>
              <a:ext uri="{FF2B5EF4-FFF2-40B4-BE49-F238E27FC236}">
                <a16:creationId xmlns:a16="http://schemas.microsoft.com/office/drawing/2014/main" id="{891ED384-8F97-4DE5-A218-94D8D0661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60198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5726" name="Text Box 30">
            <a:extLst>
              <a:ext uri="{FF2B5EF4-FFF2-40B4-BE49-F238E27FC236}">
                <a16:creationId xmlns:a16="http://schemas.microsoft.com/office/drawing/2014/main" id="{F14392F3-4DAD-4F7B-85AB-8A44A4A653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3124201"/>
            <a:ext cx="5334000" cy="519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Trồng cây công nghiệp, dược liệu.</a:t>
            </a:r>
          </a:p>
        </p:txBody>
      </p:sp>
      <p:sp>
        <p:nvSpPr>
          <p:cNvPr id="285727" name="Text Box 31">
            <a:extLst>
              <a:ext uri="{FF2B5EF4-FFF2-40B4-BE49-F238E27FC236}">
                <a16:creationId xmlns:a16="http://schemas.microsoft.com/office/drawing/2014/main" id="{2DEBE988-FF75-4D30-AF6D-31E4C2CEA1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838201"/>
            <a:ext cx="83820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>
                <a:solidFill>
                  <a:srgbClr val="FF0000"/>
                </a:solidFill>
                <a:latin typeface="Times New Roman" panose="02020603050405020304" pitchFamily="18" charset="0"/>
              </a:rPr>
              <a:t>CHÈ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8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85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85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8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85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285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28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28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285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717" grpId="0" animBg="1"/>
      <p:bldP spid="285723" grpId="0" animBg="1"/>
      <p:bldP spid="28572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674" name="Picture 2" descr="IMG_2234%20(FILEminimizer)">
            <a:extLst>
              <a:ext uri="{FF2B5EF4-FFF2-40B4-BE49-F238E27FC236}">
                <a16:creationId xmlns:a16="http://schemas.microsoft.com/office/drawing/2014/main" id="{9403EB22-C4CF-45AC-B1E8-3416BD8645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677" name="Picture 5" descr="aa2e7cd1e6134ce599f128930522a0a5">
            <a:extLst>
              <a:ext uri="{FF2B5EF4-FFF2-40B4-BE49-F238E27FC236}">
                <a16:creationId xmlns:a16="http://schemas.microsoft.com/office/drawing/2014/main" id="{E08F408F-A911-4A71-A019-5AC64090C5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0"/>
            <a:ext cx="60198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691" name="Picture 19" descr="15792279sapavietnamaug29unidentifiedwomenfromthereddaoethnicminoritypeopleworkinginfieldon">
            <a:extLst>
              <a:ext uri="{FF2B5EF4-FFF2-40B4-BE49-F238E27FC236}">
                <a16:creationId xmlns:a16="http://schemas.microsoft.com/office/drawing/2014/main" id="{76E31FA1-6215-4C0B-86A3-203B4F4C7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199" y="3429000"/>
            <a:ext cx="6019799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694" name="Picture 22" descr="Cach_trong_dau_co_ve_lun">
            <a:extLst>
              <a:ext uri="{FF2B5EF4-FFF2-40B4-BE49-F238E27FC236}">
                <a16:creationId xmlns:a16="http://schemas.microsoft.com/office/drawing/2014/main" id="{A0F69D2F-3045-4209-9E55-FD4D2B60C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4695" name="Text Box 23">
            <a:extLst>
              <a:ext uri="{FF2B5EF4-FFF2-40B4-BE49-F238E27FC236}">
                <a16:creationId xmlns:a16="http://schemas.microsoft.com/office/drawing/2014/main" id="{99D905B5-7141-4A8D-AF11-0B9059B05C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3200400"/>
            <a:ext cx="48006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 CÂY LƯƠNG THỰC, RAU, ĐẬU</a:t>
            </a:r>
            <a:endParaRPr lang="en-US" altLang="en-US" sz="24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8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84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8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84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8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9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798" name="Picture 6" descr="C%C3%A2y_%C4%91%C3%A0o_Sa_Pa">
            <a:extLst>
              <a:ext uri="{FF2B5EF4-FFF2-40B4-BE49-F238E27FC236}">
                <a16:creationId xmlns:a16="http://schemas.microsoft.com/office/drawing/2014/main" id="{343E18B7-923F-466A-908B-C22E5D787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0"/>
            <a:ext cx="60198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9799" name="Text Box 7">
            <a:extLst>
              <a:ext uri="{FF2B5EF4-FFF2-40B4-BE49-F238E27FC236}">
                <a16:creationId xmlns:a16="http://schemas.microsoft.com/office/drawing/2014/main" id="{D15DEAC7-CA93-46BB-AFBD-DD94073E1B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2679" y="278296"/>
            <a:ext cx="894521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ĐÀO</a:t>
            </a:r>
          </a:p>
        </p:txBody>
      </p:sp>
      <p:pic>
        <p:nvPicPr>
          <p:cNvPr id="289800" name="Picture 8" descr="2013%5C7%5C18%5C2013_7_18_14_41_56_635097553163811120_images802919_buoi">
            <a:extLst>
              <a:ext uri="{FF2B5EF4-FFF2-40B4-BE49-F238E27FC236}">
                <a16:creationId xmlns:a16="http://schemas.microsoft.com/office/drawing/2014/main" id="{19393C22-792C-4AB8-A074-A3A12DA0F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5200"/>
            <a:ext cx="60960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9805" name="Text Box 13">
            <a:extLst>
              <a:ext uri="{FF2B5EF4-FFF2-40B4-BE49-F238E27FC236}">
                <a16:creationId xmlns:a16="http://schemas.microsoft.com/office/drawing/2014/main" id="{6702453D-91E1-4388-B897-49FA6A105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531" y="3810000"/>
            <a:ext cx="1152939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BƯỞI</a:t>
            </a:r>
          </a:p>
        </p:txBody>
      </p:sp>
      <p:pic>
        <p:nvPicPr>
          <p:cNvPr id="289807" name="Picture 15" descr="CHONA1">
            <a:extLst>
              <a:ext uri="{FF2B5EF4-FFF2-40B4-BE49-F238E27FC236}">
                <a16:creationId xmlns:a16="http://schemas.microsoft.com/office/drawing/2014/main" id="{79AF3179-F1B1-450C-AC4D-A252804858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9810" name="Picture 18" descr="Sotaydulich_Doc_mien_dat_nuoc_Len_Bac_Ha_mua_hai_man_tam_hoa_01">
            <a:extLst>
              <a:ext uri="{FF2B5EF4-FFF2-40B4-BE49-F238E27FC236}">
                <a16:creationId xmlns:a16="http://schemas.microsoft.com/office/drawing/2014/main" id="{A31CF2CC-1508-45ED-BBD8-DB476CE5A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199" y="3505200"/>
            <a:ext cx="6019799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9811" name="Text Box 19">
            <a:extLst>
              <a:ext uri="{FF2B5EF4-FFF2-40B4-BE49-F238E27FC236}">
                <a16:creationId xmlns:a16="http://schemas.microsoft.com/office/drawing/2014/main" id="{8CD3C026-187E-40D7-B4F0-392256470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15060" y="3581400"/>
            <a:ext cx="980662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MẬN</a:t>
            </a:r>
          </a:p>
        </p:txBody>
      </p:sp>
      <p:sp>
        <p:nvSpPr>
          <p:cNvPr id="289812" name="Text Box 20">
            <a:extLst>
              <a:ext uri="{FF2B5EF4-FFF2-40B4-BE49-F238E27FC236}">
                <a16:creationId xmlns:a16="http://schemas.microsoft.com/office/drawing/2014/main" id="{B69498F8-5A47-462E-BEDC-B8EB1646D8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3124200"/>
            <a:ext cx="4495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TRỒNG RỪNG, CÂY ĂN QUẢ</a:t>
            </a:r>
          </a:p>
        </p:txBody>
      </p:sp>
      <p:sp>
        <p:nvSpPr>
          <p:cNvPr id="289813" name="Text Box 21">
            <a:extLst>
              <a:ext uri="{FF2B5EF4-FFF2-40B4-BE49-F238E27FC236}">
                <a16:creationId xmlns:a16="http://schemas.microsoft.com/office/drawing/2014/main" id="{42B1EB52-4DA2-4EDE-ABCB-F7FEBD245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1253" y="278296"/>
            <a:ext cx="1179443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RỪNG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89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89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89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8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8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289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289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28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28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799" grpId="0" animBg="1"/>
      <p:bldP spid="289805" grpId="0" animBg="1"/>
      <p:bldP spid="289811" grpId="0" animBg="1"/>
      <p:bldP spid="289812" grpId="0" animBg="1"/>
      <p:bldP spid="2898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u Lịch Trung Du, Miền Núi Bắc Bộ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2767" y="122767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23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Group 2">
            <a:extLst>
              <a:ext uri="{FF2B5EF4-FFF2-40B4-BE49-F238E27FC236}">
                <a16:creationId xmlns:a16="http://schemas.microsoft.com/office/drawing/2014/main" id="{9759DB15-77EC-45CE-9B24-5F3A87D4EE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399212"/>
              </p:ext>
            </p:extLst>
          </p:nvPr>
        </p:nvGraphicFramePr>
        <p:xfrm>
          <a:off x="251791" y="115887"/>
          <a:ext cx="11728174" cy="6626227"/>
        </p:xfrm>
        <a:graphic>
          <a:graphicData uri="http://schemas.openxmlformats.org/drawingml/2006/table">
            <a:tbl>
              <a:tblPr/>
              <a:tblGrid>
                <a:gridCol w="1075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37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09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79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262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Tiểu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vùng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Tây Bắc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Đông Bắc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76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kiện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nhiên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11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 hậu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43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Tài nguyên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236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Thế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mạnh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kinh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702" name="Text Box 30">
            <a:extLst>
              <a:ext uri="{FF2B5EF4-FFF2-40B4-BE49-F238E27FC236}">
                <a16:creationId xmlns:a16="http://schemas.microsoft.com/office/drawing/2014/main" id="{4AC9D208-64FC-4423-A43E-F740CD6DD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838201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40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42367" name="Text Box 31">
            <a:extLst>
              <a:ext uri="{FF2B5EF4-FFF2-40B4-BE49-F238E27FC236}">
                <a16:creationId xmlns:a16="http://schemas.microsoft.com/office/drawing/2014/main" id="{539140A0-F9BB-4DB8-BA6B-C34391AD5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9737" y="914401"/>
            <a:ext cx="5057706" cy="127419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úp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8704" name="Text Box 32">
            <a:extLst>
              <a:ext uri="{FF2B5EF4-FFF2-40B4-BE49-F238E27FC236}">
                <a16:creationId xmlns:a16="http://schemas.microsoft.com/office/drawing/2014/main" id="{1FD46F93-0A46-44B1-81C5-265242453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914401"/>
            <a:ext cx="3200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en-US" sz="40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42369" name="Text Box 33">
            <a:extLst>
              <a:ext uri="{FF2B5EF4-FFF2-40B4-BE49-F238E27FC236}">
                <a16:creationId xmlns:a16="http://schemas.microsoft.com/office/drawing/2014/main" id="{FC6EB036-C423-47E9-90BB-F88D8248B6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1497" y="1099930"/>
            <a:ext cx="3607904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 dirty="0">
                <a:latin typeface="Tahoma" pitchFamily="34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sộ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2370" name="Text Box 34">
            <a:extLst>
              <a:ext uri="{FF2B5EF4-FFF2-40B4-BE49-F238E27FC236}">
                <a16:creationId xmlns:a16="http://schemas.microsoft.com/office/drawing/2014/main" id="{83739DEB-BD60-46CE-9301-E417FA4D0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4322" y="2438401"/>
            <a:ext cx="3352800" cy="6832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2371" name="Text Box 35">
            <a:extLst>
              <a:ext uri="{FF2B5EF4-FFF2-40B4-BE49-F238E27FC236}">
                <a16:creationId xmlns:a16="http://schemas.microsoft.com/office/drawing/2014/main" id="{76B79A52-A596-4741-9984-3E51A41C9D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4871" y="2514601"/>
            <a:ext cx="4174434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</p:txBody>
      </p:sp>
      <p:sp>
        <p:nvSpPr>
          <p:cNvPr id="142372" name="Text Box 36">
            <a:extLst>
              <a:ext uri="{FF2B5EF4-FFF2-40B4-BE49-F238E27FC236}">
                <a16:creationId xmlns:a16="http://schemas.microsoft.com/office/drawing/2014/main" id="{079C4818-A44F-42E8-AD8B-89121F7C57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4322" y="3429001"/>
            <a:ext cx="3468756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ngòi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thuỷ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2373" name="Text Box 37">
            <a:extLst>
              <a:ext uri="{FF2B5EF4-FFF2-40B4-BE49-F238E27FC236}">
                <a16:creationId xmlns:a16="http://schemas.microsoft.com/office/drawing/2014/main" id="{9AC49FF7-0E7B-43F4-AF41-54D697973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9738" y="3429001"/>
            <a:ext cx="5049768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FF0000"/>
              </a:buClr>
              <a:buSzPct val="120000"/>
              <a:defRPr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Than,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chì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…</a:t>
            </a:r>
          </a:p>
        </p:txBody>
      </p:sp>
      <p:sp>
        <p:nvSpPr>
          <p:cNvPr id="142374" name="Text Box 38">
            <a:extLst>
              <a:ext uri="{FF2B5EF4-FFF2-40B4-BE49-F238E27FC236}">
                <a16:creationId xmlns:a16="http://schemas.microsoft.com/office/drawing/2014/main" id="{845AA0AD-B121-48E4-89E0-FC5148288E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4748" y="4724401"/>
            <a:ext cx="3538330" cy="15696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thuỷ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defRPr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súc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2375" name="Text Box 39">
            <a:extLst>
              <a:ext uri="{FF2B5EF4-FFF2-40B4-BE49-F238E27FC236}">
                <a16:creationId xmlns:a16="http://schemas.microsoft.com/office/drawing/2014/main" id="{D0524C61-BADD-49B4-A0BB-89584B60EF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3686" y="4367948"/>
            <a:ext cx="4921871" cy="230832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defRPr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Tx/>
              <a:buChar char="-"/>
              <a:defRPr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Tx/>
              <a:buChar char="-"/>
              <a:defRPr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  <a:defRPr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dược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42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42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42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142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142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142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142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142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142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69" grpId="0" build="allAtOnce"/>
      <p:bldP spid="142370" grpId="0"/>
      <p:bldP spid="142371" grpId="0"/>
      <p:bldP spid="142372" grpId="0"/>
      <p:bldP spid="142373" grpId="0"/>
      <p:bldP spid="142374" grpId="0"/>
      <p:bldP spid="14237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02" name="Text Box 30">
            <a:extLst>
              <a:ext uri="{FF2B5EF4-FFF2-40B4-BE49-F238E27FC236}">
                <a16:creationId xmlns:a16="http://schemas.microsoft.com/office/drawing/2014/main" id="{4AC9D208-64FC-4423-A43E-F740CD6DD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838201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4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C63AB7-1723-64E2-19EE-32709DBB5AB9}"/>
              </a:ext>
            </a:extLst>
          </p:cNvPr>
          <p:cNvSpPr txBox="1"/>
          <p:nvPr/>
        </p:nvSpPr>
        <p:spPr>
          <a:xfrm>
            <a:off x="3028209" y="7203"/>
            <a:ext cx="56526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TIÊU CHÍ ĐÁNH GIÁ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71B4E41-AA0B-D31B-4F41-7BAD0A2578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717539"/>
              </p:ext>
            </p:extLst>
          </p:nvPr>
        </p:nvGraphicFramePr>
        <p:xfrm>
          <a:off x="467096" y="838200"/>
          <a:ext cx="11257808" cy="58568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86348">
                  <a:extLst>
                    <a:ext uri="{9D8B030D-6E8A-4147-A177-3AD203B41FA5}">
                      <a16:colId xmlns:a16="http://schemas.microsoft.com/office/drawing/2014/main" val="3828646030"/>
                    </a:ext>
                  </a:extLst>
                </a:gridCol>
                <a:gridCol w="3326038">
                  <a:extLst>
                    <a:ext uri="{9D8B030D-6E8A-4147-A177-3AD203B41FA5}">
                      <a16:colId xmlns:a16="http://schemas.microsoft.com/office/drawing/2014/main" val="2990639672"/>
                    </a:ext>
                  </a:extLst>
                </a:gridCol>
                <a:gridCol w="2172711">
                  <a:extLst>
                    <a:ext uri="{9D8B030D-6E8A-4147-A177-3AD203B41FA5}">
                      <a16:colId xmlns:a16="http://schemas.microsoft.com/office/drawing/2014/main" val="3593719977"/>
                    </a:ext>
                  </a:extLst>
                </a:gridCol>
                <a:gridCol w="2172711">
                  <a:extLst>
                    <a:ext uri="{9D8B030D-6E8A-4147-A177-3AD203B41FA5}">
                      <a16:colId xmlns:a16="http://schemas.microsoft.com/office/drawing/2014/main" val="2119487779"/>
                    </a:ext>
                  </a:extLst>
                </a:gridCol>
              </a:tblGrid>
              <a:tr h="848084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kern="100" dirty="0" err="1">
                          <a:effectLst/>
                        </a:rPr>
                        <a:t>Tiêu</a:t>
                      </a:r>
                      <a:r>
                        <a:rPr lang="en-US" sz="5000" kern="100" dirty="0">
                          <a:effectLst/>
                        </a:rPr>
                        <a:t> </a:t>
                      </a:r>
                      <a:r>
                        <a:rPr lang="en-US" sz="5000" kern="100" dirty="0" err="1">
                          <a:effectLst/>
                        </a:rPr>
                        <a:t>chí</a:t>
                      </a:r>
                      <a:endParaRPr lang="en-US" sz="5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kern="100">
                          <a:effectLst/>
                        </a:rPr>
                        <a:t>Điểm</a:t>
                      </a:r>
                      <a:endParaRPr lang="en-US" sz="50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kern="100">
                          <a:effectLst/>
                        </a:rPr>
                        <a:t>Đạt</a:t>
                      </a:r>
                      <a:endParaRPr lang="en-US" sz="50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1885182"/>
                  </a:ext>
                </a:extLst>
              </a:tr>
              <a:tr h="848084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kern="100" dirty="0" err="1">
                          <a:effectLst/>
                        </a:rPr>
                        <a:t>Điều</a:t>
                      </a:r>
                      <a:r>
                        <a:rPr lang="en-US" sz="5000" kern="100" dirty="0">
                          <a:effectLst/>
                        </a:rPr>
                        <a:t> </a:t>
                      </a:r>
                      <a:r>
                        <a:rPr lang="en-US" sz="5000" kern="100" dirty="0" err="1">
                          <a:effectLst/>
                        </a:rPr>
                        <a:t>kiện</a:t>
                      </a:r>
                      <a:endParaRPr lang="en-US" sz="5000" kern="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kern="100" dirty="0" err="1">
                          <a:effectLst/>
                        </a:rPr>
                        <a:t>tự</a:t>
                      </a:r>
                      <a:r>
                        <a:rPr lang="en-US" sz="5000" kern="100" dirty="0">
                          <a:effectLst/>
                        </a:rPr>
                        <a:t> </a:t>
                      </a:r>
                      <a:r>
                        <a:rPr lang="en-US" sz="5000" kern="100" dirty="0" err="1">
                          <a:effectLst/>
                        </a:rPr>
                        <a:t>nhiên</a:t>
                      </a:r>
                      <a:endParaRPr lang="en-US" sz="5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kern="100" dirty="0" err="1">
                          <a:effectLst/>
                        </a:rPr>
                        <a:t>Địa</a:t>
                      </a:r>
                      <a:r>
                        <a:rPr lang="en-US" sz="5000" kern="100" dirty="0">
                          <a:effectLst/>
                        </a:rPr>
                        <a:t> </a:t>
                      </a:r>
                      <a:r>
                        <a:rPr lang="en-US" sz="5000" kern="100" dirty="0" err="1">
                          <a:effectLst/>
                        </a:rPr>
                        <a:t>hình</a:t>
                      </a:r>
                      <a:endParaRPr lang="en-US" sz="5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kern="100" dirty="0">
                          <a:effectLst/>
                        </a:rPr>
                        <a:t>2,5</a:t>
                      </a:r>
                      <a:endParaRPr lang="en-US" sz="5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5000" kern="1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4249081"/>
                  </a:ext>
                </a:extLst>
              </a:tr>
              <a:tr h="8480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kern="100" dirty="0" err="1">
                          <a:effectLst/>
                        </a:rPr>
                        <a:t>Khí</a:t>
                      </a:r>
                      <a:r>
                        <a:rPr lang="en-US" sz="5000" kern="100" dirty="0">
                          <a:effectLst/>
                        </a:rPr>
                        <a:t> </a:t>
                      </a:r>
                      <a:r>
                        <a:rPr lang="en-US" sz="5000" kern="100" dirty="0" err="1">
                          <a:effectLst/>
                        </a:rPr>
                        <a:t>hậu</a:t>
                      </a:r>
                      <a:endParaRPr lang="en-US" sz="5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kern="100" dirty="0">
                          <a:effectLst/>
                        </a:rPr>
                        <a:t>2,5</a:t>
                      </a:r>
                      <a:endParaRPr lang="en-US" sz="5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50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1070678"/>
                  </a:ext>
                </a:extLst>
              </a:tr>
              <a:tr h="13910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kern="100" dirty="0" err="1">
                          <a:effectLst/>
                        </a:rPr>
                        <a:t>Tài</a:t>
                      </a:r>
                      <a:r>
                        <a:rPr lang="en-US" sz="5000" kern="100" dirty="0">
                          <a:effectLst/>
                        </a:rPr>
                        <a:t> </a:t>
                      </a:r>
                      <a:r>
                        <a:rPr lang="en-US" sz="5000" kern="100" dirty="0" err="1">
                          <a:effectLst/>
                        </a:rPr>
                        <a:t>nguyên</a:t>
                      </a:r>
                      <a:endParaRPr lang="en-US" sz="5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kern="100" dirty="0">
                          <a:effectLst/>
                        </a:rPr>
                        <a:t>2</a:t>
                      </a:r>
                      <a:endParaRPr lang="en-US" sz="5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50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1424476"/>
                  </a:ext>
                </a:extLst>
              </a:tr>
              <a:tr h="848084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kern="100" dirty="0" err="1">
                          <a:effectLst/>
                        </a:rPr>
                        <a:t>Thế</a:t>
                      </a:r>
                      <a:r>
                        <a:rPr lang="en-US" sz="5000" kern="100" dirty="0">
                          <a:effectLst/>
                        </a:rPr>
                        <a:t> </a:t>
                      </a:r>
                      <a:r>
                        <a:rPr lang="en-US" sz="5000" kern="100" dirty="0" err="1">
                          <a:effectLst/>
                        </a:rPr>
                        <a:t>mạnh</a:t>
                      </a:r>
                      <a:r>
                        <a:rPr lang="en-US" sz="5000" kern="100" dirty="0">
                          <a:effectLst/>
                        </a:rPr>
                        <a:t> </a:t>
                      </a:r>
                      <a:r>
                        <a:rPr lang="en-US" sz="5000" kern="100" dirty="0" err="1">
                          <a:effectLst/>
                        </a:rPr>
                        <a:t>kinh</a:t>
                      </a:r>
                      <a:r>
                        <a:rPr lang="en-US" sz="5000" kern="100" dirty="0">
                          <a:effectLst/>
                        </a:rPr>
                        <a:t> </a:t>
                      </a:r>
                      <a:r>
                        <a:rPr lang="en-US" sz="5000" kern="100" dirty="0" err="1">
                          <a:effectLst/>
                        </a:rPr>
                        <a:t>tế</a:t>
                      </a:r>
                      <a:endParaRPr lang="en-US" sz="5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kern="100" dirty="0">
                          <a:effectLst/>
                        </a:rPr>
                        <a:t>3</a:t>
                      </a:r>
                      <a:endParaRPr lang="en-US" sz="5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50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1954860"/>
                  </a:ext>
                </a:extLst>
              </a:tr>
              <a:tr h="99972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kern="100" dirty="0">
                          <a:effectLst/>
                        </a:rPr>
                        <a:t> </a:t>
                      </a:r>
                      <a:r>
                        <a:rPr lang="en-US" sz="5000" kern="100" dirty="0" err="1">
                          <a:solidFill>
                            <a:srgbClr val="FF0000"/>
                          </a:solidFill>
                          <a:effectLst/>
                        </a:rPr>
                        <a:t>Tổng</a:t>
                      </a:r>
                      <a:endParaRPr lang="en-US" sz="5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kern="100" dirty="0">
                          <a:effectLst/>
                        </a:rPr>
                        <a:t> </a:t>
                      </a:r>
                      <a:r>
                        <a:rPr lang="en-US" sz="5000" kern="1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en-US" sz="5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kern="100" dirty="0">
                          <a:effectLst/>
                        </a:rPr>
                        <a:t> </a:t>
                      </a:r>
                      <a:endParaRPr lang="en-US" sz="5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7761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8199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8D7D629-BE2A-4D9B-A9D6-D68BD6E3A06C}"/>
              </a:ext>
            </a:extLst>
          </p:cNvPr>
          <p:cNvSpPr txBox="1"/>
          <p:nvPr/>
        </p:nvSpPr>
        <p:spPr>
          <a:xfrm>
            <a:off x="702364" y="1147945"/>
            <a:ext cx="114896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FF0000"/>
                </a:solidFill>
                <a:effectLst/>
                <a:latin typeface="VNI-Times" pitchFamily="2" charset="0"/>
                <a:ea typeface="Calibri" panose="020F0502020204030204" pitchFamily="34" charset="0"/>
              </a:rPr>
              <a:t>*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Khó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khăn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</p:txBody>
      </p:sp>
      <p:pic>
        <p:nvPicPr>
          <p:cNvPr id="6" name="Picture 5" descr="AG00218_">
            <a:extLst>
              <a:ext uri="{FF2B5EF4-FFF2-40B4-BE49-F238E27FC236}">
                <a16:creationId xmlns:a16="http://schemas.microsoft.com/office/drawing/2014/main" id="{C52E3EE4-6068-4993-A59D-D79D6D30A54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4506" y="278296"/>
            <a:ext cx="1272207" cy="662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D7D629-BE2A-4D9B-A9D6-D68BD6E3A06C}"/>
              </a:ext>
            </a:extLst>
          </p:cNvPr>
          <p:cNvSpPr txBox="1"/>
          <p:nvPr/>
        </p:nvSpPr>
        <p:spPr>
          <a:xfrm>
            <a:off x="296773" y="247518"/>
            <a:ext cx="114896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3600" b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II. Điều kiện tự nhiên và tài nguyên thiên nhiên </a:t>
            </a:r>
            <a:endParaRPr lang="en-US" sz="360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D7D629-BE2A-4D9B-A9D6-D68BD6E3A06C}"/>
              </a:ext>
            </a:extLst>
          </p:cNvPr>
          <p:cNvSpPr txBox="1"/>
          <p:nvPr/>
        </p:nvSpPr>
        <p:spPr>
          <a:xfrm>
            <a:off x="702364" y="1925261"/>
            <a:ext cx="11084045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Địa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chia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cắt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phức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tạp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hời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tiết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diễn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biến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thất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thường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hoáng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sản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trữ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lượng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nhỏ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điều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kiện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khai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thác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phức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tạp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ói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mòn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đất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sạt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lở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đất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lũ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quét</a:t>
            </a:r>
            <a:r>
              <a:rPr lang="en-U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….</a:t>
            </a:r>
          </a:p>
        </p:txBody>
      </p:sp>
    </p:spTree>
    <p:extLst>
      <p:ext uri="{BB962C8B-B14F-4D97-AF65-F5344CB8AC3E}">
        <p14:creationId xmlns:p14="http://schemas.microsoft.com/office/powerpoint/2010/main" val="116055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>
            <a:extLst>
              <a:ext uri="{FF2B5EF4-FFF2-40B4-BE49-F238E27FC236}">
                <a16:creationId xmlns:a16="http://schemas.microsoft.com/office/drawing/2014/main" id="{568058F1-CB74-4863-A159-198FC1A51E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0525" y="17875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296963" name="Picture 3" descr="1343383680-sat-lo-dat1">
            <a:extLst>
              <a:ext uri="{FF2B5EF4-FFF2-40B4-BE49-F238E27FC236}">
                <a16:creationId xmlns:a16="http://schemas.microsoft.com/office/drawing/2014/main" id="{145EE313-C2AC-4D38-813D-7B835EEA0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0"/>
            <a:ext cx="59436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64" name="Picture 4" descr="532759942012083122201651">
            <a:extLst>
              <a:ext uri="{FF2B5EF4-FFF2-40B4-BE49-F238E27FC236}">
                <a16:creationId xmlns:a16="http://schemas.microsoft.com/office/drawing/2014/main" id="{0529BB1D-4FB6-490E-9FC0-D64F7074A9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6"/>
            <a:ext cx="6178550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65" name="Picture 5" descr="ImageView">
            <a:extLst>
              <a:ext uri="{FF2B5EF4-FFF2-40B4-BE49-F238E27FC236}">
                <a16:creationId xmlns:a16="http://schemas.microsoft.com/office/drawing/2014/main" id="{B10DA7D1-01EB-4EBA-80B2-7DD3E63CDC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399" y="3505200"/>
            <a:ext cx="5943599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66" name="Text Box 6">
            <a:extLst>
              <a:ext uri="{FF2B5EF4-FFF2-40B4-BE49-F238E27FC236}">
                <a16:creationId xmlns:a16="http://schemas.microsoft.com/office/drawing/2014/main" id="{A7319389-0E13-491D-B1D5-9F677C6B8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609601"/>
            <a:ext cx="3048000" cy="519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LŨ QUÉT, LỞ ĐẤT</a:t>
            </a:r>
            <a:r>
              <a:rPr lang="en-US" altLang="en-US" sz="280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296967" name="Picture 7" descr="2">
            <a:extLst>
              <a:ext uri="{FF2B5EF4-FFF2-40B4-BE49-F238E27FC236}">
                <a16:creationId xmlns:a16="http://schemas.microsoft.com/office/drawing/2014/main" id="{8A1DD1AA-69D1-4C30-9C50-177888C00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5200"/>
            <a:ext cx="61722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68" name="Text Box 8">
            <a:extLst>
              <a:ext uri="{FF2B5EF4-FFF2-40B4-BE49-F238E27FC236}">
                <a16:creationId xmlns:a16="http://schemas.microsoft.com/office/drawing/2014/main" id="{43B6BA24-09A4-48CA-A58A-068B998158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4343400"/>
            <a:ext cx="15240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RÉT HẠI</a:t>
            </a:r>
          </a:p>
        </p:txBody>
      </p:sp>
      <p:sp>
        <p:nvSpPr>
          <p:cNvPr id="296975" name="Text Box 15">
            <a:extLst>
              <a:ext uri="{FF2B5EF4-FFF2-40B4-BE49-F238E27FC236}">
                <a16:creationId xmlns:a16="http://schemas.microsoft.com/office/drawing/2014/main" id="{D6A7E132-3031-439D-9AB1-59EA6EBA59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288" y="3124200"/>
            <a:ext cx="11820938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Địa hình bị chia cắt, thời tiết diễn biến thất thường, đất đai bị xói mòn, sạt lở, lũ quét,..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96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96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96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96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96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296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296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66" grpId="0" animBg="1"/>
      <p:bldP spid="29696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ext Box 5"/>
          <p:cNvSpPr txBox="1">
            <a:spLocks noChangeArrowheads="1"/>
          </p:cNvSpPr>
          <p:nvPr/>
        </p:nvSpPr>
        <p:spPr bwMode="auto">
          <a:xfrm>
            <a:off x="2057400" y="0"/>
            <a:ext cx="792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26979" name="Text Box 6"/>
          <p:cNvSpPr txBox="1">
            <a:spLocks noChangeArrowheads="1"/>
          </p:cNvSpPr>
          <p:nvPr/>
        </p:nvSpPr>
        <p:spPr bwMode="auto">
          <a:xfrm>
            <a:off x="1524000" y="0"/>
            <a:ext cx="9144000" cy="579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3200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47823" name="Picture 15" descr="5_hien2274-4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76200"/>
            <a:ext cx="4394200" cy="3295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7837" name="Picture 29" descr="anh%20Da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76201"/>
            <a:ext cx="4319693" cy="32946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7839" name="Picture 31" descr="than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907" y="3561079"/>
            <a:ext cx="4395894" cy="3223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7841" name="Picture 33" descr="vungmo6_5935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562027"/>
            <a:ext cx="4318000" cy="32202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7842" name="Text Box 34"/>
          <p:cNvSpPr txBox="1">
            <a:spLocks noChangeArrowheads="1"/>
          </p:cNvSpPr>
          <p:nvPr/>
        </p:nvSpPr>
        <p:spPr bwMode="auto">
          <a:xfrm>
            <a:off x="2209800" y="3124201"/>
            <a:ext cx="77724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000066"/>
                </a:solidFill>
                <a:latin typeface="Times New Roman" panose="02020603050405020304" pitchFamily="18" charset="0"/>
              </a:rPr>
              <a:t>Trữ lượng khoáng sản nhỏ, khai khai thác phức tạp.</a:t>
            </a:r>
            <a:r>
              <a:rPr lang="en-US" altLang="en-US" sz="2800" b="1">
                <a:solidFill>
                  <a:srgbClr val="000066"/>
                </a:solidFill>
                <a:latin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70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7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7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7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7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7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7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7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7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400"/>
                                        <p:tgtEl>
                                          <p:spTgt spid="2478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400"/>
                                        <p:tgtEl>
                                          <p:spTgt spid="2478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400"/>
                                        <p:tgtEl>
                                          <p:spTgt spid="2478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4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D549039-A22C-4C6D-B24F-F0F3FBED26FD}"/>
              </a:ext>
            </a:extLst>
          </p:cNvPr>
          <p:cNvSpPr txBox="1"/>
          <p:nvPr/>
        </p:nvSpPr>
        <p:spPr>
          <a:xfrm>
            <a:off x="225287" y="1145434"/>
            <a:ext cx="11837097" cy="25444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Trung du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iền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núi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ắ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Bộ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giáp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endParaRPr lang="en-US" sz="2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Biển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	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Bắc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Campuchia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          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sông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Hồng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D.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Bắc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Trung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Bộ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23CF73-5B2A-49B6-8359-96AD06E3F3C4}"/>
              </a:ext>
            </a:extLst>
          </p:cNvPr>
          <p:cNvSpPr txBox="1"/>
          <p:nvPr/>
        </p:nvSpPr>
        <p:spPr>
          <a:xfrm rot="10800000" flipV="1">
            <a:off x="149352" y="3663239"/>
            <a:ext cx="12055526" cy="2978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Tỉnh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Trung du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miền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núi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Bộ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giáp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Trung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Quốc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Lào</a:t>
            </a:r>
            <a:endParaRPr lang="en-US" sz="2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Lai Châu.	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Điện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Biên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	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Sơn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La.	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D.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Lào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Cai.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ACC3B67-B45E-4D1F-AA21-8DF02A60ACF4}"/>
              </a:ext>
            </a:extLst>
          </p:cNvPr>
          <p:cNvSpPr/>
          <p:nvPr/>
        </p:nvSpPr>
        <p:spPr>
          <a:xfrm>
            <a:off x="0" y="516414"/>
            <a:ext cx="7198357" cy="76771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Chọn đáp đúng nhất cho các câu sau: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96C3628-E1DE-4474-948A-C7BDB8A8C254}"/>
              </a:ext>
            </a:extLst>
          </p:cNvPr>
          <p:cNvSpPr/>
          <p:nvPr/>
        </p:nvSpPr>
        <p:spPr>
          <a:xfrm>
            <a:off x="228459" y="2159172"/>
            <a:ext cx="450573" cy="49033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7F36195-D78C-46CB-A559-2254F178EF0D}"/>
              </a:ext>
            </a:extLst>
          </p:cNvPr>
          <p:cNvSpPr/>
          <p:nvPr/>
        </p:nvSpPr>
        <p:spPr>
          <a:xfrm>
            <a:off x="106016" y="5208105"/>
            <a:ext cx="463827" cy="41081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ACC3B67-B45E-4D1F-AA21-8DF02A60ACF4}"/>
              </a:ext>
            </a:extLst>
          </p:cNvPr>
          <p:cNvSpPr/>
          <p:nvPr/>
        </p:nvSpPr>
        <p:spPr>
          <a:xfrm>
            <a:off x="3052293" y="-50256"/>
            <a:ext cx="7198357" cy="76771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47494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 animBg="1"/>
      <p:bldP spid="4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E692E7-F6C9-4016-B997-769E5FA38EF2}"/>
              </a:ext>
            </a:extLst>
          </p:cNvPr>
          <p:cNvSpPr txBox="1"/>
          <p:nvPr/>
        </p:nvSpPr>
        <p:spPr>
          <a:xfrm>
            <a:off x="327543" y="313899"/>
            <a:ext cx="11532361" cy="25444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 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r>
              <a:rPr 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Tiểu vùng tây Bắc của nước ta</a:t>
            </a:r>
            <a:r>
              <a:rPr lang="en-US" sz="2800" b="1" u="sng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không </a:t>
            </a:r>
            <a:r>
              <a:rPr 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 thế mạnh về</a:t>
            </a:r>
            <a:endParaRPr lang="en-US" sz="280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phát triển thủy điện.			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trồng rừng và cây công nghiệp lâu năm.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nuôi trồng, đánh bắt thủy sản.		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D. chăn nuôi gia súc lớn.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D8D7AE-8EE0-4230-BACF-AD9A62F0A383}"/>
              </a:ext>
            </a:extLst>
          </p:cNvPr>
          <p:cNvSpPr txBox="1"/>
          <p:nvPr/>
        </p:nvSpPr>
        <p:spPr>
          <a:xfrm rot="10800000" flipV="1">
            <a:off x="327543" y="2734294"/>
            <a:ext cx="11321117" cy="1983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 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</a:t>
            </a:r>
            <a:r>
              <a:rPr 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Loại khoáng sản có trữ lượng lớn nhất vùng Trung du và miền núi Bắc Bộ là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Than.							B. Sắt.		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Đồng.							D. Apatit.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CDE628-8D7A-40C1-8BBE-8DDD80EA5F53}"/>
              </a:ext>
            </a:extLst>
          </p:cNvPr>
          <p:cNvSpPr txBox="1"/>
          <p:nvPr/>
        </p:nvSpPr>
        <p:spPr>
          <a:xfrm>
            <a:off x="327543" y="4863547"/>
            <a:ext cx="11321116" cy="1522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tỉnh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dưới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đây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tỉnh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nằm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</a:t>
            </a:r>
            <a:endParaRPr lang="en-US" sz="2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AutoNum type="alphaUcPeriod"/>
            </a:pP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Lào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Cai.							B. Lai Châu.		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Sơn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La.							D.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Điện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Biên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FB4BCD0-5FC9-4CDA-8966-960B88E8F729}"/>
              </a:ext>
            </a:extLst>
          </p:cNvPr>
          <p:cNvSpPr/>
          <p:nvPr/>
        </p:nvSpPr>
        <p:spPr>
          <a:xfrm>
            <a:off x="265043" y="1868557"/>
            <a:ext cx="499821" cy="43732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1E966A6-43BF-4788-A269-83AC8CC9EBF6}"/>
              </a:ext>
            </a:extLst>
          </p:cNvPr>
          <p:cNvSpPr/>
          <p:nvPr/>
        </p:nvSpPr>
        <p:spPr>
          <a:xfrm>
            <a:off x="265043" y="3790122"/>
            <a:ext cx="556593" cy="43732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112DB06-C7F5-4D33-8D1C-0A2B03CA8504}"/>
              </a:ext>
            </a:extLst>
          </p:cNvPr>
          <p:cNvSpPr/>
          <p:nvPr/>
        </p:nvSpPr>
        <p:spPr>
          <a:xfrm>
            <a:off x="261281" y="5457351"/>
            <a:ext cx="499822" cy="43732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62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2" grpId="0" animBg="1"/>
      <p:bldP spid="6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bbon: Curved and Tilted Down 1">
            <a:extLst>
              <a:ext uri="{FF2B5EF4-FFF2-40B4-BE49-F238E27FC236}">
                <a16:creationId xmlns:a16="http://schemas.microsoft.com/office/drawing/2014/main" id="{B404D077-93C8-4D9E-9D7D-7F1B4E72CA04}"/>
              </a:ext>
            </a:extLst>
          </p:cNvPr>
          <p:cNvSpPr/>
          <p:nvPr/>
        </p:nvSpPr>
        <p:spPr>
          <a:xfrm>
            <a:off x="119271" y="182217"/>
            <a:ext cx="11502886" cy="6493565"/>
          </a:xfrm>
          <a:prstGeom prst="ellipseRibbon">
            <a:avLst>
              <a:gd name="adj1" fmla="val 9898"/>
              <a:gd name="adj2" fmla="val 50000"/>
              <a:gd name="adj3" fmla="val 12500"/>
            </a:avLst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SGK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dung. </a:t>
            </a:r>
          </a:p>
          <a:p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ĐẶC ĐIỂM DÂN CƯ XÃ HỘI </a:t>
            </a:r>
          </a:p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 TRUNG DU VÀ MIỀN NÚI BẮC BỘ (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</a:p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 TÌNH HÌNH PHÁT TRIỂN KINH TẾ</a:t>
            </a:r>
          </a:p>
          <a:p>
            <a:pPr marL="342900" indent="-342900">
              <a:buAutoNum type="arabicPeriod"/>
            </a:pP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V. CÁC TRUNG TÂM KINH TẾ</a:t>
            </a:r>
          </a:p>
        </p:txBody>
      </p:sp>
    </p:spTree>
    <p:extLst>
      <p:ext uri="{BB962C8B-B14F-4D97-AF65-F5344CB8AC3E}">
        <p14:creationId xmlns:p14="http://schemas.microsoft.com/office/powerpoint/2010/main" val="245099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957" y="0"/>
            <a:ext cx="4389212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9" name="TextBox 5"/>
          <p:cNvSpPr txBox="1">
            <a:spLocks noChangeArrowheads="1"/>
          </p:cNvSpPr>
          <p:nvPr/>
        </p:nvSpPr>
        <p:spPr bwMode="auto">
          <a:xfrm>
            <a:off x="682424" y="991931"/>
            <a:ext cx="6821364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BÀI 17: VÙNG TRUNG DU VÀ MIỀN NÚI BẮC BỘ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6260" name="Text Box 2"/>
          <p:cNvSpPr txBox="1">
            <a:spLocks noChangeArrowheads="1"/>
          </p:cNvSpPr>
          <p:nvPr/>
        </p:nvSpPr>
        <p:spPr bwMode="auto">
          <a:xfrm>
            <a:off x="213757" y="5010151"/>
            <a:ext cx="83008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Giáo viên: </a:t>
            </a:r>
            <a:r>
              <a:rPr kumimoji="0" lang="en-US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Nguyễn Thị Ngát Hương</a:t>
            </a:r>
            <a:endParaRPr kumimoji="0" lang="en-US" altLang="vi-VN" sz="36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6262" name="Text Box 2"/>
          <p:cNvSpPr txBox="1">
            <a:spLocks noChangeArrowheads="1"/>
          </p:cNvSpPr>
          <p:nvPr/>
        </p:nvSpPr>
        <p:spPr bwMode="auto">
          <a:xfrm>
            <a:off x="2493963" y="4008439"/>
            <a:ext cx="49009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MÔN: ĐỊA LÍ 9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067863" y="820198"/>
            <a:ext cx="60504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 PHÂN HÓA LÃNH THỔ</a:t>
            </a:r>
          </a:p>
        </p:txBody>
      </p:sp>
    </p:spTree>
    <p:extLst>
      <p:ext uri="{BB962C8B-B14F-4D97-AF65-F5344CB8AC3E}">
        <p14:creationId xmlns:p14="http://schemas.microsoft.com/office/powerpoint/2010/main" val="3647304314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IMAGE0002">
            <a:extLst>
              <a:ext uri="{FF2B5EF4-FFF2-40B4-BE49-F238E27FC236}">
                <a16:creationId xmlns:a16="http://schemas.microsoft.com/office/drawing/2014/main" id="{F81B8795-DA50-471F-BF14-8B571D6FA0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1" y="228600"/>
            <a:ext cx="4956175" cy="630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20" name="Freeform 12">
            <a:extLst>
              <a:ext uri="{FF2B5EF4-FFF2-40B4-BE49-F238E27FC236}">
                <a16:creationId xmlns:a16="http://schemas.microsoft.com/office/drawing/2014/main" id="{43F31812-0D17-4799-8149-D4410AC31FBD}"/>
              </a:ext>
            </a:extLst>
          </p:cNvPr>
          <p:cNvSpPr>
            <a:spLocks/>
          </p:cNvSpPr>
          <p:nvPr/>
        </p:nvSpPr>
        <p:spPr bwMode="auto">
          <a:xfrm>
            <a:off x="5924550" y="346075"/>
            <a:ext cx="2667000" cy="1193800"/>
          </a:xfrm>
          <a:custGeom>
            <a:avLst/>
            <a:gdLst>
              <a:gd name="T0" fmla="*/ 2147483646 w 1680"/>
              <a:gd name="T1" fmla="*/ 2147483646 h 752"/>
              <a:gd name="T2" fmla="*/ 2147483646 w 1680"/>
              <a:gd name="T3" fmla="*/ 2147483646 h 752"/>
              <a:gd name="T4" fmla="*/ 2147483646 w 1680"/>
              <a:gd name="T5" fmla="*/ 2147483646 h 752"/>
              <a:gd name="T6" fmla="*/ 2147483646 w 1680"/>
              <a:gd name="T7" fmla="*/ 2147483646 h 752"/>
              <a:gd name="T8" fmla="*/ 2147483646 w 1680"/>
              <a:gd name="T9" fmla="*/ 2147483646 h 752"/>
              <a:gd name="T10" fmla="*/ 2147483646 w 1680"/>
              <a:gd name="T11" fmla="*/ 2147483646 h 752"/>
              <a:gd name="T12" fmla="*/ 2147483646 w 1680"/>
              <a:gd name="T13" fmla="*/ 2147483646 h 752"/>
              <a:gd name="T14" fmla="*/ 2147483646 w 1680"/>
              <a:gd name="T15" fmla="*/ 2147483646 h 752"/>
              <a:gd name="T16" fmla="*/ 2147483646 w 1680"/>
              <a:gd name="T17" fmla="*/ 2147483646 h 752"/>
              <a:gd name="T18" fmla="*/ 2147483646 w 1680"/>
              <a:gd name="T19" fmla="*/ 2147483646 h 752"/>
              <a:gd name="T20" fmla="*/ 2147483646 w 1680"/>
              <a:gd name="T21" fmla="*/ 2147483646 h 752"/>
              <a:gd name="T22" fmla="*/ 2147483646 w 1680"/>
              <a:gd name="T23" fmla="*/ 2147483646 h 752"/>
              <a:gd name="T24" fmla="*/ 2147483646 w 1680"/>
              <a:gd name="T25" fmla="*/ 0 h 752"/>
              <a:gd name="T26" fmla="*/ 2147483646 w 1680"/>
              <a:gd name="T27" fmla="*/ 2147483646 h 752"/>
              <a:gd name="T28" fmla="*/ 2147483646 w 1680"/>
              <a:gd name="T29" fmla="*/ 2147483646 h 752"/>
              <a:gd name="T30" fmla="*/ 2147483646 w 1680"/>
              <a:gd name="T31" fmla="*/ 2147483646 h 752"/>
              <a:gd name="T32" fmla="*/ 2147483646 w 1680"/>
              <a:gd name="T33" fmla="*/ 2147483646 h 752"/>
              <a:gd name="T34" fmla="*/ 2147483646 w 1680"/>
              <a:gd name="T35" fmla="*/ 2147483646 h 752"/>
              <a:gd name="T36" fmla="*/ 2147483646 w 1680"/>
              <a:gd name="T37" fmla="*/ 2147483646 h 752"/>
              <a:gd name="T38" fmla="*/ 2147483646 w 1680"/>
              <a:gd name="T39" fmla="*/ 2147483646 h 752"/>
              <a:gd name="T40" fmla="*/ 2147483646 w 1680"/>
              <a:gd name="T41" fmla="*/ 2147483646 h 752"/>
              <a:gd name="T42" fmla="*/ 2147483646 w 1680"/>
              <a:gd name="T43" fmla="*/ 2147483646 h 752"/>
              <a:gd name="T44" fmla="*/ 2147483646 w 1680"/>
              <a:gd name="T45" fmla="*/ 2147483646 h 752"/>
              <a:gd name="T46" fmla="*/ 2147483646 w 1680"/>
              <a:gd name="T47" fmla="*/ 2147483646 h 752"/>
              <a:gd name="T48" fmla="*/ 2147483646 w 1680"/>
              <a:gd name="T49" fmla="*/ 2147483646 h 752"/>
              <a:gd name="T50" fmla="*/ 2147483646 w 1680"/>
              <a:gd name="T51" fmla="*/ 2147483646 h 752"/>
              <a:gd name="T52" fmla="*/ 2147483646 w 1680"/>
              <a:gd name="T53" fmla="*/ 2147483646 h 752"/>
              <a:gd name="T54" fmla="*/ 2147483646 w 1680"/>
              <a:gd name="T55" fmla="*/ 2147483646 h 752"/>
              <a:gd name="T56" fmla="*/ 2147483646 w 1680"/>
              <a:gd name="T57" fmla="*/ 2147483646 h 752"/>
              <a:gd name="T58" fmla="*/ 2147483646 w 1680"/>
              <a:gd name="T59" fmla="*/ 2147483646 h 752"/>
              <a:gd name="T60" fmla="*/ 2147483646 w 1680"/>
              <a:gd name="T61" fmla="*/ 2147483646 h 752"/>
              <a:gd name="T62" fmla="*/ 2147483646 w 1680"/>
              <a:gd name="T63" fmla="*/ 2147483646 h 752"/>
              <a:gd name="T64" fmla="*/ 2147483646 w 1680"/>
              <a:gd name="T65" fmla="*/ 2147483646 h 752"/>
              <a:gd name="T66" fmla="*/ 2147483646 w 1680"/>
              <a:gd name="T67" fmla="*/ 2147483646 h 752"/>
              <a:gd name="T68" fmla="*/ 2147483646 w 1680"/>
              <a:gd name="T69" fmla="*/ 2147483646 h 752"/>
              <a:gd name="T70" fmla="*/ 2147483646 w 1680"/>
              <a:gd name="T71" fmla="*/ 2147483646 h 752"/>
              <a:gd name="T72" fmla="*/ 2147483646 w 1680"/>
              <a:gd name="T73" fmla="*/ 2147483646 h 752"/>
              <a:gd name="T74" fmla="*/ 2147483646 w 1680"/>
              <a:gd name="T75" fmla="*/ 2147483646 h 752"/>
              <a:gd name="T76" fmla="*/ 2147483646 w 1680"/>
              <a:gd name="T77" fmla="*/ 2147483646 h 752"/>
              <a:gd name="T78" fmla="*/ 2147483646 w 1680"/>
              <a:gd name="T79" fmla="*/ 2147483646 h 752"/>
              <a:gd name="T80" fmla="*/ 2147483646 w 1680"/>
              <a:gd name="T81" fmla="*/ 2147483646 h 752"/>
              <a:gd name="T82" fmla="*/ 2147483646 w 1680"/>
              <a:gd name="T83" fmla="*/ 2147483646 h 752"/>
              <a:gd name="T84" fmla="*/ 2147483646 w 1680"/>
              <a:gd name="T85" fmla="*/ 2147483646 h 752"/>
              <a:gd name="T86" fmla="*/ 2147483646 w 1680"/>
              <a:gd name="T87" fmla="*/ 2147483646 h 752"/>
              <a:gd name="T88" fmla="*/ 2147483646 w 1680"/>
              <a:gd name="T89" fmla="*/ 2147483646 h 752"/>
              <a:gd name="T90" fmla="*/ 2147483646 w 1680"/>
              <a:gd name="T91" fmla="*/ 2147483646 h 752"/>
              <a:gd name="T92" fmla="*/ 2147483646 w 1680"/>
              <a:gd name="T93" fmla="*/ 2147483646 h 752"/>
              <a:gd name="T94" fmla="*/ 2147483646 w 1680"/>
              <a:gd name="T95" fmla="*/ 2147483646 h 752"/>
              <a:gd name="T96" fmla="*/ 2147483646 w 1680"/>
              <a:gd name="T97" fmla="*/ 2147483646 h 752"/>
              <a:gd name="T98" fmla="*/ 2147483646 w 1680"/>
              <a:gd name="T99" fmla="*/ 2147483646 h 75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680" h="752">
                <a:moveTo>
                  <a:pt x="1680" y="452"/>
                </a:moveTo>
                <a:cubicBezTo>
                  <a:pt x="1658" y="459"/>
                  <a:pt x="1631" y="448"/>
                  <a:pt x="1612" y="436"/>
                </a:cubicBezTo>
                <a:cubicBezTo>
                  <a:pt x="1560" y="449"/>
                  <a:pt x="1580" y="443"/>
                  <a:pt x="1552" y="452"/>
                </a:cubicBezTo>
                <a:cubicBezTo>
                  <a:pt x="1528" y="449"/>
                  <a:pt x="1521" y="443"/>
                  <a:pt x="1500" y="436"/>
                </a:cubicBezTo>
                <a:cubicBezTo>
                  <a:pt x="1483" y="447"/>
                  <a:pt x="1480" y="443"/>
                  <a:pt x="1464" y="432"/>
                </a:cubicBezTo>
                <a:cubicBezTo>
                  <a:pt x="1463" y="428"/>
                  <a:pt x="1464" y="421"/>
                  <a:pt x="1460" y="420"/>
                </a:cubicBezTo>
                <a:cubicBezTo>
                  <a:pt x="1452" y="418"/>
                  <a:pt x="1444" y="425"/>
                  <a:pt x="1436" y="424"/>
                </a:cubicBezTo>
                <a:cubicBezTo>
                  <a:pt x="1423" y="423"/>
                  <a:pt x="1409" y="408"/>
                  <a:pt x="1396" y="404"/>
                </a:cubicBezTo>
                <a:cubicBezTo>
                  <a:pt x="1387" y="358"/>
                  <a:pt x="1331" y="352"/>
                  <a:pt x="1292" y="348"/>
                </a:cubicBezTo>
                <a:cubicBezTo>
                  <a:pt x="1281" y="331"/>
                  <a:pt x="1272" y="326"/>
                  <a:pt x="1296" y="320"/>
                </a:cubicBezTo>
                <a:cubicBezTo>
                  <a:pt x="1288" y="279"/>
                  <a:pt x="1290" y="289"/>
                  <a:pt x="1268" y="264"/>
                </a:cubicBezTo>
                <a:cubicBezTo>
                  <a:pt x="1262" y="257"/>
                  <a:pt x="1252" y="240"/>
                  <a:pt x="1252" y="240"/>
                </a:cubicBezTo>
                <a:cubicBezTo>
                  <a:pt x="1253" y="235"/>
                  <a:pt x="1253" y="229"/>
                  <a:pt x="1256" y="224"/>
                </a:cubicBezTo>
                <a:cubicBezTo>
                  <a:pt x="1259" y="220"/>
                  <a:pt x="1266" y="220"/>
                  <a:pt x="1268" y="216"/>
                </a:cubicBezTo>
                <a:cubicBezTo>
                  <a:pt x="1284" y="188"/>
                  <a:pt x="1257" y="200"/>
                  <a:pt x="1288" y="192"/>
                </a:cubicBezTo>
                <a:cubicBezTo>
                  <a:pt x="1307" y="179"/>
                  <a:pt x="1312" y="160"/>
                  <a:pt x="1328" y="144"/>
                </a:cubicBezTo>
                <a:cubicBezTo>
                  <a:pt x="1307" y="130"/>
                  <a:pt x="1273" y="118"/>
                  <a:pt x="1248" y="108"/>
                </a:cubicBezTo>
                <a:cubicBezTo>
                  <a:pt x="1228" y="115"/>
                  <a:pt x="1215" y="126"/>
                  <a:pt x="1196" y="132"/>
                </a:cubicBezTo>
                <a:cubicBezTo>
                  <a:pt x="1177" y="126"/>
                  <a:pt x="1173" y="116"/>
                  <a:pt x="1152" y="112"/>
                </a:cubicBezTo>
                <a:cubicBezTo>
                  <a:pt x="1129" y="78"/>
                  <a:pt x="1085" y="105"/>
                  <a:pt x="1052" y="112"/>
                </a:cubicBezTo>
                <a:cubicBezTo>
                  <a:pt x="1043" y="107"/>
                  <a:pt x="1031" y="107"/>
                  <a:pt x="1024" y="100"/>
                </a:cubicBezTo>
                <a:cubicBezTo>
                  <a:pt x="1020" y="96"/>
                  <a:pt x="1019" y="89"/>
                  <a:pt x="1016" y="84"/>
                </a:cubicBezTo>
                <a:cubicBezTo>
                  <a:pt x="1005" y="69"/>
                  <a:pt x="992" y="68"/>
                  <a:pt x="976" y="64"/>
                </a:cubicBezTo>
                <a:cubicBezTo>
                  <a:pt x="972" y="61"/>
                  <a:pt x="967" y="60"/>
                  <a:pt x="964" y="56"/>
                </a:cubicBezTo>
                <a:cubicBezTo>
                  <a:pt x="961" y="51"/>
                  <a:pt x="964" y="44"/>
                  <a:pt x="960" y="40"/>
                </a:cubicBezTo>
                <a:cubicBezTo>
                  <a:pt x="947" y="26"/>
                  <a:pt x="914" y="6"/>
                  <a:pt x="896" y="0"/>
                </a:cubicBezTo>
                <a:cubicBezTo>
                  <a:pt x="884" y="18"/>
                  <a:pt x="877" y="20"/>
                  <a:pt x="856" y="24"/>
                </a:cubicBezTo>
                <a:cubicBezTo>
                  <a:pt x="832" y="40"/>
                  <a:pt x="803" y="43"/>
                  <a:pt x="776" y="52"/>
                </a:cubicBezTo>
                <a:cubicBezTo>
                  <a:pt x="760" y="76"/>
                  <a:pt x="774" y="123"/>
                  <a:pt x="740" y="132"/>
                </a:cubicBezTo>
                <a:cubicBezTo>
                  <a:pt x="723" y="137"/>
                  <a:pt x="705" y="135"/>
                  <a:pt x="688" y="136"/>
                </a:cubicBezTo>
                <a:cubicBezTo>
                  <a:pt x="670" y="142"/>
                  <a:pt x="640" y="168"/>
                  <a:pt x="640" y="168"/>
                </a:cubicBezTo>
                <a:cubicBezTo>
                  <a:pt x="625" y="163"/>
                  <a:pt x="623" y="153"/>
                  <a:pt x="608" y="148"/>
                </a:cubicBezTo>
                <a:cubicBezTo>
                  <a:pt x="591" y="149"/>
                  <a:pt x="573" y="148"/>
                  <a:pt x="556" y="152"/>
                </a:cubicBezTo>
                <a:cubicBezTo>
                  <a:pt x="551" y="153"/>
                  <a:pt x="543" y="177"/>
                  <a:pt x="532" y="184"/>
                </a:cubicBezTo>
                <a:cubicBezTo>
                  <a:pt x="529" y="188"/>
                  <a:pt x="526" y="192"/>
                  <a:pt x="524" y="196"/>
                </a:cubicBezTo>
                <a:cubicBezTo>
                  <a:pt x="522" y="200"/>
                  <a:pt x="524" y="207"/>
                  <a:pt x="520" y="208"/>
                </a:cubicBezTo>
                <a:cubicBezTo>
                  <a:pt x="517" y="209"/>
                  <a:pt x="488" y="189"/>
                  <a:pt x="480" y="184"/>
                </a:cubicBezTo>
                <a:cubicBezTo>
                  <a:pt x="469" y="168"/>
                  <a:pt x="459" y="165"/>
                  <a:pt x="440" y="160"/>
                </a:cubicBezTo>
                <a:cubicBezTo>
                  <a:pt x="405" y="136"/>
                  <a:pt x="424" y="172"/>
                  <a:pt x="400" y="188"/>
                </a:cubicBezTo>
                <a:cubicBezTo>
                  <a:pt x="392" y="183"/>
                  <a:pt x="381" y="180"/>
                  <a:pt x="376" y="172"/>
                </a:cubicBezTo>
                <a:cubicBezTo>
                  <a:pt x="358" y="144"/>
                  <a:pt x="369" y="151"/>
                  <a:pt x="348" y="144"/>
                </a:cubicBezTo>
                <a:cubicBezTo>
                  <a:pt x="303" y="159"/>
                  <a:pt x="298" y="222"/>
                  <a:pt x="256" y="236"/>
                </a:cubicBezTo>
                <a:cubicBezTo>
                  <a:pt x="243" y="223"/>
                  <a:pt x="230" y="214"/>
                  <a:pt x="212" y="208"/>
                </a:cubicBezTo>
                <a:cubicBezTo>
                  <a:pt x="189" y="174"/>
                  <a:pt x="220" y="214"/>
                  <a:pt x="192" y="192"/>
                </a:cubicBezTo>
                <a:cubicBezTo>
                  <a:pt x="188" y="189"/>
                  <a:pt x="187" y="183"/>
                  <a:pt x="184" y="180"/>
                </a:cubicBezTo>
                <a:cubicBezTo>
                  <a:pt x="169" y="165"/>
                  <a:pt x="143" y="166"/>
                  <a:pt x="124" y="164"/>
                </a:cubicBezTo>
                <a:cubicBezTo>
                  <a:pt x="100" y="148"/>
                  <a:pt x="118" y="133"/>
                  <a:pt x="84" y="156"/>
                </a:cubicBezTo>
                <a:cubicBezTo>
                  <a:pt x="69" y="200"/>
                  <a:pt x="80" y="182"/>
                  <a:pt x="48" y="204"/>
                </a:cubicBezTo>
                <a:cubicBezTo>
                  <a:pt x="41" y="226"/>
                  <a:pt x="20" y="232"/>
                  <a:pt x="0" y="240"/>
                </a:cubicBezTo>
                <a:cubicBezTo>
                  <a:pt x="8" y="250"/>
                  <a:pt x="14" y="264"/>
                  <a:pt x="24" y="272"/>
                </a:cubicBezTo>
                <a:cubicBezTo>
                  <a:pt x="31" y="278"/>
                  <a:pt x="41" y="279"/>
                  <a:pt x="48" y="284"/>
                </a:cubicBezTo>
                <a:cubicBezTo>
                  <a:pt x="61" y="303"/>
                  <a:pt x="98" y="344"/>
                  <a:pt x="116" y="356"/>
                </a:cubicBezTo>
                <a:cubicBezTo>
                  <a:pt x="126" y="385"/>
                  <a:pt x="129" y="418"/>
                  <a:pt x="156" y="436"/>
                </a:cubicBezTo>
                <a:cubicBezTo>
                  <a:pt x="194" y="431"/>
                  <a:pt x="178" y="430"/>
                  <a:pt x="200" y="408"/>
                </a:cubicBezTo>
                <a:cubicBezTo>
                  <a:pt x="211" y="424"/>
                  <a:pt x="218" y="423"/>
                  <a:pt x="236" y="428"/>
                </a:cubicBezTo>
                <a:cubicBezTo>
                  <a:pt x="228" y="499"/>
                  <a:pt x="243" y="445"/>
                  <a:pt x="220" y="472"/>
                </a:cubicBezTo>
                <a:cubicBezTo>
                  <a:pt x="214" y="479"/>
                  <a:pt x="204" y="496"/>
                  <a:pt x="204" y="496"/>
                </a:cubicBezTo>
                <a:cubicBezTo>
                  <a:pt x="238" y="507"/>
                  <a:pt x="205" y="528"/>
                  <a:pt x="192" y="544"/>
                </a:cubicBezTo>
                <a:cubicBezTo>
                  <a:pt x="199" y="549"/>
                  <a:pt x="209" y="550"/>
                  <a:pt x="216" y="556"/>
                </a:cubicBezTo>
                <a:cubicBezTo>
                  <a:pt x="253" y="586"/>
                  <a:pt x="199" y="551"/>
                  <a:pt x="228" y="580"/>
                </a:cubicBezTo>
                <a:cubicBezTo>
                  <a:pt x="239" y="591"/>
                  <a:pt x="253" y="597"/>
                  <a:pt x="264" y="608"/>
                </a:cubicBezTo>
                <a:cubicBezTo>
                  <a:pt x="271" y="644"/>
                  <a:pt x="295" y="640"/>
                  <a:pt x="328" y="644"/>
                </a:cubicBezTo>
                <a:cubicBezTo>
                  <a:pt x="373" y="672"/>
                  <a:pt x="386" y="674"/>
                  <a:pt x="436" y="684"/>
                </a:cubicBezTo>
                <a:cubicBezTo>
                  <a:pt x="443" y="683"/>
                  <a:pt x="452" y="685"/>
                  <a:pt x="456" y="680"/>
                </a:cubicBezTo>
                <a:cubicBezTo>
                  <a:pt x="478" y="655"/>
                  <a:pt x="435" y="651"/>
                  <a:pt x="480" y="640"/>
                </a:cubicBezTo>
                <a:cubicBezTo>
                  <a:pt x="504" y="624"/>
                  <a:pt x="532" y="636"/>
                  <a:pt x="556" y="620"/>
                </a:cubicBezTo>
                <a:cubicBezTo>
                  <a:pt x="594" y="624"/>
                  <a:pt x="624" y="631"/>
                  <a:pt x="656" y="652"/>
                </a:cubicBezTo>
                <a:cubicBezTo>
                  <a:pt x="669" y="671"/>
                  <a:pt x="687" y="687"/>
                  <a:pt x="708" y="696"/>
                </a:cubicBezTo>
                <a:cubicBezTo>
                  <a:pt x="716" y="699"/>
                  <a:pt x="732" y="704"/>
                  <a:pt x="732" y="704"/>
                </a:cubicBezTo>
                <a:cubicBezTo>
                  <a:pt x="764" y="693"/>
                  <a:pt x="733" y="685"/>
                  <a:pt x="776" y="692"/>
                </a:cubicBezTo>
                <a:cubicBezTo>
                  <a:pt x="807" y="684"/>
                  <a:pt x="846" y="714"/>
                  <a:pt x="876" y="724"/>
                </a:cubicBezTo>
                <a:cubicBezTo>
                  <a:pt x="891" y="729"/>
                  <a:pt x="900" y="747"/>
                  <a:pt x="916" y="748"/>
                </a:cubicBezTo>
                <a:cubicBezTo>
                  <a:pt x="935" y="749"/>
                  <a:pt x="953" y="751"/>
                  <a:pt x="972" y="752"/>
                </a:cubicBezTo>
                <a:cubicBezTo>
                  <a:pt x="991" y="750"/>
                  <a:pt x="1063" y="750"/>
                  <a:pt x="1012" y="716"/>
                </a:cubicBezTo>
                <a:cubicBezTo>
                  <a:pt x="1001" y="671"/>
                  <a:pt x="999" y="679"/>
                  <a:pt x="968" y="648"/>
                </a:cubicBezTo>
                <a:cubicBezTo>
                  <a:pt x="961" y="628"/>
                  <a:pt x="952" y="619"/>
                  <a:pt x="932" y="612"/>
                </a:cubicBezTo>
                <a:cubicBezTo>
                  <a:pt x="929" y="608"/>
                  <a:pt x="928" y="603"/>
                  <a:pt x="924" y="600"/>
                </a:cubicBezTo>
                <a:cubicBezTo>
                  <a:pt x="910" y="592"/>
                  <a:pt x="891" y="592"/>
                  <a:pt x="880" y="580"/>
                </a:cubicBezTo>
                <a:cubicBezTo>
                  <a:pt x="868" y="567"/>
                  <a:pt x="901" y="530"/>
                  <a:pt x="908" y="520"/>
                </a:cubicBezTo>
                <a:cubicBezTo>
                  <a:pt x="913" y="513"/>
                  <a:pt x="916" y="496"/>
                  <a:pt x="916" y="496"/>
                </a:cubicBezTo>
                <a:cubicBezTo>
                  <a:pt x="915" y="492"/>
                  <a:pt x="916" y="486"/>
                  <a:pt x="912" y="484"/>
                </a:cubicBezTo>
                <a:cubicBezTo>
                  <a:pt x="908" y="482"/>
                  <a:pt x="903" y="491"/>
                  <a:pt x="900" y="488"/>
                </a:cubicBezTo>
                <a:cubicBezTo>
                  <a:pt x="897" y="485"/>
                  <a:pt x="900" y="478"/>
                  <a:pt x="904" y="476"/>
                </a:cubicBezTo>
                <a:cubicBezTo>
                  <a:pt x="921" y="468"/>
                  <a:pt x="941" y="471"/>
                  <a:pt x="960" y="468"/>
                </a:cubicBezTo>
                <a:cubicBezTo>
                  <a:pt x="967" y="446"/>
                  <a:pt x="983" y="458"/>
                  <a:pt x="1000" y="464"/>
                </a:cubicBezTo>
                <a:cubicBezTo>
                  <a:pt x="1015" y="487"/>
                  <a:pt x="1035" y="488"/>
                  <a:pt x="1060" y="496"/>
                </a:cubicBezTo>
                <a:cubicBezTo>
                  <a:pt x="1062" y="509"/>
                  <a:pt x="1056" y="529"/>
                  <a:pt x="1068" y="536"/>
                </a:cubicBezTo>
                <a:cubicBezTo>
                  <a:pt x="1093" y="550"/>
                  <a:pt x="1124" y="541"/>
                  <a:pt x="1152" y="544"/>
                </a:cubicBezTo>
                <a:cubicBezTo>
                  <a:pt x="1178" y="547"/>
                  <a:pt x="1202" y="553"/>
                  <a:pt x="1228" y="556"/>
                </a:cubicBezTo>
                <a:cubicBezTo>
                  <a:pt x="1245" y="582"/>
                  <a:pt x="1279" y="587"/>
                  <a:pt x="1304" y="604"/>
                </a:cubicBezTo>
                <a:cubicBezTo>
                  <a:pt x="1314" y="618"/>
                  <a:pt x="1319" y="630"/>
                  <a:pt x="1336" y="636"/>
                </a:cubicBezTo>
                <a:cubicBezTo>
                  <a:pt x="1383" y="605"/>
                  <a:pt x="1364" y="612"/>
                  <a:pt x="1444" y="608"/>
                </a:cubicBezTo>
                <a:cubicBezTo>
                  <a:pt x="1469" y="591"/>
                  <a:pt x="1494" y="580"/>
                  <a:pt x="1524" y="576"/>
                </a:cubicBezTo>
                <a:cubicBezTo>
                  <a:pt x="1529" y="560"/>
                  <a:pt x="1537" y="544"/>
                  <a:pt x="1512" y="552"/>
                </a:cubicBezTo>
                <a:cubicBezTo>
                  <a:pt x="1472" y="542"/>
                  <a:pt x="1518" y="534"/>
                  <a:pt x="1532" y="532"/>
                </a:cubicBezTo>
                <a:cubicBezTo>
                  <a:pt x="1543" y="525"/>
                  <a:pt x="1568" y="516"/>
                  <a:pt x="1568" y="516"/>
                </a:cubicBezTo>
                <a:cubicBezTo>
                  <a:pt x="1544" y="500"/>
                  <a:pt x="1567" y="504"/>
                  <a:pt x="1584" y="500"/>
                </a:cubicBezTo>
                <a:cubicBezTo>
                  <a:pt x="1590" y="482"/>
                  <a:pt x="1610" y="478"/>
                  <a:pt x="1628" y="472"/>
                </a:cubicBezTo>
                <a:cubicBezTo>
                  <a:pt x="1643" y="477"/>
                  <a:pt x="1654" y="482"/>
                  <a:pt x="1672" y="472"/>
                </a:cubicBezTo>
                <a:cubicBezTo>
                  <a:pt x="1676" y="470"/>
                  <a:pt x="1666" y="464"/>
                  <a:pt x="1668" y="460"/>
                </a:cubicBezTo>
                <a:cubicBezTo>
                  <a:pt x="1670" y="456"/>
                  <a:pt x="1676" y="455"/>
                  <a:pt x="1680" y="452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rgbClr val="FF00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821" name="Freeform 13">
            <a:extLst>
              <a:ext uri="{FF2B5EF4-FFF2-40B4-BE49-F238E27FC236}">
                <a16:creationId xmlns:a16="http://schemas.microsoft.com/office/drawing/2014/main" id="{53E03AA8-348D-428E-89C0-3C5307B37398}"/>
              </a:ext>
            </a:extLst>
          </p:cNvPr>
          <p:cNvSpPr>
            <a:spLocks/>
          </p:cNvSpPr>
          <p:nvPr/>
        </p:nvSpPr>
        <p:spPr bwMode="auto">
          <a:xfrm>
            <a:off x="7315201" y="1023939"/>
            <a:ext cx="709613" cy="727075"/>
          </a:xfrm>
          <a:custGeom>
            <a:avLst/>
            <a:gdLst>
              <a:gd name="T0" fmla="*/ 2147483646 w 447"/>
              <a:gd name="T1" fmla="*/ 2147483646 h 458"/>
              <a:gd name="T2" fmla="*/ 2147483646 w 447"/>
              <a:gd name="T3" fmla="*/ 2147483646 h 458"/>
              <a:gd name="T4" fmla="*/ 2147483646 w 447"/>
              <a:gd name="T5" fmla="*/ 2147483646 h 458"/>
              <a:gd name="T6" fmla="*/ 2147483646 w 447"/>
              <a:gd name="T7" fmla="*/ 2147483646 h 458"/>
              <a:gd name="T8" fmla="*/ 2147483646 w 447"/>
              <a:gd name="T9" fmla="*/ 2147483646 h 458"/>
              <a:gd name="T10" fmla="*/ 2147483646 w 447"/>
              <a:gd name="T11" fmla="*/ 2147483646 h 458"/>
              <a:gd name="T12" fmla="*/ 2147483646 w 447"/>
              <a:gd name="T13" fmla="*/ 2147483646 h 458"/>
              <a:gd name="T14" fmla="*/ 0 w 447"/>
              <a:gd name="T15" fmla="*/ 2147483646 h 458"/>
              <a:gd name="T16" fmla="*/ 2147483646 w 447"/>
              <a:gd name="T17" fmla="*/ 2147483646 h 458"/>
              <a:gd name="T18" fmla="*/ 2147483646 w 447"/>
              <a:gd name="T19" fmla="*/ 2147483646 h 458"/>
              <a:gd name="T20" fmla="*/ 2147483646 w 447"/>
              <a:gd name="T21" fmla="*/ 2147483646 h 458"/>
              <a:gd name="T22" fmla="*/ 2147483646 w 447"/>
              <a:gd name="T23" fmla="*/ 2147483646 h 458"/>
              <a:gd name="T24" fmla="*/ 2147483646 w 447"/>
              <a:gd name="T25" fmla="*/ 2147483646 h 458"/>
              <a:gd name="T26" fmla="*/ 2147483646 w 447"/>
              <a:gd name="T27" fmla="*/ 2147483646 h 458"/>
              <a:gd name="T28" fmla="*/ 2147483646 w 447"/>
              <a:gd name="T29" fmla="*/ 2147483646 h 458"/>
              <a:gd name="T30" fmla="*/ 2147483646 w 447"/>
              <a:gd name="T31" fmla="*/ 2147483646 h 458"/>
              <a:gd name="T32" fmla="*/ 2147483646 w 447"/>
              <a:gd name="T33" fmla="*/ 2147483646 h 458"/>
              <a:gd name="T34" fmla="*/ 2147483646 w 447"/>
              <a:gd name="T35" fmla="*/ 2147483646 h 458"/>
              <a:gd name="T36" fmla="*/ 2147483646 w 447"/>
              <a:gd name="T37" fmla="*/ 2147483646 h 458"/>
              <a:gd name="T38" fmla="*/ 2147483646 w 447"/>
              <a:gd name="T39" fmla="*/ 2147483646 h 458"/>
              <a:gd name="T40" fmla="*/ 2147483646 w 447"/>
              <a:gd name="T41" fmla="*/ 2147483646 h 458"/>
              <a:gd name="T42" fmla="*/ 2147483646 w 447"/>
              <a:gd name="T43" fmla="*/ 2147483646 h 458"/>
              <a:gd name="T44" fmla="*/ 2147483646 w 447"/>
              <a:gd name="T45" fmla="*/ 2147483646 h 458"/>
              <a:gd name="T46" fmla="*/ 2147483646 w 447"/>
              <a:gd name="T47" fmla="*/ 2147483646 h 458"/>
              <a:gd name="T48" fmla="*/ 2147483646 w 447"/>
              <a:gd name="T49" fmla="*/ 2147483646 h 458"/>
              <a:gd name="T50" fmla="*/ 2147483646 w 447"/>
              <a:gd name="T51" fmla="*/ 2147483646 h 458"/>
              <a:gd name="T52" fmla="*/ 2147483646 w 447"/>
              <a:gd name="T53" fmla="*/ 2147483646 h 458"/>
              <a:gd name="T54" fmla="*/ 2147483646 w 447"/>
              <a:gd name="T55" fmla="*/ 2147483646 h 458"/>
              <a:gd name="T56" fmla="*/ 2147483646 w 447"/>
              <a:gd name="T57" fmla="*/ 2147483646 h 458"/>
              <a:gd name="T58" fmla="*/ 2147483646 w 447"/>
              <a:gd name="T59" fmla="*/ 2147483646 h 4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47" h="458">
                <a:moveTo>
                  <a:pt x="444" y="198"/>
                </a:moveTo>
                <a:cubicBezTo>
                  <a:pt x="388" y="115"/>
                  <a:pt x="316" y="114"/>
                  <a:pt x="220" y="110"/>
                </a:cubicBezTo>
                <a:cubicBezTo>
                  <a:pt x="205" y="105"/>
                  <a:pt x="194" y="97"/>
                  <a:pt x="180" y="90"/>
                </a:cubicBezTo>
                <a:cubicBezTo>
                  <a:pt x="174" y="64"/>
                  <a:pt x="161" y="62"/>
                  <a:pt x="140" y="50"/>
                </a:cubicBezTo>
                <a:cubicBezTo>
                  <a:pt x="132" y="45"/>
                  <a:pt x="116" y="34"/>
                  <a:pt x="116" y="34"/>
                </a:cubicBezTo>
                <a:cubicBezTo>
                  <a:pt x="93" y="0"/>
                  <a:pt x="46" y="45"/>
                  <a:pt x="20" y="54"/>
                </a:cubicBezTo>
                <a:cubicBezTo>
                  <a:pt x="43" y="62"/>
                  <a:pt x="31" y="76"/>
                  <a:pt x="16" y="86"/>
                </a:cubicBezTo>
                <a:cubicBezTo>
                  <a:pt x="10" y="104"/>
                  <a:pt x="11" y="122"/>
                  <a:pt x="0" y="138"/>
                </a:cubicBezTo>
                <a:cubicBezTo>
                  <a:pt x="4" y="146"/>
                  <a:pt x="4" y="158"/>
                  <a:pt x="12" y="162"/>
                </a:cubicBezTo>
                <a:cubicBezTo>
                  <a:pt x="84" y="196"/>
                  <a:pt x="45" y="144"/>
                  <a:pt x="68" y="178"/>
                </a:cubicBezTo>
                <a:cubicBezTo>
                  <a:pt x="75" y="214"/>
                  <a:pt x="99" y="236"/>
                  <a:pt x="128" y="258"/>
                </a:cubicBezTo>
                <a:cubicBezTo>
                  <a:pt x="139" y="290"/>
                  <a:pt x="141" y="276"/>
                  <a:pt x="136" y="322"/>
                </a:cubicBezTo>
                <a:cubicBezTo>
                  <a:pt x="115" y="315"/>
                  <a:pt x="118" y="333"/>
                  <a:pt x="112" y="350"/>
                </a:cubicBezTo>
                <a:cubicBezTo>
                  <a:pt x="113" y="357"/>
                  <a:pt x="111" y="365"/>
                  <a:pt x="116" y="370"/>
                </a:cubicBezTo>
                <a:cubicBezTo>
                  <a:pt x="122" y="376"/>
                  <a:pt x="132" y="374"/>
                  <a:pt x="140" y="378"/>
                </a:cubicBezTo>
                <a:cubicBezTo>
                  <a:pt x="171" y="394"/>
                  <a:pt x="181" y="402"/>
                  <a:pt x="216" y="406"/>
                </a:cubicBezTo>
                <a:cubicBezTo>
                  <a:pt x="217" y="411"/>
                  <a:pt x="216" y="418"/>
                  <a:pt x="220" y="422"/>
                </a:cubicBezTo>
                <a:cubicBezTo>
                  <a:pt x="226" y="429"/>
                  <a:pt x="244" y="438"/>
                  <a:pt x="244" y="438"/>
                </a:cubicBezTo>
                <a:cubicBezTo>
                  <a:pt x="245" y="442"/>
                  <a:pt x="244" y="448"/>
                  <a:pt x="248" y="450"/>
                </a:cubicBezTo>
                <a:cubicBezTo>
                  <a:pt x="265" y="458"/>
                  <a:pt x="265" y="423"/>
                  <a:pt x="268" y="418"/>
                </a:cubicBezTo>
                <a:cubicBezTo>
                  <a:pt x="274" y="409"/>
                  <a:pt x="295" y="404"/>
                  <a:pt x="304" y="398"/>
                </a:cubicBezTo>
                <a:cubicBezTo>
                  <a:pt x="323" y="369"/>
                  <a:pt x="311" y="376"/>
                  <a:pt x="336" y="370"/>
                </a:cubicBezTo>
                <a:cubicBezTo>
                  <a:pt x="333" y="357"/>
                  <a:pt x="320" y="347"/>
                  <a:pt x="320" y="334"/>
                </a:cubicBezTo>
                <a:cubicBezTo>
                  <a:pt x="320" y="330"/>
                  <a:pt x="328" y="336"/>
                  <a:pt x="332" y="338"/>
                </a:cubicBezTo>
                <a:cubicBezTo>
                  <a:pt x="340" y="342"/>
                  <a:pt x="348" y="346"/>
                  <a:pt x="356" y="350"/>
                </a:cubicBezTo>
                <a:cubicBezTo>
                  <a:pt x="364" y="349"/>
                  <a:pt x="373" y="350"/>
                  <a:pt x="380" y="346"/>
                </a:cubicBezTo>
                <a:cubicBezTo>
                  <a:pt x="396" y="337"/>
                  <a:pt x="367" y="286"/>
                  <a:pt x="404" y="274"/>
                </a:cubicBezTo>
                <a:cubicBezTo>
                  <a:pt x="413" y="260"/>
                  <a:pt x="420" y="246"/>
                  <a:pt x="424" y="230"/>
                </a:cubicBezTo>
                <a:cubicBezTo>
                  <a:pt x="426" y="223"/>
                  <a:pt x="424" y="215"/>
                  <a:pt x="428" y="210"/>
                </a:cubicBezTo>
                <a:cubicBezTo>
                  <a:pt x="447" y="188"/>
                  <a:pt x="444" y="220"/>
                  <a:pt x="444" y="198"/>
                </a:cubicBezTo>
                <a:close/>
              </a:path>
            </a:pathLst>
          </a:custGeom>
          <a:solidFill>
            <a:srgbClr val="009900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822" name="Freeform 14">
            <a:extLst>
              <a:ext uri="{FF2B5EF4-FFF2-40B4-BE49-F238E27FC236}">
                <a16:creationId xmlns:a16="http://schemas.microsoft.com/office/drawing/2014/main" id="{DDAAB5C6-6A84-4736-AB4C-C5DA2A74CF66}"/>
              </a:ext>
            </a:extLst>
          </p:cNvPr>
          <p:cNvSpPr>
            <a:spLocks/>
          </p:cNvSpPr>
          <p:nvPr/>
        </p:nvSpPr>
        <p:spPr bwMode="auto">
          <a:xfrm>
            <a:off x="6686551" y="1458914"/>
            <a:ext cx="1971675" cy="1874837"/>
          </a:xfrm>
          <a:custGeom>
            <a:avLst/>
            <a:gdLst>
              <a:gd name="T0" fmla="*/ 2147483646 w 1242"/>
              <a:gd name="T1" fmla="*/ 2147483646 h 1181"/>
              <a:gd name="T2" fmla="*/ 2147483646 w 1242"/>
              <a:gd name="T3" fmla="*/ 2147483646 h 1181"/>
              <a:gd name="T4" fmla="*/ 2147483646 w 1242"/>
              <a:gd name="T5" fmla="*/ 2147483646 h 1181"/>
              <a:gd name="T6" fmla="*/ 2147483646 w 1242"/>
              <a:gd name="T7" fmla="*/ 2147483646 h 1181"/>
              <a:gd name="T8" fmla="*/ 2147483646 w 1242"/>
              <a:gd name="T9" fmla="*/ 2147483646 h 1181"/>
              <a:gd name="T10" fmla="*/ 2147483646 w 1242"/>
              <a:gd name="T11" fmla="*/ 2147483646 h 1181"/>
              <a:gd name="T12" fmla="*/ 2147483646 w 1242"/>
              <a:gd name="T13" fmla="*/ 2147483646 h 1181"/>
              <a:gd name="T14" fmla="*/ 2147483646 w 1242"/>
              <a:gd name="T15" fmla="*/ 2147483646 h 1181"/>
              <a:gd name="T16" fmla="*/ 2147483646 w 1242"/>
              <a:gd name="T17" fmla="*/ 2147483646 h 1181"/>
              <a:gd name="T18" fmla="*/ 2147483646 w 1242"/>
              <a:gd name="T19" fmla="*/ 2147483646 h 1181"/>
              <a:gd name="T20" fmla="*/ 2147483646 w 1242"/>
              <a:gd name="T21" fmla="*/ 2147483646 h 1181"/>
              <a:gd name="T22" fmla="*/ 2147483646 w 1242"/>
              <a:gd name="T23" fmla="*/ 2147483646 h 1181"/>
              <a:gd name="T24" fmla="*/ 2147483646 w 1242"/>
              <a:gd name="T25" fmla="*/ 2147483646 h 1181"/>
              <a:gd name="T26" fmla="*/ 2147483646 w 1242"/>
              <a:gd name="T27" fmla="*/ 2147483646 h 1181"/>
              <a:gd name="T28" fmla="*/ 2147483646 w 1242"/>
              <a:gd name="T29" fmla="*/ 2147483646 h 1181"/>
              <a:gd name="T30" fmla="*/ 2147483646 w 1242"/>
              <a:gd name="T31" fmla="*/ 2147483646 h 1181"/>
              <a:gd name="T32" fmla="*/ 2147483646 w 1242"/>
              <a:gd name="T33" fmla="*/ 2147483646 h 1181"/>
              <a:gd name="T34" fmla="*/ 2147483646 w 1242"/>
              <a:gd name="T35" fmla="*/ 2147483646 h 1181"/>
              <a:gd name="T36" fmla="*/ 2147483646 w 1242"/>
              <a:gd name="T37" fmla="*/ 2147483646 h 1181"/>
              <a:gd name="T38" fmla="*/ 2147483646 w 1242"/>
              <a:gd name="T39" fmla="*/ 2147483646 h 1181"/>
              <a:gd name="T40" fmla="*/ 2147483646 w 1242"/>
              <a:gd name="T41" fmla="*/ 2147483646 h 1181"/>
              <a:gd name="T42" fmla="*/ 2147483646 w 1242"/>
              <a:gd name="T43" fmla="*/ 2147483646 h 1181"/>
              <a:gd name="T44" fmla="*/ 2147483646 w 1242"/>
              <a:gd name="T45" fmla="*/ 2147483646 h 1181"/>
              <a:gd name="T46" fmla="*/ 2147483646 w 1242"/>
              <a:gd name="T47" fmla="*/ 2147483646 h 1181"/>
              <a:gd name="T48" fmla="*/ 2147483646 w 1242"/>
              <a:gd name="T49" fmla="*/ 2147483646 h 1181"/>
              <a:gd name="T50" fmla="*/ 2147483646 w 1242"/>
              <a:gd name="T51" fmla="*/ 2147483646 h 1181"/>
              <a:gd name="T52" fmla="*/ 2147483646 w 1242"/>
              <a:gd name="T53" fmla="*/ 2147483646 h 1181"/>
              <a:gd name="T54" fmla="*/ 2147483646 w 1242"/>
              <a:gd name="T55" fmla="*/ 2147483646 h 1181"/>
              <a:gd name="T56" fmla="*/ 2147483646 w 1242"/>
              <a:gd name="T57" fmla="*/ 2147483646 h 1181"/>
              <a:gd name="T58" fmla="*/ 2147483646 w 1242"/>
              <a:gd name="T59" fmla="*/ 2147483646 h 1181"/>
              <a:gd name="T60" fmla="*/ 2147483646 w 1242"/>
              <a:gd name="T61" fmla="*/ 2147483646 h 1181"/>
              <a:gd name="T62" fmla="*/ 2147483646 w 1242"/>
              <a:gd name="T63" fmla="*/ 2147483646 h 1181"/>
              <a:gd name="T64" fmla="*/ 2147483646 w 1242"/>
              <a:gd name="T65" fmla="*/ 2147483646 h 1181"/>
              <a:gd name="T66" fmla="*/ 2147483646 w 1242"/>
              <a:gd name="T67" fmla="*/ 2147483646 h 1181"/>
              <a:gd name="T68" fmla="*/ 2147483646 w 1242"/>
              <a:gd name="T69" fmla="*/ 2147483646 h 1181"/>
              <a:gd name="T70" fmla="*/ 2147483646 w 1242"/>
              <a:gd name="T71" fmla="*/ 2147483646 h 1181"/>
              <a:gd name="T72" fmla="*/ 2147483646 w 1242"/>
              <a:gd name="T73" fmla="*/ 2147483646 h 1181"/>
              <a:gd name="T74" fmla="*/ 2147483646 w 1242"/>
              <a:gd name="T75" fmla="*/ 2147483646 h 1181"/>
              <a:gd name="T76" fmla="*/ 2147483646 w 1242"/>
              <a:gd name="T77" fmla="*/ 2147483646 h 1181"/>
              <a:gd name="T78" fmla="*/ 2147483646 w 1242"/>
              <a:gd name="T79" fmla="*/ 2147483646 h 1181"/>
              <a:gd name="T80" fmla="*/ 2147483646 w 1242"/>
              <a:gd name="T81" fmla="*/ 2147483646 h 1181"/>
              <a:gd name="T82" fmla="*/ 2147483646 w 1242"/>
              <a:gd name="T83" fmla="*/ 2147483646 h 1181"/>
              <a:gd name="T84" fmla="*/ 2147483646 w 1242"/>
              <a:gd name="T85" fmla="*/ 2147483646 h 1181"/>
              <a:gd name="T86" fmla="*/ 2147483646 w 1242"/>
              <a:gd name="T87" fmla="*/ 2147483646 h 1181"/>
              <a:gd name="T88" fmla="*/ 2147483646 w 1242"/>
              <a:gd name="T89" fmla="*/ 2147483646 h 1181"/>
              <a:gd name="T90" fmla="*/ 2147483646 w 1242"/>
              <a:gd name="T91" fmla="*/ 2147483646 h 1181"/>
              <a:gd name="T92" fmla="*/ 2147483646 w 1242"/>
              <a:gd name="T93" fmla="*/ 2147483646 h 1181"/>
              <a:gd name="T94" fmla="*/ 2147483646 w 1242"/>
              <a:gd name="T95" fmla="*/ 2147483646 h 118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242" h="1181">
                <a:moveTo>
                  <a:pt x="632" y="185"/>
                </a:moveTo>
                <a:cubicBezTo>
                  <a:pt x="612" y="178"/>
                  <a:pt x="611" y="158"/>
                  <a:pt x="592" y="149"/>
                </a:cubicBezTo>
                <a:cubicBezTo>
                  <a:pt x="571" y="140"/>
                  <a:pt x="546" y="132"/>
                  <a:pt x="524" y="125"/>
                </a:cubicBezTo>
                <a:cubicBezTo>
                  <a:pt x="506" y="112"/>
                  <a:pt x="501" y="106"/>
                  <a:pt x="508" y="85"/>
                </a:cubicBezTo>
                <a:cubicBezTo>
                  <a:pt x="500" y="52"/>
                  <a:pt x="471" y="66"/>
                  <a:pt x="440" y="69"/>
                </a:cubicBezTo>
                <a:cubicBezTo>
                  <a:pt x="436" y="66"/>
                  <a:pt x="431" y="64"/>
                  <a:pt x="428" y="61"/>
                </a:cubicBezTo>
                <a:cubicBezTo>
                  <a:pt x="423" y="56"/>
                  <a:pt x="421" y="49"/>
                  <a:pt x="416" y="45"/>
                </a:cubicBezTo>
                <a:cubicBezTo>
                  <a:pt x="407" y="38"/>
                  <a:pt x="395" y="37"/>
                  <a:pt x="384" y="33"/>
                </a:cubicBezTo>
                <a:cubicBezTo>
                  <a:pt x="358" y="7"/>
                  <a:pt x="326" y="13"/>
                  <a:pt x="288" y="9"/>
                </a:cubicBezTo>
                <a:cubicBezTo>
                  <a:pt x="281" y="6"/>
                  <a:pt x="275" y="2"/>
                  <a:pt x="268" y="1"/>
                </a:cubicBezTo>
                <a:cubicBezTo>
                  <a:pt x="260" y="0"/>
                  <a:pt x="250" y="10"/>
                  <a:pt x="244" y="13"/>
                </a:cubicBezTo>
                <a:cubicBezTo>
                  <a:pt x="224" y="23"/>
                  <a:pt x="198" y="24"/>
                  <a:pt x="176" y="29"/>
                </a:cubicBezTo>
                <a:cubicBezTo>
                  <a:pt x="160" y="39"/>
                  <a:pt x="146" y="40"/>
                  <a:pt x="140" y="57"/>
                </a:cubicBezTo>
                <a:cubicBezTo>
                  <a:pt x="160" y="77"/>
                  <a:pt x="151" y="87"/>
                  <a:pt x="176" y="81"/>
                </a:cubicBezTo>
                <a:cubicBezTo>
                  <a:pt x="179" y="77"/>
                  <a:pt x="180" y="71"/>
                  <a:pt x="184" y="69"/>
                </a:cubicBezTo>
                <a:cubicBezTo>
                  <a:pt x="194" y="65"/>
                  <a:pt x="206" y="67"/>
                  <a:pt x="216" y="65"/>
                </a:cubicBezTo>
                <a:cubicBezTo>
                  <a:pt x="223" y="63"/>
                  <a:pt x="229" y="57"/>
                  <a:pt x="236" y="57"/>
                </a:cubicBezTo>
                <a:cubicBezTo>
                  <a:pt x="241" y="57"/>
                  <a:pt x="228" y="62"/>
                  <a:pt x="224" y="65"/>
                </a:cubicBezTo>
                <a:cubicBezTo>
                  <a:pt x="201" y="134"/>
                  <a:pt x="248" y="126"/>
                  <a:pt x="300" y="129"/>
                </a:cubicBezTo>
                <a:cubicBezTo>
                  <a:pt x="322" y="151"/>
                  <a:pt x="318" y="172"/>
                  <a:pt x="292" y="189"/>
                </a:cubicBezTo>
                <a:cubicBezTo>
                  <a:pt x="289" y="199"/>
                  <a:pt x="293" y="214"/>
                  <a:pt x="284" y="221"/>
                </a:cubicBezTo>
                <a:cubicBezTo>
                  <a:pt x="274" y="229"/>
                  <a:pt x="248" y="233"/>
                  <a:pt x="248" y="233"/>
                </a:cubicBezTo>
                <a:cubicBezTo>
                  <a:pt x="239" y="270"/>
                  <a:pt x="251" y="262"/>
                  <a:pt x="224" y="269"/>
                </a:cubicBezTo>
                <a:cubicBezTo>
                  <a:pt x="190" y="264"/>
                  <a:pt x="188" y="261"/>
                  <a:pt x="164" y="237"/>
                </a:cubicBezTo>
                <a:cubicBezTo>
                  <a:pt x="130" y="244"/>
                  <a:pt x="106" y="250"/>
                  <a:pt x="72" y="253"/>
                </a:cubicBezTo>
                <a:cubicBezTo>
                  <a:pt x="68" y="254"/>
                  <a:pt x="62" y="253"/>
                  <a:pt x="60" y="257"/>
                </a:cubicBezTo>
                <a:cubicBezTo>
                  <a:pt x="58" y="262"/>
                  <a:pt x="64" y="268"/>
                  <a:pt x="64" y="273"/>
                </a:cubicBezTo>
                <a:cubicBezTo>
                  <a:pt x="64" y="310"/>
                  <a:pt x="66" y="303"/>
                  <a:pt x="48" y="321"/>
                </a:cubicBezTo>
                <a:cubicBezTo>
                  <a:pt x="41" y="348"/>
                  <a:pt x="28" y="341"/>
                  <a:pt x="0" y="345"/>
                </a:cubicBezTo>
                <a:cubicBezTo>
                  <a:pt x="23" y="356"/>
                  <a:pt x="56" y="347"/>
                  <a:pt x="28" y="365"/>
                </a:cubicBezTo>
                <a:cubicBezTo>
                  <a:pt x="69" y="386"/>
                  <a:pt x="11" y="359"/>
                  <a:pt x="72" y="377"/>
                </a:cubicBezTo>
                <a:cubicBezTo>
                  <a:pt x="92" y="383"/>
                  <a:pt x="107" y="400"/>
                  <a:pt x="128" y="405"/>
                </a:cubicBezTo>
                <a:cubicBezTo>
                  <a:pt x="141" y="432"/>
                  <a:pt x="141" y="409"/>
                  <a:pt x="164" y="429"/>
                </a:cubicBezTo>
                <a:cubicBezTo>
                  <a:pt x="187" y="450"/>
                  <a:pt x="218" y="459"/>
                  <a:pt x="248" y="469"/>
                </a:cubicBezTo>
                <a:cubicBezTo>
                  <a:pt x="268" y="476"/>
                  <a:pt x="283" y="498"/>
                  <a:pt x="304" y="501"/>
                </a:cubicBezTo>
                <a:cubicBezTo>
                  <a:pt x="321" y="504"/>
                  <a:pt x="339" y="506"/>
                  <a:pt x="356" y="509"/>
                </a:cubicBezTo>
                <a:cubicBezTo>
                  <a:pt x="360" y="512"/>
                  <a:pt x="364" y="515"/>
                  <a:pt x="368" y="517"/>
                </a:cubicBezTo>
                <a:cubicBezTo>
                  <a:pt x="372" y="519"/>
                  <a:pt x="381" y="517"/>
                  <a:pt x="380" y="521"/>
                </a:cubicBezTo>
                <a:cubicBezTo>
                  <a:pt x="379" y="531"/>
                  <a:pt x="364" y="545"/>
                  <a:pt x="364" y="545"/>
                </a:cubicBezTo>
                <a:cubicBezTo>
                  <a:pt x="369" y="563"/>
                  <a:pt x="359" y="593"/>
                  <a:pt x="384" y="585"/>
                </a:cubicBezTo>
                <a:cubicBezTo>
                  <a:pt x="391" y="607"/>
                  <a:pt x="404" y="613"/>
                  <a:pt x="420" y="629"/>
                </a:cubicBezTo>
                <a:cubicBezTo>
                  <a:pt x="421" y="634"/>
                  <a:pt x="419" y="644"/>
                  <a:pt x="424" y="645"/>
                </a:cubicBezTo>
                <a:cubicBezTo>
                  <a:pt x="435" y="646"/>
                  <a:pt x="445" y="634"/>
                  <a:pt x="456" y="633"/>
                </a:cubicBezTo>
                <a:cubicBezTo>
                  <a:pt x="465" y="632"/>
                  <a:pt x="485" y="656"/>
                  <a:pt x="492" y="661"/>
                </a:cubicBezTo>
                <a:cubicBezTo>
                  <a:pt x="508" y="709"/>
                  <a:pt x="525" y="764"/>
                  <a:pt x="576" y="781"/>
                </a:cubicBezTo>
                <a:cubicBezTo>
                  <a:pt x="601" y="800"/>
                  <a:pt x="618" y="815"/>
                  <a:pt x="648" y="825"/>
                </a:cubicBezTo>
                <a:cubicBezTo>
                  <a:pt x="643" y="826"/>
                  <a:pt x="634" y="824"/>
                  <a:pt x="632" y="829"/>
                </a:cubicBezTo>
                <a:cubicBezTo>
                  <a:pt x="630" y="833"/>
                  <a:pt x="637" y="838"/>
                  <a:pt x="640" y="841"/>
                </a:cubicBezTo>
                <a:cubicBezTo>
                  <a:pt x="655" y="856"/>
                  <a:pt x="676" y="874"/>
                  <a:pt x="696" y="881"/>
                </a:cubicBezTo>
                <a:cubicBezTo>
                  <a:pt x="706" y="867"/>
                  <a:pt x="703" y="839"/>
                  <a:pt x="712" y="865"/>
                </a:cubicBezTo>
                <a:cubicBezTo>
                  <a:pt x="715" y="886"/>
                  <a:pt x="710" y="914"/>
                  <a:pt x="732" y="921"/>
                </a:cubicBezTo>
                <a:cubicBezTo>
                  <a:pt x="737" y="925"/>
                  <a:pt x="743" y="928"/>
                  <a:pt x="748" y="933"/>
                </a:cubicBezTo>
                <a:cubicBezTo>
                  <a:pt x="753" y="938"/>
                  <a:pt x="754" y="946"/>
                  <a:pt x="760" y="949"/>
                </a:cubicBezTo>
                <a:cubicBezTo>
                  <a:pt x="764" y="951"/>
                  <a:pt x="772" y="945"/>
                  <a:pt x="772" y="945"/>
                </a:cubicBezTo>
                <a:cubicBezTo>
                  <a:pt x="774" y="963"/>
                  <a:pt x="770" y="995"/>
                  <a:pt x="776" y="1013"/>
                </a:cubicBezTo>
                <a:cubicBezTo>
                  <a:pt x="777" y="1022"/>
                  <a:pt x="776" y="1033"/>
                  <a:pt x="780" y="1041"/>
                </a:cubicBezTo>
                <a:cubicBezTo>
                  <a:pt x="782" y="1045"/>
                  <a:pt x="788" y="1043"/>
                  <a:pt x="792" y="1045"/>
                </a:cubicBezTo>
                <a:cubicBezTo>
                  <a:pt x="809" y="1055"/>
                  <a:pt x="816" y="1070"/>
                  <a:pt x="832" y="1081"/>
                </a:cubicBezTo>
                <a:cubicBezTo>
                  <a:pt x="837" y="1078"/>
                  <a:pt x="844" y="1077"/>
                  <a:pt x="848" y="1073"/>
                </a:cubicBezTo>
                <a:cubicBezTo>
                  <a:pt x="851" y="1070"/>
                  <a:pt x="848" y="1061"/>
                  <a:pt x="852" y="1061"/>
                </a:cubicBezTo>
                <a:cubicBezTo>
                  <a:pt x="861" y="1061"/>
                  <a:pt x="868" y="1068"/>
                  <a:pt x="876" y="1073"/>
                </a:cubicBezTo>
                <a:cubicBezTo>
                  <a:pt x="884" y="1078"/>
                  <a:pt x="900" y="1089"/>
                  <a:pt x="900" y="1089"/>
                </a:cubicBezTo>
                <a:cubicBezTo>
                  <a:pt x="908" y="1112"/>
                  <a:pt x="920" y="1110"/>
                  <a:pt x="944" y="1113"/>
                </a:cubicBezTo>
                <a:cubicBezTo>
                  <a:pt x="980" y="1127"/>
                  <a:pt x="955" y="1128"/>
                  <a:pt x="976" y="1149"/>
                </a:cubicBezTo>
                <a:cubicBezTo>
                  <a:pt x="994" y="1167"/>
                  <a:pt x="1023" y="1167"/>
                  <a:pt x="1044" y="1181"/>
                </a:cubicBezTo>
                <a:cubicBezTo>
                  <a:pt x="1079" y="1177"/>
                  <a:pt x="1112" y="1172"/>
                  <a:pt x="1148" y="1169"/>
                </a:cubicBezTo>
                <a:cubicBezTo>
                  <a:pt x="1156" y="1145"/>
                  <a:pt x="1172" y="1134"/>
                  <a:pt x="1192" y="1121"/>
                </a:cubicBezTo>
                <a:cubicBezTo>
                  <a:pt x="1233" y="1135"/>
                  <a:pt x="1179" y="1141"/>
                  <a:pt x="1236" y="1133"/>
                </a:cubicBezTo>
                <a:cubicBezTo>
                  <a:pt x="1237" y="1126"/>
                  <a:pt x="1242" y="1120"/>
                  <a:pt x="1240" y="1113"/>
                </a:cubicBezTo>
                <a:cubicBezTo>
                  <a:pt x="1239" y="1108"/>
                  <a:pt x="1232" y="1108"/>
                  <a:pt x="1228" y="1105"/>
                </a:cubicBezTo>
                <a:cubicBezTo>
                  <a:pt x="1205" y="1086"/>
                  <a:pt x="1186" y="1078"/>
                  <a:pt x="1156" y="1073"/>
                </a:cubicBezTo>
                <a:cubicBezTo>
                  <a:pt x="1124" y="1057"/>
                  <a:pt x="1152" y="1056"/>
                  <a:pt x="1112" y="1049"/>
                </a:cubicBezTo>
                <a:cubicBezTo>
                  <a:pt x="1081" y="1028"/>
                  <a:pt x="1052" y="1005"/>
                  <a:pt x="1016" y="993"/>
                </a:cubicBezTo>
                <a:cubicBezTo>
                  <a:pt x="993" y="970"/>
                  <a:pt x="965" y="953"/>
                  <a:pt x="940" y="933"/>
                </a:cubicBezTo>
                <a:cubicBezTo>
                  <a:pt x="948" y="910"/>
                  <a:pt x="933" y="910"/>
                  <a:pt x="916" y="897"/>
                </a:cubicBezTo>
                <a:cubicBezTo>
                  <a:pt x="905" y="888"/>
                  <a:pt x="900" y="873"/>
                  <a:pt x="888" y="865"/>
                </a:cubicBezTo>
                <a:cubicBezTo>
                  <a:pt x="884" y="862"/>
                  <a:pt x="877" y="863"/>
                  <a:pt x="872" y="861"/>
                </a:cubicBezTo>
                <a:cubicBezTo>
                  <a:pt x="853" y="854"/>
                  <a:pt x="839" y="839"/>
                  <a:pt x="820" y="833"/>
                </a:cubicBezTo>
                <a:cubicBezTo>
                  <a:pt x="805" y="811"/>
                  <a:pt x="815" y="825"/>
                  <a:pt x="792" y="789"/>
                </a:cubicBezTo>
                <a:cubicBezTo>
                  <a:pt x="785" y="779"/>
                  <a:pt x="772" y="775"/>
                  <a:pt x="764" y="765"/>
                </a:cubicBezTo>
                <a:cubicBezTo>
                  <a:pt x="758" y="757"/>
                  <a:pt x="748" y="741"/>
                  <a:pt x="748" y="741"/>
                </a:cubicBezTo>
                <a:cubicBezTo>
                  <a:pt x="743" y="721"/>
                  <a:pt x="745" y="710"/>
                  <a:pt x="756" y="693"/>
                </a:cubicBezTo>
                <a:cubicBezTo>
                  <a:pt x="752" y="672"/>
                  <a:pt x="750" y="665"/>
                  <a:pt x="732" y="653"/>
                </a:cubicBezTo>
                <a:cubicBezTo>
                  <a:pt x="715" y="627"/>
                  <a:pt x="736" y="653"/>
                  <a:pt x="708" y="637"/>
                </a:cubicBezTo>
                <a:cubicBezTo>
                  <a:pt x="663" y="611"/>
                  <a:pt x="732" y="638"/>
                  <a:pt x="680" y="617"/>
                </a:cubicBezTo>
                <a:cubicBezTo>
                  <a:pt x="668" y="612"/>
                  <a:pt x="644" y="609"/>
                  <a:pt x="632" y="601"/>
                </a:cubicBezTo>
                <a:cubicBezTo>
                  <a:pt x="616" y="590"/>
                  <a:pt x="604" y="576"/>
                  <a:pt x="588" y="565"/>
                </a:cubicBezTo>
                <a:cubicBezTo>
                  <a:pt x="576" y="541"/>
                  <a:pt x="555" y="524"/>
                  <a:pt x="544" y="501"/>
                </a:cubicBezTo>
                <a:cubicBezTo>
                  <a:pt x="539" y="491"/>
                  <a:pt x="538" y="479"/>
                  <a:pt x="532" y="469"/>
                </a:cubicBezTo>
                <a:cubicBezTo>
                  <a:pt x="522" y="451"/>
                  <a:pt x="510" y="440"/>
                  <a:pt x="504" y="421"/>
                </a:cubicBezTo>
                <a:cubicBezTo>
                  <a:pt x="537" y="410"/>
                  <a:pt x="530" y="394"/>
                  <a:pt x="544" y="369"/>
                </a:cubicBezTo>
                <a:cubicBezTo>
                  <a:pt x="549" y="360"/>
                  <a:pt x="558" y="354"/>
                  <a:pt x="564" y="345"/>
                </a:cubicBezTo>
                <a:cubicBezTo>
                  <a:pt x="557" y="323"/>
                  <a:pt x="562" y="305"/>
                  <a:pt x="572" y="285"/>
                </a:cubicBezTo>
                <a:cubicBezTo>
                  <a:pt x="566" y="261"/>
                  <a:pt x="560" y="262"/>
                  <a:pt x="576" y="241"/>
                </a:cubicBezTo>
                <a:cubicBezTo>
                  <a:pt x="583" y="220"/>
                  <a:pt x="604" y="205"/>
                  <a:pt x="620" y="189"/>
                </a:cubicBezTo>
                <a:cubicBezTo>
                  <a:pt x="625" y="184"/>
                  <a:pt x="626" y="175"/>
                  <a:pt x="632" y="173"/>
                </a:cubicBezTo>
                <a:cubicBezTo>
                  <a:pt x="636" y="172"/>
                  <a:pt x="632" y="181"/>
                  <a:pt x="632" y="185"/>
                </a:cubicBezTo>
                <a:close/>
              </a:path>
            </a:pathLst>
          </a:custGeom>
          <a:solidFill>
            <a:srgbClr val="3399FF"/>
          </a:solidFill>
          <a:ln w="9525">
            <a:solidFill>
              <a:srgbClr val="FF00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823" name="Freeform 15">
            <a:extLst>
              <a:ext uri="{FF2B5EF4-FFF2-40B4-BE49-F238E27FC236}">
                <a16:creationId xmlns:a16="http://schemas.microsoft.com/office/drawing/2014/main" id="{F9E9893E-E005-4987-80FA-36CE4635EADB}"/>
              </a:ext>
            </a:extLst>
          </p:cNvPr>
          <p:cNvSpPr>
            <a:spLocks/>
          </p:cNvSpPr>
          <p:nvPr/>
        </p:nvSpPr>
        <p:spPr bwMode="auto">
          <a:xfrm>
            <a:off x="8242300" y="3227388"/>
            <a:ext cx="1066800" cy="2278062"/>
          </a:xfrm>
          <a:custGeom>
            <a:avLst/>
            <a:gdLst>
              <a:gd name="T0" fmla="*/ 2147483646 w 672"/>
              <a:gd name="T1" fmla="*/ 2147483646 h 1435"/>
              <a:gd name="T2" fmla="*/ 2147483646 w 672"/>
              <a:gd name="T3" fmla="*/ 2147483646 h 1435"/>
              <a:gd name="T4" fmla="*/ 2147483646 w 672"/>
              <a:gd name="T5" fmla="*/ 2147483646 h 1435"/>
              <a:gd name="T6" fmla="*/ 2147483646 w 672"/>
              <a:gd name="T7" fmla="*/ 2147483646 h 1435"/>
              <a:gd name="T8" fmla="*/ 2147483646 w 672"/>
              <a:gd name="T9" fmla="*/ 2147483646 h 1435"/>
              <a:gd name="T10" fmla="*/ 2147483646 w 672"/>
              <a:gd name="T11" fmla="*/ 2147483646 h 1435"/>
              <a:gd name="T12" fmla="*/ 2147483646 w 672"/>
              <a:gd name="T13" fmla="*/ 2147483646 h 1435"/>
              <a:gd name="T14" fmla="*/ 2147483646 w 672"/>
              <a:gd name="T15" fmla="*/ 2147483646 h 1435"/>
              <a:gd name="T16" fmla="*/ 2147483646 w 672"/>
              <a:gd name="T17" fmla="*/ 2147483646 h 1435"/>
              <a:gd name="T18" fmla="*/ 2147483646 w 672"/>
              <a:gd name="T19" fmla="*/ 2147483646 h 1435"/>
              <a:gd name="T20" fmla="*/ 2147483646 w 672"/>
              <a:gd name="T21" fmla="*/ 2147483646 h 1435"/>
              <a:gd name="T22" fmla="*/ 2147483646 w 672"/>
              <a:gd name="T23" fmla="*/ 2147483646 h 1435"/>
              <a:gd name="T24" fmla="*/ 2147483646 w 672"/>
              <a:gd name="T25" fmla="*/ 2147483646 h 1435"/>
              <a:gd name="T26" fmla="*/ 2147483646 w 672"/>
              <a:gd name="T27" fmla="*/ 2147483646 h 1435"/>
              <a:gd name="T28" fmla="*/ 2147483646 w 672"/>
              <a:gd name="T29" fmla="*/ 2147483646 h 1435"/>
              <a:gd name="T30" fmla="*/ 2147483646 w 672"/>
              <a:gd name="T31" fmla="*/ 2147483646 h 1435"/>
              <a:gd name="T32" fmla="*/ 2147483646 w 672"/>
              <a:gd name="T33" fmla="*/ 2147483646 h 1435"/>
              <a:gd name="T34" fmla="*/ 2147483646 w 672"/>
              <a:gd name="T35" fmla="*/ 2147483646 h 1435"/>
              <a:gd name="T36" fmla="*/ 2147483646 w 672"/>
              <a:gd name="T37" fmla="*/ 2147483646 h 1435"/>
              <a:gd name="T38" fmla="*/ 2147483646 w 672"/>
              <a:gd name="T39" fmla="*/ 2147483646 h 1435"/>
              <a:gd name="T40" fmla="*/ 2147483646 w 672"/>
              <a:gd name="T41" fmla="*/ 2147483646 h 1435"/>
              <a:gd name="T42" fmla="*/ 2147483646 w 672"/>
              <a:gd name="T43" fmla="*/ 2147483646 h 1435"/>
              <a:gd name="T44" fmla="*/ 2147483646 w 672"/>
              <a:gd name="T45" fmla="*/ 2147483646 h 1435"/>
              <a:gd name="T46" fmla="*/ 2147483646 w 672"/>
              <a:gd name="T47" fmla="*/ 2147483646 h 1435"/>
              <a:gd name="T48" fmla="*/ 2147483646 w 672"/>
              <a:gd name="T49" fmla="*/ 2147483646 h 1435"/>
              <a:gd name="T50" fmla="*/ 2147483646 w 672"/>
              <a:gd name="T51" fmla="*/ 2147483646 h 1435"/>
              <a:gd name="T52" fmla="*/ 2147483646 w 672"/>
              <a:gd name="T53" fmla="*/ 2147483646 h 1435"/>
              <a:gd name="T54" fmla="*/ 2147483646 w 672"/>
              <a:gd name="T55" fmla="*/ 2147483646 h 1435"/>
              <a:gd name="T56" fmla="*/ 2147483646 w 672"/>
              <a:gd name="T57" fmla="*/ 2147483646 h 1435"/>
              <a:gd name="T58" fmla="*/ 2147483646 w 672"/>
              <a:gd name="T59" fmla="*/ 2147483646 h 1435"/>
              <a:gd name="T60" fmla="*/ 2147483646 w 672"/>
              <a:gd name="T61" fmla="*/ 2147483646 h 1435"/>
              <a:gd name="T62" fmla="*/ 2147483646 w 672"/>
              <a:gd name="T63" fmla="*/ 2147483646 h 1435"/>
              <a:gd name="T64" fmla="*/ 2147483646 w 672"/>
              <a:gd name="T65" fmla="*/ 2147483646 h 1435"/>
              <a:gd name="T66" fmla="*/ 2147483646 w 672"/>
              <a:gd name="T67" fmla="*/ 2147483646 h 1435"/>
              <a:gd name="T68" fmla="*/ 2147483646 w 672"/>
              <a:gd name="T69" fmla="*/ 2147483646 h 1435"/>
              <a:gd name="T70" fmla="*/ 2147483646 w 672"/>
              <a:gd name="T71" fmla="*/ 2147483646 h 1435"/>
              <a:gd name="T72" fmla="*/ 2147483646 w 672"/>
              <a:gd name="T73" fmla="*/ 2147483646 h 1435"/>
              <a:gd name="T74" fmla="*/ 2147483646 w 672"/>
              <a:gd name="T75" fmla="*/ 2147483646 h 1435"/>
              <a:gd name="T76" fmla="*/ 2147483646 w 672"/>
              <a:gd name="T77" fmla="*/ 2147483646 h 1435"/>
              <a:gd name="T78" fmla="*/ 2147483646 w 672"/>
              <a:gd name="T79" fmla="*/ 2147483646 h 1435"/>
              <a:gd name="T80" fmla="*/ 2147483646 w 672"/>
              <a:gd name="T81" fmla="*/ 2147483646 h 1435"/>
              <a:gd name="T82" fmla="*/ 2147483646 w 672"/>
              <a:gd name="T83" fmla="*/ 2147483646 h 1435"/>
              <a:gd name="T84" fmla="*/ 2147483646 w 672"/>
              <a:gd name="T85" fmla="*/ 2147483646 h 1435"/>
              <a:gd name="T86" fmla="*/ 2147483646 w 672"/>
              <a:gd name="T87" fmla="*/ 2147483646 h 1435"/>
              <a:gd name="T88" fmla="*/ 2147483646 w 672"/>
              <a:gd name="T89" fmla="*/ 2147483646 h 1435"/>
              <a:gd name="T90" fmla="*/ 2147483646 w 672"/>
              <a:gd name="T91" fmla="*/ 2147483646 h 1435"/>
              <a:gd name="T92" fmla="*/ 2147483646 w 672"/>
              <a:gd name="T93" fmla="*/ 2147483646 h 1435"/>
              <a:gd name="T94" fmla="*/ 2147483646 w 672"/>
              <a:gd name="T95" fmla="*/ 2147483646 h 1435"/>
              <a:gd name="T96" fmla="*/ 2147483646 w 672"/>
              <a:gd name="T97" fmla="*/ 2147483646 h 1435"/>
              <a:gd name="T98" fmla="*/ 2147483646 w 672"/>
              <a:gd name="T99" fmla="*/ 2147483646 h 1435"/>
              <a:gd name="T100" fmla="*/ 2147483646 w 672"/>
              <a:gd name="T101" fmla="*/ 2147483646 h 1435"/>
              <a:gd name="T102" fmla="*/ 2147483646 w 672"/>
              <a:gd name="T103" fmla="*/ 2147483646 h 1435"/>
              <a:gd name="T104" fmla="*/ 2147483646 w 672"/>
              <a:gd name="T105" fmla="*/ 2147483646 h 1435"/>
              <a:gd name="T106" fmla="*/ 2147483646 w 672"/>
              <a:gd name="T107" fmla="*/ 2147483646 h 143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72" h="1435">
                <a:moveTo>
                  <a:pt x="264" y="3"/>
                </a:moveTo>
                <a:cubicBezTo>
                  <a:pt x="253" y="10"/>
                  <a:pt x="228" y="19"/>
                  <a:pt x="228" y="19"/>
                </a:cubicBezTo>
                <a:cubicBezTo>
                  <a:pt x="215" y="0"/>
                  <a:pt x="205" y="8"/>
                  <a:pt x="188" y="19"/>
                </a:cubicBezTo>
                <a:cubicBezTo>
                  <a:pt x="185" y="24"/>
                  <a:pt x="184" y="31"/>
                  <a:pt x="180" y="35"/>
                </a:cubicBezTo>
                <a:cubicBezTo>
                  <a:pt x="173" y="42"/>
                  <a:pt x="156" y="51"/>
                  <a:pt x="156" y="51"/>
                </a:cubicBezTo>
                <a:cubicBezTo>
                  <a:pt x="153" y="55"/>
                  <a:pt x="153" y="63"/>
                  <a:pt x="148" y="63"/>
                </a:cubicBezTo>
                <a:cubicBezTo>
                  <a:pt x="134" y="64"/>
                  <a:pt x="108" y="55"/>
                  <a:pt x="108" y="55"/>
                </a:cubicBezTo>
                <a:cubicBezTo>
                  <a:pt x="64" y="61"/>
                  <a:pt x="67" y="78"/>
                  <a:pt x="36" y="99"/>
                </a:cubicBezTo>
                <a:cubicBezTo>
                  <a:pt x="25" y="115"/>
                  <a:pt x="18" y="114"/>
                  <a:pt x="0" y="119"/>
                </a:cubicBezTo>
                <a:cubicBezTo>
                  <a:pt x="7" y="152"/>
                  <a:pt x="17" y="167"/>
                  <a:pt x="44" y="187"/>
                </a:cubicBezTo>
                <a:cubicBezTo>
                  <a:pt x="52" y="210"/>
                  <a:pt x="70" y="214"/>
                  <a:pt x="92" y="219"/>
                </a:cubicBezTo>
                <a:cubicBezTo>
                  <a:pt x="100" y="252"/>
                  <a:pt x="105" y="226"/>
                  <a:pt x="132" y="235"/>
                </a:cubicBezTo>
                <a:cubicBezTo>
                  <a:pt x="151" y="291"/>
                  <a:pt x="164" y="268"/>
                  <a:pt x="216" y="299"/>
                </a:cubicBezTo>
                <a:cubicBezTo>
                  <a:pt x="223" y="303"/>
                  <a:pt x="200" y="294"/>
                  <a:pt x="192" y="291"/>
                </a:cubicBezTo>
                <a:cubicBezTo>
                  <a:pt x="150" y="259"/>
                  <a:pt x="205" y="293"/>
                  <a:pt x="208" y="295"/>
                </a:cubicBezTo>
                <a:cubicBezTo>
                  <a:pt x="224" y="334"/>
                  <a:pt x="226" y="331"/>
                  <a:pt x="272" y="339"/>
                </a:cubicBezTo>
                <a:cubicBezTo>
                  <a:pt x="276" y="338"/>
                  <a:pt x="306" y="330"/>
                  <a:pt x="308" y="331"/>
                </a:cubicBezTo>
                <a:cubicBezTo>
                  <a:pt x="322" y="337"/>
                  <a:pt x="320" y="361"/>
                  <a:pt x="332" y="371"/>
                </a:cubicBezTo>
                <a:cubicBezTo>
                  <a:pt x="337" y="375"/>
                  <a:pt x="345" y="374"/>
                  <a:pt x="352" y="375"/>
                </a:cubicBezTo>
                <a:cubicBezTo>
                  <a:pt x="366" y="384"/>
                  <a:pt x="371" y="391"/>
                  <a:pt x="376" y="407"/>
                </a:cubicBezTo>
                <a:cubicBezTo>
                  <a:pt x="377" y="418"/>
                  <a:pt x="374" y="430"/>
                  <a:pt x="380" y="439"/>
                </a:cubicBezTo>
                <a:cubicBezTo>
                  <a:pt x="385" y="446"/>
                  <a:pt x="400" y="439"/>
                  <a:pt x="404" y="447"/>
                </a:cubicBezTo>
                <a:cubicBezTo>
                  <a:pt x="411" y="463"/>
                  <a:pt x="405" y="482"/>
                  <a:pt x="408" y="499"/>
                </a:cubicBezTo>
                <a:cubicBezTo>
                  <a:pt x="411" y="514"/>
                  <a:pt x="423" y="532"/>
                  <a:pt x="428" y="547"/>
                </a:cubicBezTo>
                <a:cubicBezTo>
                  <a:pt x="429" y="556"/>
                  <a:pt x="429" y="566"/>
                  <a:pt x="432" y="575"/>
                </a:cubicBezTo>
                <a:cubicBezTo>
                  <a:pt x="434" y="581"/>
                  <a:pt x="442" y="585"/>
                  <a:pt x="444" y="591"/>
                </a:cubicBezTo>
                <a:cubicBezTo>
                  <a:pt x="453" y="612"/>
                  <a:pt x="441" y="623"/>
                  <a:pt x="464" y="631"/>
                </a:cubicBezTo>
                <a:cubicBezTo>
                  <a:pt x="469" y="651"/>
                  <a:pt x="475" y="671"/>
                  <a:pt x="452" y="679"/>
                </a:cubicBezTo>
                <a:cubicBezTo>
                  <a:pt x="432" y="710"/>
                  <a:pt x="434" y="694"/>
                  <a:pt x="440" y="727"/>
                </a:cubicBezTo>
                <a:cubicBezTo>
                  <a:pt x="463" y="719"/>
                  <a:pt x="473" y="739"/>
                  <a:pt x="480" y="759"/>
                </a:cubicBezTo>
                <a:cubicBezTo>
                  <a:pt x="473" y="786"/>
                  <a:pt x="468" y="769"/>
                  <a:pt x="456" y="799"/>
                </a:cubicBezTo>
                <a:cubicBezTo>
                  <a:pt x="450" y="835"/>
                  <a:pt x="452" y="819"/>
                  <a:pt x="428" y="811"/>
                </a:cubicBezTo>
                <a:cubicBezTo>
                  <a:pt x="374" y="822"/>
                  <a:pt x="442" y="833"/>
                  <a:pt x="452" y="835"/>
                </a:cubicBezTo>
                <a:cubicBezTo>
                  <a:pt x="470" y="849"/>
                  <a:pt x="470" y="849"/>
                  <a:pt x="492" y="863"/>
                </a:cubicBezTo>
                <a:cubicBezTo>
                  <a:pt x="499" y="867"/>
                  <a:pt x="512" y="875"/>
                  <a:pt x="512" y="875"/>
                </a:cubicBezTo>
                <a:cubicBezTo>
                  <a:pt x="523" y="892"/>
                  <a:pt x="518" y="897"/>
                  <a:pt x="500" y="903"/>
                </a:cubicBezTo>
                <a:cubicBezTo>
                  <a:pt x="492" y="935"/>
                  <a:pt x="512" y="959"/>
                  <a:pt x="472" y="935"/>
                </a:cubicBezTo>
                <a:cubicBezTo>
                  <a:pt x="445" y="940"/>
                  <a:pt x="441" y="948"/>
                  <a:pt x="436" y="975"/>
                </a:cubicBezTo>
                <a:cubicBezTo>
                  <a:pt x="440" y="998"/>
                  <a:pt x="448" y="1012"/>
                  <a:pt x="452" y="1035"/>
                </a:cubicBezTo>
                <a:cubicBezTo>
                  <a:pt x="446" y="1068"/>
                  <a:pt x="452" y="1052"/>
                  <a:pt x="432" y="1083"/>
                </a:cubicBezTo>
                <a:cubicBezTo>
                  <a:pt x="429" y="1091"/>
                  <a:pt x="424" y="1107"/>
                  <a:pt x="424" y="1107"/>
                </a:cubicBezTo>
                <a:cubicBezTo>
                  <a:pt x="428" y="1133"/>
                  <a:pt x="434" y="1150"/>
                  <a:pt x="408" y="1163"/>
                </a:cubicBezTo>
                <a:cubicBezTo>
                  <a:pt x="396" y="1188"/>
                  <a:pt x="379" y="1183"/>
                  <a:pt x="352" y="1187"/>
                </a:cubicBezTo>
                <a:cubicBezTo>
                  <a:pt x="278" y="1178"/>
                  <a:pt x="363" y="1178"/>
                  <a:pt x="304" y="1255"/>
                </a:cubicBezTo>
                <a:cubicBezTo>
                  <a:pt x="297" y="1265"/>
                  <a:pt x="280" y="1252"/>
                  <a:pt x="268" y="1251"/>
                </a:cubicBezTo>
                <a:cubicBezTo>
                  <a:pt x="254" y="1241"/>
                  <a:pt x="244" y="1232"/>
                  <a:pt x="228" y="1227"/>
                </a:cubicBezTo>
                <a:cubicBezTo>
                  <a:pt x="221" y="1227"/>
                  <a:pt x="118" y="1229"/>
                  <a:pt x="96" y="1239"/>
                </a:cubicBezTo>
                <a:cubicBezTo>
                  <a:pt x="91" y="1241"/>
                  <a:pt x="96" y="1251"/>
                  <a:pt x="92" y="1255"/>
                </a:cubicBezTo>
                <a:cubicBezTo>
                  <a:pt x="86" y="1261"/>
                  <a:pt x="76" y="1263"/>
                  <a:pt x="68" y="1267"/>
                </a:cubicBezTo>
                <a:cubicBezTo>
                  <a:pt x="83" y="1313"/>
                  <a:pt x="91" y="1274"/>
                  <a:pt x="84" y="1319"/>
                </a:cubicBezTo>
                <a:cubicBezTo>
                  <a:pt x="92" y="1327"/>
                  <a:pt x="103" y="1336"/>
                  <a:pt x="108" y="1347"/>
                </a:cubicBezTo>
                <a:cubicBezTo>
                  <a:pt x="111" y="1355"/>
                  <a:pt x="116" y="1371"/>
                  <a:pt x="116" y="1371"/>
                </a:cubicBezTo>
                <a:cubicBezTo>
                  <a:pt x="111" y="1399"/>
                  <a:pt x="111" y="1412"/>
                  <a:pt x="128" y="1435"/>
                </a:cubicBezTo>
                <a:cubicBezTo>
                  <a:pt x="182" y="1428"/>
                  <a:pt x="159" y="1422"/>
                  <a:pt x="196" y="1395"/>
                </a:cubicBezTo>
                <a:cubicBezTo>
                  <a:pt x="208" y="1396"/>
                  <a:pt x="220" y="1400"/>
                  <a:pt x="232" y="1399"/>
                </a:cubicBezTo>
                <a:cubicBezTo>
                  <a:pt x="240" y="1398"/>
                  <a:pt x="256" y="1391"/>
                  <a:pt x="256" y="1391"/>
                </a:cubicBezTo>
                <a:cubicBezTo>
                  <a:pt x="291" y="1338"/>
                  <a:pt x="250" y="1349"/>
                  <a:pt x="340" y="1343"/>
                </a:cubicBezTo>
                <a:cubicBezTo>
                  <a:pt x="345" y="1328"/>
                  <a:pt x="355" y="1324"/>
                  <a:pt x="364" y="1311"/>
                </a:cubicBezTo>
                <a:cubicBezTo>
                  <a:pt x="391" y="1316"/>
                  <a:pt x="396" y="1307"/>
                  <a:pt x="420" y="1299"/>
                </a:cubicBezTo>
                <a:cubicBezTo>
                  <a:pt x="416" y="1298"/>
                  <a:pt x="408" y="1299"/>
                  <a:pt x="408" y="1295"/>
                </a:cubicBezTo>
                <a:cubicBezTo>
                  <a:pt x="408" y="1290"/>
                  <a:pt x="416" y="1289"/>
                  <a:pt x="420" y="1287"/>
                </a:cubicBezTo>
                <a:cubicBezTo>
                  <a:pt x="435" y="1281"/>
                  <a:pt x="446" y="1280"/>
                  <a:pt x="460" y="1271"/>
                </a:cubicBezTo>
                <a:cubicBezTo>
                  <a:pt x="468" y="1237"/>
                  <a:pt x="515" y="1242"/>
                  <a:pt x="544" y="1239"/>
                </a:cubicBezTo>
                <a:cubicBezTo>
                  <a:pt x="548" y="1212"/>
                  <a:pt x="556" y="1186"/>
                  <a:pt x="560" y="1159"/>
                </a:cubicBezTo>
                <a:cubicBezTo>
                  <a:pt x="568" y="1176"/>
                  <a:pt x="572" y="1190"/>
                  <a:pt x="592" y="1183"/>
                </a:cubicBezTo>
                <a:cubicBezTo>
                  <a:pt x="602" y="1154"/>
                  <a:pt x="598" y="1167"/>
                  <a:pt x="604" y="1143"/>
                </a:cubicBezTo>
                <a:cubicBezTo>
                  <a:pt x="594" y="1112"/>
                  <a:pt x="604" y="1116"/>
                  <a:pt x="576" y="1127"/>
                </a:cubicBezTo>
                <a:cubicBezTo>
                  <a:pt x="565" y="1159"/>
                  <a:pt x="584" y="1106"/>
                  <a:pt x="588" y="1099"/>
                </a:cubicBezTo>
                <a:cubicBezTo>
                  <a:pt x="593" y="1101"/>
                  <a:pt x="618" y="1110"/>
                  <a:pt x="620" y="1107"/>
                </a:cubicBezTo>
                <a:cubicBezTo>
                  <a:pt x="637" y="1082"/>
                  <a:pt x="615" y="1079"/>
                  <a:pt x="604" y="1075"/>
                </a:cubicBezTo>
                <a:cubicBezTo>
                  <a:pt x="603" y="1079"/>
                  <a:pt x="604" y="1087"/>
                  <a:pt x="600" y="1087"/>
                </a:cubicBezTo>
                <a:cubicBezTo>
                  <a:pt x="595" y="1087"/>
                  <a:pt x="591" y="1080"/>
                  <a:pt x="592" y="1075"/>
                </a:cubicBezTo>
                <a:cubicBezTo>
                  <a:pt x="593" y="1067"/>
                  <a:pt x="600" y="1062"/>
                  <a:pt x="604" y="1055"/>
                </a:cubicBezTo>
                <a:cubicBezTo>
                  <a:pt x="585" y="1026"/>
                  <a:pt x="599" y="1051"/>
                  <a:pt x="592" y="987"/>
                </a:cubicBezTo>
                <a:cubicBezTo>
                  <a:pt x="591" y="980"/>
                  <a:pt x="582" y="970"/>
                  <a:pt x="588" y="967"/>
                </a:cubicBezTo>
                <a:cubicBezTo>
                  <a:pt x="597" y="962"/>
                  <a:pt x="609" y="970"/>
                  <a:pt x="620" y="971"/>
                </a:cubicBezTo>
                <a:cubicBezTo>
                  <a:pt x="627" y="970"/>
                  <a:pt x="638" y="973"/>
                  <a:pt x="640" y="967"/>
                </a:cubicBezTo>
                <a:cubicBezTo>
                  <a:pt x="646" y="950"/>
                  <a:pt x="625" y="946"/>
                  <a:pt x="616" y="943"/>
                </a:cubicBezTo>
                <a:cubicBezTo>
                  <a:pt x="600" y="919"/>
                  <a:pt x="599" y="940"/>
                  <a:pt x="592" y="907"/>
                </a:cubicBezTo>
                <a:cubicBezTo>
                  <a:pt x="598" y="888"/>
                  <a:pt x="610" y="887"/>
                  <a:pt x="628" y="883"/>
                </a:cubicBezTo>
                <a:cubicBezTo>
                  <a:pt x="644" y="873"/>
                  <a:pt x="658" y="869"/>
                  <a:pt x="672" y="855"/>
                </a:cubicBezTo>
                <a:cubicBezTo>
                  <a:pt x="668" y="835"/>
                  <a:pt x="656" y="818"/>
                  <a:pt x="636" y="811"/>
                </a:cubicBezTo>
                <a:cubicBezTo>
                  <a:pt x="618" y="784"/>
                  <a:pt x="638" y="818"/>
                  <a:pt x="624" y="771"/>
                </a:cubicBezTo>
                <a:cubicBezTo>
                  <a:pt x="619" y="753"/>
                  <a:pt x="598" y="742"/>
                  <a:pt x="592" y="723"/>
                </a:cubicBezTo>
                <a:cubicBezTo>
                  <a:pt x="595" y="714"/>
                  <a:pt x="591" y="698"/>
                  <a:pt x="600" y="695"/>
                </a:cubicBezTo>
                <a:cubicBezTo>
                  <a:pt x="605" y="693"/>
                  <a:pt x="606" y="703"/>
                  <a:pt x="608" y="707"/>
                </a:cubicBezTo>
                <a:cubicBezTo>
                  <a:pt x="611" y="712"/>
                  <a:pt x="613" y="718"/>
                  <a:pt x="616" y="723"/>
                </a:cubicBezTo>
                <a:cubicBezTo>
                  <a:pt x="620" y="720"/>
                  <a:pt x="626" y="719"/>
                  <a:pt x="628" y="715"/>
                </a:cubicBezTo>
                <a:cubicBezTo>
                  <a:pt x="630" y="710"/>
                  <a:pt x="615" y="678"/>
                  <a:pt x="612" y="675"/>
                </a:cubicBezTo>
                <a:cubicBezTo>
                  <a:pt x="605" y="668"/>
                  <a:pt x="588" y="659"/>
                  <a:pt x="588" y="659"/>
                </a:cubicBezTo>
                <a:cubicBezTo>
                  <a:pt x="589" y="652"/>
                  <a:pt x="589" y="645"/>
                  <a:pt x="592" y="639"/>
                </a:cubicBezTo>
                <a:cubicBezTo>
                  <a:pt x="596" y="630"/>
                  <a:pt x="608" y="615"/>
                  <a:pt x="608" y="615"/>
                </a:cubicBezTo>
                <a:cubicBezTo>
                  <a:pt x="603" y="576"/>
                  <a:pt x="587" y="560"/>
                  <a:pt x="576" y="527"/>
                </a:cubicBezTo>
                <a:cubicBezTo>
                  <a:pt x="583" y="493"/>
                  <a:pt x="564" y="475"/>
                  <a:pt x="556" y="443"/>
                </a:cubicBezTo>
                <a:cubicBezTo>
                  <a:pt x="555" y="438"/>
                  <a:pt x="556" y="431"/>
                  <a:pt x="552" y="427"/>
                </a:cubicBezTo>
                <a:cubicBezTo>
                  <a:pt x="548" y="423"/>
                  <a:pt x="541" y="424"/>
                  <a:pt x="536" y="423"/>
                </a:cubicBezTo>
                <a:cubicBezTo>
                  <a:pt x="532" y="420"/>
                  <a:pt x="524" y="420"/>
                  <a:pt x="524" y="415"/>
                </a:cubicBezTo>
                <a:cubicBezTo>
                  <a:pt x="524" y="411"/>
                  <a:pt x="533" y="414"/>
                  <a:pt x="536" y="411"/>
                </a:cubicBezTo>
                <a:cubicBezTo>
                  <a:pt x="544" y="403"/>
                  <a:pt x="546" y="392"/>
                  <a:pt x="552" y="383"/>
                </a:cubicBezTo>
                <a:cubicBezTo>
                  <a:pt x="538" y="373"/>
                  <a:pt x="533" y="361"/>
                  <a:pt x="516" y="355"/>
                </a:cubicBezTo>
                <a:cubicBezTo>
                  <a:pt x="504" y="343"/>
                  <a:pt x="501" y="333"/>
                  <a:pt x="492" y="319"/>
                </a:cubicBezTo>
                <a:cubicBezTo>
                  <a:pt x="489" y="305"/>
                  <a:pt x="480" y="279"/>
                  <a:pt x="480" y="279"/>
                </a:cubicBezTo>
                <a:cubicBezTo>
                  <a:pt x="484" y="276"/>
                  <a:pt x="489" y="275"/>
                  <a:pt x="492" y="271"/>
                </a:cubicBezTo>
                <a:cubicBezTo>
                  <a:pt x="520" y="238"/>
                  <a:pt x="463" y="214"/>
                  <a:pt x="440" y="203"/>
                </a:cubicBezTo>
                <a:cubicBezTo>
                  <a:pt x="431" y="176"/>
                  <a:pt x="419" y="176"/>
                  <a:pt x="392" y="171"/>
                </a:cubicBezTo>
                <a:cubicBezTo>
                  <a:pt x="376" y="148"/>
                  <a:pt x="360" y="131"/>
                  <a:pt x="340" y="111"/>
                </a:cubicBezTo>
                <a:cubicBezTo>
                  <a:pt x="316" y="87"/>
                  <a:pt x="307" y="54"/>
                  <a:pt x="280" y="27"/>
                </a:cubicBezTo>
                <a:cubicBezTo>
                  <a:pt x="275" y="12"/>
                  <a:pt x="264" y="10"/>
                  <a:pt x="264" y="3"/>
                </a:cubicBezTo>
                <a:close/>
              </a:path>
            </a:pathLst>
          </a:custGeom>
          <a:solidFill>
            <a:srgbClr val="FF99FF"/>
          </a:solidFill>
          <a:ln w="9525">
            <a:solidFill>
              <a:srgbClr val="9933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824" name="Freeform 16">
            <a:extLst>
              <a:ext uri="{FF2B5EF4-FFF2-40B4-BE49-F238E27FC236}">
                <a16:creationId xmlns:a16="http://schemas.microsoft.com/office/drawing/2014/main" id="{972EBB3F-8672-4D78-9BB3-CF7FB13412EA}"/>
              </a:ext>
            </a:extLst>
          </p:cNvPr>
          <p:cNvSpPr>
            <a:spLocks/>
          </p:cNvSpPr>
          <p:nvPr/>
        </p:nvSpPr>
        <p:spPr bwMode="auto">
          <a:xfrm>
            <a:off x="8229600" y="3600450"/>
            <a:ext cx="850900" cy="1619250"/>
          </a:xfrm>
          <a:custGeom>
            <a:avLst/>
            <a:gdLst>
              <a:gd name="T0" fmla="*/ 2147483646 w 536"/>
              <a:gd name="T1" fmla="*/ 2147483646 h 1020"/>
              <a:gd name="T2" fmla="*/ 2147483646 w 536"/>
              <a:gd name="T3" fmla="*/ 2147483646 h 1020"/>
              <a:gd name="T4" fmla="*/ 2147483646 w 536"/>
              <a:gd name="T5" fmla="*/ 2147483646 h 1020"/>
              <a:gd name="T6" fmla="*/ 2147483646 w 536"/>
              <a:gd name="T7" fmla="*/ 2147483646 h 1020"/>
              <a:gd name="T8" fmla="*/ 2147483646 w 536"/>
              <a:gd name="T9" fmla="*/ 2147483646 h 1020"/>
              <a:gd name="T10" fmla="*/ 2147483646 w 536"/>
              <a:gd name="T11" fmla="*/ 2147483646 h 1020"/>
              <a:gd name="T12" fmla="*/ 2147483646 w 536"/>
              <a:gd name="T13" fmla="*/ 2147483646 h 1020"/>
              <a:gd name="T14" fmla="*/ 2147483646 w 536"/>
              <a:gd name="T15" fmla="*/ 2147483646 h 1020"/>
              <a:gd name="T16" fmla="*/ 2147483646 w 536"/>
              <a:gd name="T17" fmla="*/ 2147483646 h 1020"/>
              <a:gd name="T18" fmla="*/ 2147483646 w 536"/>
              <a:gd name="T19" fmla="*/ 2147483646 h 1020"/>
              <a:gd name="T20" fmla="*/ 2147483646 w 536"/>
              <a:gd name="T21" fmla="*/ 2147483646 h 1020"/>
              <a:gd name="T22" fmla="*/ 2147483646 w 536"/>
              <a:gd name="T23" fmla="*/ 2147483646 h 1020"/>
              <a:gd name="T24" fmla="*/ 2147483646 w 536"/>
              <a:gd name="T25" fmla="*/ 2147483646 h 1020"/>
              <a:gd name="T26" fmla="*/ 2147483646 w 536"/>
              <a:gd name="T27" fmla="*/ 2147483646 h 1020"/>
              <a:gd name="T28" fmla="*/ 2147483646 w 536"/>
              <a:gd name="T29" fmla="*/ 2147483646 h 1020"/>
              <a:gd name="T30" fmla="*/ 2147483646 w 536"/>
              <a:gd name="T31" fmla="*/ 2147483646 h 1020"/>
              <a:gd name="T32" fmla="*/ 2147483646 w 536"/>
              <a:gd name="T33" fmla="*/ 2147483646 h 1020"/>
              <a:gd name="T34" fmla="*/ 2147483646 w 536"/>
              <a:gd name="T35" fmla="*/ 2147483646 h 1020"/>
              <a:gd name="T36" fmla="*/ 2147483646 w 536"/>
              <a:gd name="T37" fmla="*/ 2147483646 h 1020"/>
              <a:gd name="T38" fmla="*/ 2147483646 w 536"/>
              <a:gd name="T39" fmla="*/ 2147483646 h 1020"/>
              <a:gd name="T40" fmla="*/ 2147483646 w 536"/>
              <a:gd name="T41" fmla="*/ 2147483646 h 1020"/>
              <a:gd name="T42" fmla="*/ 2147483646 w 536"/>
              <a:gd name="T43" fmla="*/ 2147483646 h 1020"/>
              <a:gd name="T44" fmla="*/ 2147483646 w 536"/>
              <a:gd name="T45" fmla="*/ 2147483646 h 1020"/>
              <a:gd name="T46" fmla="*/ 2147483646 w 536"/>
              <a:gd name="T47" fmla="*/ 2147483646 h 1020"/>
              <a:gd name="T48" fmla="*/ 2147483646 w 536"/>
              <a:gd name="T49" fmla="*/ 2147483646 h 1020"/>
              <a:gd name="T50" fmla="*/ 2147483646 w 536"/>
              <a:gd name="T51" fmla="*/ 2147483646 h 1020"/>
              <a:gd name="T52" fmla="*/ 2147483646 w 536"/>
              <a:gd name="T53" fmla="*/ 2147483646 h 1020"/>
              <a:gd name="T54" fmla="*/ 2147483646 w 536"/>
              <a:gd name="T55" fmla="*/ 2147483646 h 1020"/>
              <a:gd name="T56" fmla="*/ 2147483646 w 536"/>
              <a:gd name="T57" fmla="*/ 2147483646 h 1020"/>
              <a:gd name="T58" fmla="*/ 2147483646 w 536"/>
              <a:gd name="T59" fmla="*/ 2147483646 h 1020"/>
              <a:gd name="T60" fmla="*/ 2147483646 w 536"/>
              <a:gd name="T61" fmla="*/ 2147483646 h 1020"/>
              <a:gd name="T62" fmla="*/ 2147483646 w 536"/>
              <a:gd name="T63" fmla="*/ 2147483646 h 10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36" h="1020">
                <a:moveTo>
                  <a:pt x="128" y="0"/>
                </a:moveTo>
                <a:cubicBezTo>
                  <a:pt x="123" y="20"/>
                  <a:pt x="124" y="39"/>
                  <a:pt x="112" y="56"/>
                </a:cubicBezTo>
                <a:cubicBezTo>
                  <a:pt x="124" y="75"/>
                  <a:pt x="113" y="74"/>
                  <a:pt x="96" y="80"/>
                </a:cubicBezTo>
                <a:cubicBezTo>
                  <a:pt x="92" y="85"/>
                  <a:pt x="81" y="90"/>
                  <a:pt x="84" y="96"/>
                </a:cubicBezTo>
                <a:cubicBezTo>
                  <a:pt x="88" y="104"/>
                  <a:pt x="108" y="104"/>
                  <a:pt x="108" y="104"/>
                </a:cubicBezTo>
                <a:cubicBezTo>
                  <a:pt x="113" y="130"/>
                  <a:pt x="110" y="133"/>
                  <a:pt x="96" y="156"/>
                </a:cubicBezTo>
                <a:cubicBezTo>
                  <a:pt x="116" y="182"/>
                  <a:pt x="106" y="212"/>
                  <a:pt x="92" y="240"/>
                </a:cubicBezTo>
                <a:cubicBezTo>
                  <a:pt x="90" y="244"/>
                  <a:pt x="100" y="228"/>
                  <a:pt x="96" y="228"/>
                </a:cubicBezTo>
                <a:cubicBezTo>
                  <a:pt x="90" y="228"/>
                  <a:pt x="89" y="237"/>
                  <a:pt x="84" y="240"/>
                </a:cubicBezTo>
                <a:cubicBezTo>
                  <a:pt x="78" y="243"/>
                  <a:pt x="71" y="243"/>
                  <a:pt x="64" y="244"/>
                </a:cubicBezTo>
                <a:cubicBezTo>
                  <a:pt x="61" y="274"/>
                  <a:pt x="60" y="284"/>
                  <a:pt x="48" y="308"/>
                </a:cubicBezTo>
                <a:cubicBezTo>
                  <a:pt x="49" y="321"/>
                  <a:pt x="45" y="336"/>
                  <a:pt x="52" y="348"/>
                </a:cubicBezTo>
                <a:cubicBezTo>
                  <a:pt x="56" y="355"/>
                  <a:pt x="76" y="356"/>
                  <a:pt x="76" y="356"/>
                </a:cubicBezTo>
                <a:cubicBezTo>
                  <a:pt x="82" y="423"/>
                  <a:pt x="80" y="388"/>
                  <a:pt x="116" y="424"/>
                </a:cubicBezTo>
                <a:cubicBezTo>
                  <a:pt x="127" y="458"/>
                  <a:pt x="123" y="440"/>
                  <a:pt x="128" y="480"/>
                </a:cubicBezTo>
                <a:cubicBezTo>
                  <a:pt x="127" y="503"/>
                  <a:pt x="129" y="526"/>
                  <a:pt x="124" y="548"/>
                </a:cubicBezTo>
                <a:cubicBezTo>
                  <a:pt x="123" y="553"/>
                  <a:pt x="115" y="553"/>
                  <a:pt x="112" y="556"/>
                </a:cubicBezTo>
                <a:cubicBezTo>
                  <a:pt x="106" y="562"/>
                  <a:pt x="99" y="578"/>
                  <a:pt x="96" y="584"/>
                </a:cubicBezTo>
                <a:cubicBezTo>
                  <a:pt x="92" y="611"/>
                  <a:pt x="82" y="643"/>
                  <a:pt x="108" y="660"/>
                </a:cubicBezTo>
                <a:cubicBezTo>
                  <a:pt x="114" y="677"/>
                  <a:pt x="117" y="694"/>
                  <a:pt x="120" y="712"/>
                </a:cubicBezTo>
                <a:cubicBezTo>
                  <a:pt x="119" y="721"/>
                  <a:pt x="120" y="732"/>
                  <a:pt x="116" y="740"/>
                </a:cubicBezTo>
                <a:cubicBezTo>
                  <a:pt x="114" y="744"/>
                  <a:pt x="107" y="741"/>
                  <a:pt x="104" y="744"/>
                </a:cubicBezTo>
                <a:cubicBezTo>
                  <a:pt x="101" y="747"/>
                  <a:pt x="103" y="753"/>
                  <a:pt x="100" y="756"/>
                </a:cubicBezTo>
                <a:cubicBezTo>
                  <a:pt x="95" y="761"/>
                  <a:pt x="87" y="764"/>
                  <a:pt x="80" y="768"/>
                </a:cubicBezTo>
                <a:cubicBezTo>
                  <a:pt x="54" y="761"/>
                  <a:pt x="51" y="760"/>
                  <a:pt x="20" y="764"/>
                </a:cubicBezTo>
                <a:cubicBezTo>
                  <a:pt x="0" y="777"/>
                  <a:pt x="9" y="792"/>
                  <a:pt x="16" y="812"/>
                </a:cubicBezTo>
                <a:cubicBezTo>
                  <a:pt x="20" y="839"/>
                  <a:pt x="19" y="846"/>
                  <a:pt x="40" y="860"/>
                </a:cubicBezTo>
                <a:cubicBezTo>
                  <a:pt x="58" y="888"/>
                  <a:pt x="53" y="875"/>
                  <a:pt x="60" y="896"/>
                </a:cubicBezTo>
                <a:cubicBezTo>
                  <a:pt x="32" y="914"/>
                  <a:pt x="39" y="903"/>
                  <a:pt x="32" y="924"/>
                </a:cubicBezTo>
                <a:cubicBezTo>
                  <a:pt x="46" y="951"/>
                  <a:pt x="64" y="960"/>
                  <a:pt x="84" y="980"/>
                </a:cubicBezTo>
                <a:cubicBezTo>
                  <a:pt x="91" y="1000"/>
                  <a:pt x="103" y="997"/>
                  <a:pt x="124" y="1000"/>
                </a:cubicBezTo>
                <a:cubicBezTo>
                  <a:pt x="191" y="993"/>
                  <a:pt x="162" y="985"/>
                  <a:pt x="244" y="1000"/>
                </a:cubicBezTo>
                <a:cubicBezTo>
                  <a:pt x="263" y="1013"/>
                  <a:pt x="251" y="1006"/>
                  <a:pt x="280" y="1016"/>
                </a:cubicBezTo>
                <a:cubicBezTo>
                  <a:pt x="284" y="1017"/>
                  <a:pt x="292" y="1020"/>
                  <a:pt x="292" y="1020"/>
                </a:cubicBezTo>
                <a:cubicBezTo>
                  <a:pt x="334" y="1011"/>
                  <a:pt x="356" y="1004"/>
                  <a:pt x="324" y="956"/>
                </a:cubicBezTo>
                <a:cubicBezTo>
                  <a:pt x="354" y="936"/>
                  <a:pt x="391" y="951"/>
                  <a:pt x="424" y="940"/>
                </a:cubicBezTo>
                <a:cubicBezTo>
                  <a:pt x="447" y="917"/>
                  <a:pt x="429" y="941"/>
                  <a:pt x="432" y="908"/>
                </a:cubicBezTo>
                <a:cubicBezTo>
                  <a:pt x="434" y="885"/>
                  <a:pt x="443" y="856"/>
                  <a:pt x="456" y="836"/>
                </a:cubicBezTo>
                <a:cubicBezTo>
                  <a:pt x="455" y="809"/>
                  <a:pt x="454" y="783"/>
                  <a:pt x="452" y="756"/>
                </a:cubicBezTo>
                <a:cubicBezTo>
                  <a:pt x="451" y="744"/>
                  <a:pt x="442" y="736"/>
                  <a:pt x="452" y="724"/>
                </a:cubicBezTo>
                <a:cubicBezTo>
                  <a:pt x="458" y="717"/>
                  <a:pt x="469" y="717"/>
                  <a:pt x="476" y="712"/>
                </a:cubicBezTo>
                <a:cubicBezTo>
                  <a:pt x="456" y="683"/>
                  <a:pt x="486" y="693"/>
                  <a:pt x="496" y="708"/>
                </a:cubicBezTo>
                <a:cubicBezTo>
                  <a:pt x="536" y="698"/>
                  <a:pt x="492" y="684"/>
                  <a:pt x="520" y="656"/>
                </a:cubicBezTo>
                <a:cubicBezTo>
                  <a:pt x="512" y="625"/>
                  <a:pt x="490" y="609"/>
                  <a:pt x="464" y="592"/>
                </a:cubicBezTo>
                <a:cubicBezTo>
                  <a:pt x="459" y="589"/>
                  <a:pt x="453" y="587"/>
                  <a:pt x="448" y="584"/>
                </a:cubicBezTo>
                <a:cubicBezTo>
                  <a:pt x="444" y="582"/>
                  <a:pt x="432" y="578"/>
                  <a:pt x="436" y="576"/>
                </a:cubicBezTo>
                <a:cubicBezTo>
                  <a:pt x="442" y="573"/>
                  <a:pt x="449" y="579"/>
                  <a:pt x="456" y="580"/>
                </a:cubicBezTo>
                <a:cubicBezTo>
                  <a:pt x="464" y="565"/>
                  <a:pt x="467" y="550"/>
                  <a:pt x="476" y="536"/>
                </a:cubicBezTo>
                <a:cubicBezTo>
                  <a:pt x="475" y="520"/>
                  <a:pt x="478" y="503"/>
                  <a:pt x="472" y="488"/>
                </a:cubicBezTo>
                <a:cubicBezTo>
                  <a:pt x="470" y="483"/>
                  <a:pt x="460" y="487"/>
                  <a:pt x="456" y="484"/>
                </a:cubicBezTo>
                <a:cubicBezTo>
                  <a:pt x="453" y="481"/>
                  <a:pt x="453" y="476"/>
                  <a:pt x="452" y="472"/>
                </a:cubicBezTo>
                <a:cubicBezTo>
                  <a:pt x="470" y="458"/>
                  <a:pt x="468" y="450"/>
                  <a:pt x="480" y="432"/>
                </a:cubicBezTo>
                <a:cubicBezTo>
                  <a:pt x="473" y="406"/>
                  <a:pt x="467" y="384"/>
                  <a:pt x="456" y="360"/>
                </a:cubicBezTo>
                <a:cubicBezTo>
                  <a:pt x="451" y="349"/>
                  <a:pt x="440" y="328"/>
                  <a:pt x="440" y="328"/>
                </a:cubicBezTo>
                <a:cubicBezTo>
                  <a:pt x="439" y="320"/>
                  <a:pt x="436" y="304"/>
                  <a:pt x="436" y="304"/>
                </a:cubicBezTo>
                <a:cubicBezTo>
                  <a:pt x="416" y="274"/>
                  <a:pt x="425" y="219"/>
                  <a:pt x="392" y="208"/>
                </a:cubicBezTo>
                <a:cubicBezTo>
                  <a:pt x="373" y="177"/>
                  <a:pt x="389" y="173"/>
                  <a:pt x="364" y="136"/>
                </a:cubicBezTo>
                <a:cubicBezTo>
                  <a:pt x="358" y="127"/>
                  <a:pt x="332" y="128"/>
                  <a:pt x="332" y="128"/>
                </a:cubicBezTo>
                <a:cubicBezTo>
                  <a:pt x="327" y="105"/>
                  <a:pt x="325" y="103"/>
                  <a:pt x="304" y="96"/>
                </a:cubicBezTo>
                <a:cubicBezTo>
                  <a:pt x="291" y="97"/>
                  <a:pt x="277" y="98"/>
                  <a:pt x="264" y="100"/>
                </a:cubicBezTo>
                <a:cubicBezTo>
                  <a:pt x="256" y="102"/>
                  <a:pt x="240" y="108"/>
                  <a:pt x="240" y="108"/>
                </a:cubicBezTo>
                <a:cubicBezTo>
                  <a:pt x="229" y="91"/>
                  <a:pt x="230" y="68"/>
                  <a:pt x="212" y="56"/>
                </a:cubicBezTo>
                <a:cubicBezTo>
                  <a:pt x="205" y="51"/>
                  <a:pt x="196" y="48"/>
                  <a:pt x="188" y="44"/>
                </a:cubicBezTo>
                <a:cubicBezTo>
                  <a:pt x="180" y="41"/>
                  <a:pt x="164" y="36"/>
                  <a:pt x="164" y="36"/>
                </a:cubicBezTo>
                <a:cubicBezTo>
                  <a:pt x="147" y="11"/>
                  <a:pt x="120" y="25"/>
                  <a:pt x="128" y="0"/>
                </a:cubicBezTo>
                <a:close/>
              </a:path>
            </a:pathLst>
          </a:custGeom>
          <a:solidFill>
            <a:srgbClr val="FFFF66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825" name="Freeform 17">
            <a:extLst>
              <a:ext uri="{FF2B5EF4-FFF2-40B4-BE49-F238E27FC236}">
                <a16:creationId xmlns:a16="http://schemas.microsoft.com/office/drawing/2014/main" id="{81B45594-ED96-4346-A4AB-9F88D1820AE0}"/>
              </a:ext>
            </a:extLst>
          </p:cNvPr>
          <p:cNvSpPr>
            <a:spLocks/>
          </p:cNvSpPr>
          <p:nvPr/>
        </p:nvSpPr>
        <p:spPr bwMode="auto">
          <a:xfrm>
            <a:off x="7600950" y="4830764"/>
            <a:ext cx="846138" cy="796925"/>
          </a:xfrm>
          <a:custGeom>
            <a:avLst/>
            <a:gdLst>
              <a:gd name="T0" fmla="*/ 2147483646 w 533"/>
              <a:gd name="T1" fmla="*/ 2147483646 h 502"/>
              <a:gd name="T2" fmla="*/ 2147483646 w 533"/>
              <a:gd name="T3" fmla="*/ 2147483646 h 502"/>
              <a:gd name="T4" fmla="*/ 2147483646 w 533"/>
              <a:gd name="T5" fmla="*/ 2147483646 h 502"/>
              <a:gd name="T6" fmla="*/ 2147483646 w 533"/>
              <a:gd name="T7" fmla="*/ 2147483646 h 502"/>
              <a:gd name="T8" fmla="*/ 2147483646 w 533"/>
              <a:gd name="T9" fmla="*/ 2147483646 h 502"/>
              <a:gd name="T10" fmla="*/ 2147483646 w 533"/>
              <a:gd name="T11" fmla="*/ 2147483646 h 502"/>
              <a:gd name="T12" fmla="*/ 2147483646 w 533"/>
              <a:gd name="T13" fmla="*/ 2147483646 h 502"/>
              <a:gd name="T14" fmla="*/ 2147483646 w 533"/>
              <a:gd name="T15" fmla="*/ 2147483646 h 502"/>
              <a:gd name="T16" fmla="*/ 2147483646 w 533"/>
              <a:gd name="T17" fmla="*/ 2147483646 h 502"/>
              <a:gd name="T18" fmla="*/ 2147483646 w 533"/>
              <a:gd name="T19" fmla="*/ 2147483646 h 502"/>
              <a:gd name="T20" fmla="*/ 2147483646 w 533"/>
              <a:gd name="T21" fmla="*/ 2147483646 h 502"/>
              <a:gd name="T22" fmla="*/ 0 w 533"/>
              <a:gd name="T23" fmla="*/ 2147483646 h 502"/>
              <a:gd name="T24" fmla="*/ 2147483646 w 533"/>
              <a:gd name="T25" fmla="*/ 2147483646 h 502"/>
              <a:gd name="T26" fmla="*/ 2147483646 w 533"/>
              <a:gd name="T27" fmla="*/ 2147483646 h 502"/>
              <a:gd name="T28" fmla="*/ 2147483646 w 533"/>
              <a:gd name="T29" fmla="*/ 2147483646 h 502"/>
              <a:gd name="T30" fmla="*/ 2147483646 w 533"/>
              <a:gd name="T31" fmla="*/ 2147483646 h 502"/>
              <a:gd name="T32" fmla="*/ 2147483646 w 533"/>
              <a:gd name="T33" fmla="*/ 2147483646 h 502"/>
              <a:gd name="T34" fmla="*/ 2147483646 w 533"/>
              <a:gd name="T35" fmla="*/ 2147483646 h 502"/>
              <a:gd name="T36" fmla="*/ 2147483646 w 533"/>
              <a:gd name="T37" fmla="*/ 2147483646 h 502"/>
              <a:gd name="T38" fmla="*/ 2147483646 w 533"/>
              <a:gd name="T39" fmla="*/ 2147483646 h 502"/>
              <a:gd name="T40" fmla="*/ 2147483646 w 533"/>
              <a:gd name="T41" fmla="*/ 2147483646 h 502"/>
              <a:gd name="T42" fmla="*/ 2147483646 w 533"/>
              <a:gd name="T43" fmla="*/ 2147483646 h 502"/>
              <a:gd name="T44" fmla="*/ 2147483646 w 533"/>
              <a:gd name="T45" fmla="*/ 2147483646 h 502"/>
              <a:gd name="T46" fmla="*/ 2147483646 w 533"/>
              <a:gd name="T47" fmla="*/ 2147483646 h 502"/>
              <a:gd name="T48" fmla="*/ 2147483646 w 533"/>
              <a:gd name="T49" fmla="*/ 2147483646 h 502"/>
              <a:gd name="T50" fmla="*/ 2147483646 w 533"/>
              <a:gd name="T51" fmla="*/ 2147483646 h 502"/>
              <a:gd name="T52" fmla="*/ 2147483646 w 533"/>
              <a:gd name="T53" fmla="*/ 2147483646 h 502"/>
              <a:gd name="T54" fmla="*/ 2147483646 w 533"/>
              <a:gd name="T55" fmla="*/ 2147483646 h 502"/>
              <a:gd name="T56" fmla="*/ 2147483646 w 533"/>
              <a:gd name="T57" fmla="*/ 2147483646 h 502"/>
              <a:gd name="T58" fmla="*/ 2147483646 w 533"/>
              <a:gd name="T59" fmla="*/ 2147483646 h 502"/>
              <a:gd name="T60" fmla="*/ 2147483646 w 533"/>
              <a:gd name="T61" fmla="*/ 2147483646 h 502"/>
              <a:gd name="T62" fmla="*/ 2147483646 w 533"/>
              <a:gd name="T63" fmla="*/ 2147483646 h 502"/>
              <a:gd name="T64" fmla="*/ 2147483646 w 533"/>
              <a:gd name="T65" fmla="*/ 2147483646 h 502"/>
              <a:gd name="T66" fmla="*/ 2147483646 w 533"/>
              <a:gd name="T67" fmla="*/ 2147483646 h 502"/>
              <a:gd name="T68" fmla="*/ 2147483646 w 533"/>
              <a:gd name="T69" fmla="*/ 2147483646 h 502"/>
              <a:gd name="T70" fmla="*/ 2147483646 w 533"/>
              <a:gd name="T71" fmla="*/ 2147483646 h 502"/>
              <a:gd name="T72" fmla="*/ 2147483646 w 533"/>
              <a:gd name="T73" fmla="*/ 2147483646 h 502"/>
              <a:gd name="T74" fmla="*/ 2147483646 w 533"/>
              <a:gd name="T75" fmla="*/ 2147483646 h 502"/>
              <a:gd name="T76" fmla="*/ 2147483646 w 533"/>
              <a:gd name="T77" fmla="*/ 2147483646 h 502"/>
              <a:gd name="T78" fmla="*/ 2147483646 w 533"/>
              <a:gd name="T79" fmla="*/ 2147483646 h 502"/>
              <a:gd name="T80" fmla="*/ 2147483646 w 533"/>
              <a:gd name="T81" fmla="*/ 2147483646 h 502"/>
              <a:gd name="T82" fmla="*/ 2147483646 w 533"/>
              <a:gd name="T83" fmla="*/ 2147483646 h 502"/>
              <a:gd name="T84" fmla="*/ 2147483646 w 533"/>
              <a:gd name="T85" fmla="*/ 2147483646 h 502"/>
              <a:gd name="T86" fmla="*/ 2147483646 w 533"/>
              <a:gd name="T87" fmla="*/ 2147483646 h 50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533" h="502">
                <a:moveTo>
                  <a:pt x="404" y="5"/>
                </a:moveTo>
                <a:cubicBezTo>
                  <a:pt x="363" y="21"/>
                  <a:pt x="401" y="0"/>
                  <a:pt x="380" y="41"/>
                </a:cubicBezTo>
                <a:cubicBezTo>
                  <a:pt x="377" y="47"/>
                  <a:pt x="280" y="57"/>
                  <a:pt x="280" y="57"/>
                </a:cubicBezTo>
                <a:cubicBezTo>
                  <a:pt x="230" y="74"/>
                  <a:pt x="272" y="79"/>
                  <a:pt x="208" y="73"/>
                </a:cubicBezTo>
                <a:cubicBezTo>
                  <a:pt x="184" y="67"/>
                  <a:pt x="186" y="76"/>
                  <a:pt x="180" y="97"/>
                </a:cubicBezTo>
                <a:cubicBezTo>
                  <a:pt x="178" y="105"/>
                  <a:pt x="172" y="121"/>
                  <a:pt x="172" y="121"/>
                </a:cubicBezTo>
                <a:cubicBezTo>
                  <a:pt x="171" y="130"/>
                  <a:pt x="173" y="141"/>
                  <a:pt x="168" y="149"/>
                </a:cubicBezTo>
                <a:cubicBezTo>
                  <a:pt x="166" y="153"/>
                  <a:pt x="160" y="146"/>
                  <a:pt x="156" y="145"/>
                </a:cubicBezTo>
                <a:cubicBezTo>
                  <a:pt x="148" y="143"/>
                  <a:pt x="140" y="143"/>
                  <a:pt x="132" y="141"/>
                </a:cubicBezTo>
                <a:cubicBezTo>
                  <a:pt x="127" y="140"/>
                  <a:pt x="121" y="138"/>
                  <a:pt x="116" y="137"/>
                </a:cubicBezTo>
                <a:cubicBezTo>
                  <a:pt x="97" y="123"/>
                  <a:pt x="91" y="119"/>
                  <a:pt x="68" y="125"/>
                </a:cubicBezTo>
                <a:cubicBezTo>
                  <a:pt x="45" y="148"/>
                  <a:pt x="30" y="151"/>
                  <a:pt x="0" y="161"/>
                </a:cubicBezTo>
                <a:cubicBezTo>
                  <a:pt x="4" y="181"/>
                  <a:pt x="12" y="197"/>
                  <a:pt x="16" y="217"/>
                </a:cubicBezTo>
                <a:cubicBezTo>
                  <a:pt x="13" y="229"/>
                  <a:pt x="8" y="241"/>
                  <a:pt x="16" y="253"/>
                </a:cubicBezTo>
                <a:cubicBezTo>
                  <a:pt x="22" y="261"/>
                  <a:pt x="51" y="272"/>
                  <a:pt x="60" y="277"/>
                </a:cubicBezTo>
                <a:cubicBezTo>
                  <a:pt x="85" y="291"/>
                  <a:pt x="107" y="315"/>
                  <a:pt x="124" y="337"/>
                </a:cubicBezTo>
                <a:cubicBezTo>
                  <a:pt x="133" y="309"/>
                  <a:pt x="159" y="326"/>
                  <a:pt x="180" y="333"/>
                </a:cubicBezTo>
                <a:cubicBezTo>
                  <a:pt x="189" y="346"/>
                  <a:pt x="191" y="360"/>
                  <a:pt x="200" y="373"/>
                </a:cubicBezTo>
                <a:cubicBezTo>
                  <a:pt x="206" y="404"/>
                  <a:pt x="217" y="404"/>
                  <a:pt x="244" y="413"/>
                </a:cubicBezTo>
                <a:cubicBezTo>
                  <a:pt x="249" y="417"/>
                  <a:pt x="254" y="422"/>
                  <a:pt x="260" y="425"/>
                </a:cubicBezTo>
                <a:cubicBezTo>
                  <a:pt x="264" y="427"/>
                  <a:pt x="271" y="425"/>
                  <a:pt x="272" y="429"/>
                </a:cubicBezTo>
                <a:cubicBezTo>
                  <a:pt x="296" y="496"/>
                  <a:pt x="255" y="448"/>
                  <a:pt x="292" y="485"/>
                </a:cubicBezTo>
                <a:cubicBezTo>
                  <a:pt x="302" y="470"/>
                  <a:pt x="306" y="467"/>
                  <a:pt x="324" y="473"/>
                </a:cubicBezTo>
                <a:cubicBezTo>
                  <a:pt x="329" y="472"/>
                  <a:pt x="336" y="473"/>
                  <a:pt x="340" y="469"/>
                </a:cubicBezTo>
                <a:cubicBezTo>
                  <a:pt x="344" y="465"/>
                  <a:pt x="339" y="455"/>
                  <a:pt x="344" y="453"/>
                </a:cubicBezTo>
                <a:cubicBezTo>
                  <a:pt x="351" y="451"/>
                  <a:pt x="370" y="465"/>
                  <a:pt x="376" y="469"/>
                </a:cubicBezTo>
                <a:cubicBezTo>
                  <a:pt x="375" y="473"/>
                  <a:pt x="369" y="478"/>
                  <a:pt x="372" y="481"/>
                </a:cubicBezTo>
                <a:cubicBezTo>
                  <a:pt x="388" y="502"/>
                  <a:pt x="389" y="475"/>
                  <a:pt x="396" y="473"/>
                </a:cubicBezTo>
                <a:cubicBezTo>
                  <a:pt x="409" y="469"/>
                  <a:pt x="423" y="470"/>
                  <a:pt x="436" y="469"/>
                </a:cubicBezTo>
                <a:cubicBezTo>
                  <a:pt x="446" y="438"/>
                  <a:pt x="432" y="469"/>
                  <a:pt x="492" y="453"/>
                </a:cubicBezTo>
                <a:cubicBezTo>
                  <a:pt x="497" y="452"/>
                  <a:pt x="497" y="444"/>
                  <a:pt x="500" y="441"/>
                </a:cubicBezTo>
                <a:cubicBezTo>
                  <a:pt x="508" y="433"/>
                  <a:pt x="514" y="432"/>
                  <a:pt x="524" y="429"/>
                </a:cubicBezTo>
                <a:cubicBezTo>
                  <a:pt x="533" y="403"/>
                  <a:pt x="527" y="432"/>
                  <a:pt x="520" y="405"/>
                </a:cubicBezTo>
                <a:cubicBezTo>
                  <a:pt x="512" y="375"/>
                  <a:pt x="514" y="344"/>
                  <a:pt x="496" y="317"/>
                </a:cubicBezTo>
                <a:cubicBezTo>
                  <a:pt x="492" y="300"/>
                  <a:pt x="484" y="289"/>
                  <a:pt x="476" y="273"/>
                </a:cubicBezTo>
                <a:cubicBezTo>
                  <a:pt x="480" y="248"/>
                  <a:pt x="481" y="241"/>
                  <a:pt x="496" y="221"/>
                </a:cubicBezTo>
                <a:cubicBezTo>
                  <a:pt x="475" y="189"/>
                  <a:pt x="503" y="228"/>
                  <a:pt x="476" y="201"/>
                </a:cubicBezTo>
                <a:cubicBezTo>
                  <a:pt x="470" y="195"/>
                  <a:pt x="470" y="183"/>
                  <a:pt x="464" y="177"/>
                </a:cubicBezTo>
                <a:cubicBezTo>
                  <a:pt x="456" y="169"/>
                  <a:pt x="443" y="169"/>
                  <a:pt x="432" y="165"/>
                </a:cubicBezTo>
                <a:cubicBezTo>
                  <a:pt x="438" y="126"/>
                  <a:pt x="459" y="133"/>
                  <a:pt x="440" y="85"/>
                </a:cubicBezTo>
                <a:cubicBezTo>
                  <a:pt x="435" y="72"/>
                  <a:pt x="416" y="49"/>
                  <a:pt x="416" y="49"/>
                </a:cubicBezTo>
                <a:cubicBezTo>
                  <a:pt x="421" y="34"/>
                  <a:pt x="412" y="29"/>
                  <a:pt x="400" y="17"/>
                </a:cubicBezTo>
                <a:cubicBezTo>
                  <a:pt x="397" y="14"/>
                  <a:pt x="386" y="14"/>
                  <a:pt x="388" y="9"/>
                </a:cubicBezTo>
                <a:cubicBezTo>
                  <a:pt x="390" y="4"/>
                  <a:pt x="399" y="6"/>
                  <a:pt x="404" y="5"/>
                </a:cubicBezTo>
                <a:close/>
              </a:path>
            </a:pathLst>
          </a:custGeom>
          <a:solidFill>
            <a:srgbClr val="CC99FF"/>
          </a:solidFill>
          <a:ln w="9525">
            <a:solidFill>
              <a:srgbClr val="FF00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827" name="Freeform 19">
            <a:extLst>
              <a:ext uri="{FF2B5EF4-FFF2-40B4-BE49-F238E27FC236}">
                <a16:creationId xmlns:a16="http://schemas.microsoft.com/office/drawing/2014/main" id="{F48D448E-984C-4945-AED8-1DBA40D4BB68}"/>
              </a:ext>
            </a:extLst>
          </p:cNvPr>
          <p:cNvSpPr>
            <a:spLocks/>
          </p:cNvSpPr>
          <p:nvPr/>
        </p:nvSpPr>
        <p:spPr bwMode="auto">
          <a:xfrm>
            <a:off x="6889750" y="5299076"/>
            <a:ext cx="1206500" cy="1006475"/>
          </a:xfrm>
          <a:custGeom>
            <a:avLst/>
            <a:gdLst>
              <a:gd name="T0" fmla="*/ 2147483646 w 760"/>
              <a:gd name="T1" fmla="*/ 2147483646 h 634"/>
              <a:gd name="T2" fmla="*/ 2147483646 w 760"/>
              <a:gd name="T3" fmla="*/ 2147483646 h 634"/>
              <a:gd name="T4" fmla="*/ 2147483646 w 760"/>
              <a:gd name="T5" fmla="*/ 2147483646 h 634"/>
              <a:gd name="T6" fmla="*/ 2147483646 w 760"/>
              <a:gd name="T7" fmla="*/ 2147483646 h 634"/>
              <a:gd name="T8" fmla="*/ 2147483646 w 760"/>
              <a:gd name="T9" fmla="*/ 2147483646 h 634"/>
              <a:gd name="T10" fmla="*/ 2147483646 w 760"/>
              <a:gd name="T11" fmla="*/ 2147483646 h 634"/>
              <a:gd name="T12" fmla="*/ 2147483646 w 760"/>
              <a:gd name="T13" fmla="*/ 2147483646 h 634"/>
              <a:gd name="T14" fmla="*/ 2147483646 w 760"/>
              <a:gd name="T15" fmla="*/ 2147483646 h 634"/>
              <a:gd name="T16" fmla="*/ 2147483646 w 760"/>
              <a:gd name="T17" fmla="*/ 2147483646 h 634"/>
              <a:gd name="T18" fmla="*/ 2147483646 w 760"/>
              <a:gd name="T19" fmla="*/ 2147483646 h 634"/>
              <a:gd name="T20" fmla="*/ 2147483646 w 760"/>
              <a:gd name="T21" fmla="*/ 2147483646 h 634"/>
              <a:gd name="T22" fmla="*/ 2147483646 w 760"/>
              <a:gd name="T23" fmla="*/ 2147483646 h 634"/>
              <a:gd name="T24" fmla="*/ 2147483646 w 760"/>
              <a:gd name="T25" fmla="*/ 2147483646 h 634"/>
              <a:gd name="T26" fmla="*/ 2147483646 w 760"/>
              <a:gd name="T27" fmla="*/ 2147483646 h 634"/>
              <a:gd name="T28" fmla="*/ 2147483646 w 760"/>
              <a:gd name="T29" fmla="*/ 2147483646 h 634"/>
              <a:gd name="T30" fmla="*/ 2147483646 w 760"/>
              <a:gd name="T31" fmla="*/ 2147483646 h 634"/>
              <a:gd name="T32" fmla="*/ 2147483646 w 760"/>
              <a:gd name="T33" fmla="*/ 2147483646 h 634"/>
              <a:gd name="T34" fmla="*/ 2147483646 w 760"/>
              <a:gd name="T35" fmla="*/ 2147483646 h 634"/>
              <a:gd name="T36" fmla="*/ 2147483646 w 760"/>
              <a:gd name="T37" fmla="*/ 2147483646 h 634"/>
              <a:gd name="T38" fmla="*/ 2147483646 w 760"/>
              <a:gd name="T39" fmla="*/ 2147483646 h 634"/>
              <a:gd name="T40" fmla="*/ 2147483646 w 760"/>
              <a:gd name="T41" fmla="*/ 2147483646 h 634"/>
              <a:gd name="T42" fmla="*/ 2147483646 w 760"/>
              <a:gd name="T43" fmla="*/ 2147483646 h 634"/>
              <a:gd name="T44" fmla="*/ 2147483646 w 760"/>
              <a:gd name="T45" fmla="*/ 2147483646 h 634"/>
              <a:gd name="T46" fmla="*/ 2147483646 w 760"/>
              <a:gd name="T47" fmla="*/ 2147483646 h 634"/>
              <a:gd name="T48" fmla="*/ 2147483646 w 760"/>
              <a:gd name="T49" fmla="*/ 2147483646 h 634"/>
              <a:gd name="T50" fmla="*/ 2147483646 w 760"/>
              <a:gd name="T51" fmla="*/ 2147483646 h 634"/>
              <a:gd name="T52" fmla="*/ 2147483646 w 760"/>
              <a:gd name="T53" fmla="*/ 2147483646 h 634"/>
              <a:gd name="T54" fmla="*/ 2147483646 w 760"/>
              <a:gd name="T55" fmla="*/ 2147483646 h 634"/>
              <a:gd name="T56" fmla="*/ 2147483646 w 760"/>
              <a:gd name="T57" fmla="*/ 2147483646 h 634"/>
              <a:gd name="T58" fmla="*/ 2147483646 w 760"/>
              <a:gd name="T59" fmla="*/ 2147483646 h 634"/>
              <a:gd name="T60" fmla="*/ 2147483646 w 760"/>
              <a:gd name="T61" fmla="*/ 0 h 634"/>
              <a:gd name="T62" fmla="*/ 2147483646 w 760"/>
              <a:gd name="T63" fmla="*/ 2147483646 h 63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760" h="634">
                <a:moveTo>
                  <a:pt x="564" y="12"/>
                </a:moveTo>
                <a:cubicBezTo>
                  <a:pt x="556" y="15"/>
                  <a:pt x="546" y="15"/>
                  <a:pt x="548" y="28"/>
                </a:cubicBezTo>
                <a:cubicBezTo>
                  <a:pt x="550" y="40"/>
                  <a:pt x="560" y="64"/>
                  <a:pt x="560" y="64"/>
                </a:cubicBezTo>
                <a:cubicBezTo>
                  <a:pt x="551" y="107"/>
                  <a:pt x="541" y="72"/>
                  <a:pt x="516" y="64"/>
                </a:cubicBezTo>
                <a:cubicBezTo>
                  <a:pt x="506" y="50"/>
                  <a:pt x="498" y="49"/>
                  <a:pt x="484" y="40"/>
                </a:cubicBezTo>
                <a:cubicBezTo>
                  <a:pt x="455" y="59"/>
                  <a:pt x="456" y="22"/>
                  <a:pt x="436" y="8"/>
                </a:cubicBezTo>
                <a:cubicBezTo>
                  <a:pt x="394" y="17"/>
                  <a:pt x="354" y="28"/>
                  <a:pt x="312" y="32"/>
                </a:cubicBezTo>
                <a:cubicBezTo>
                  <a:pt x="299" y="51"/>
                  <a:pt x="281" y="39"/>
                  <a:pt x="256" y="36"/>
                </a:cubicBezTo>
                <a:cubicBezTo>
                  <a:pt x="227" y="26"/>
                  <a:pt x="240" y="30"/>
                  <a:pt x="216" y="24"/>
                </a:cubicBezTo>
                <a:cubicBezTo>
                  <a:pt x="210" y="48"/>
                  <a:pt x="210" y="35"/>
                  <a:pt x="220" y="64"/>
                </a:cubicBezTo>
                <a:cubicBezTo>
                  <a:pt x="223" y="72"/>
                  <a:pt x="228" y="88"/>
                  <a:pt x="228" y="88"/>
                </a:cubicBezTo>
                <a:cubicBezTo>
                  <a:pt x="202" y="97"/>
                  <a:pt x="184" y="112"/>
                  <a:pt x="160" y="124"/>
                </a:cubicBezTo>
                <a:cubicBezTo>
                  <a:pt x="152" y="147"/>
                  <a:pt x="136" y="128"/>
                  <a:pt x="120" y="120"/>
                </a:cubicBezTo>
                <a:cubicBezTo>
                  <a:pt x="105" y="123"/>
                  <a:pt x="90" y="122"/>
                  <a:pt x="76" y="128"/>
                </a:cubicBezTo>
                <a:cubicBezTo>
                  <a:pt x="0" y="164"/>
                  <a:pt x="121" y="138"/>
                  <a:pt x="36" y="152"/>
                </a:cubicBezTo>
                <a:cubicBezTo>
                  <a:pt x="41" y="170"/>
                  <a:pt x="57" y="182"/>
                  <a:pt x="76" y="188"/>
                </a:cubicBezTo>
                <a:cubicBezTo>
                  <a:pt x="84" y="234"/>
                  <a:pt x="86" y="218"/>
                  <a:pt x="116" y="208"/>
                </a:cubicBezTo>
                <a:cubicBezTo>
                  <a:pt x="139" y="214"/>
                  <a:pt x="151" y="233"/>
                  <a:pt x="172" y="240"/>
                </a:cubicBezTo>
                <a:cubicBezTo>
                  <a:pt x="198" y="249"/>
                  <a:pt x="204" y="246"/>
                  <a:pt x="228" y="260"/>
                </a:cubicBezTo>
                <a:cubicBezTo>
                  <a:pt x="233" y="276"/>
                  <a:pt x="241" y="292"/>
                  <a:pt x="216" y="284"/>
                </a:cubicBezTo>
                <a:cubicBezTo>
                  <a:pt x="198" y="295"/>
                  <a:pt x="182" y="301"/>
                  <a:pt x="164" y="312"/>
                </a:cubicBezTo>
                <a:cubicBezTo>
                  <a:pt x="152" y="329"/>
                  <a:pt x="159" y="354"/>
                  <a:pt x="156" y="376"/>
                </a:cubicBezTo>
                <a:cubicBezTo>
                  <a:pt x="148" y="439"/>
                  <a:pt x="143" y="500"/>
                  <a:pt x="140" y="564"/>
                </a:cubicBezTo>
                <a:cubicBezTo>
                  <a:pt x="145" y="579"/>
                  <a:pt x="139" y="585"/>
                  <a:pt x="144" y="600"/>
                </a:cubicBezTo>
                <a:cubicBezTo>
                  <a:pt x="115" y="610"/>
                  <a:pt x="115" y="601"/>
                  <a:pt x="128" y="620"/>
                </a:cubicBezTo>
                <a:cubicBezTo>
                  <a:pt x="147" y="619"/>
                  <a:pt x="219" y="634"/>
                  <a:pt x="236" y="600"/>
                </a:cubicBezTo>
                <a:cubicBezTo>
                  <a:pt x="238" y="596"/>
                  <a:pt x="237" y="591"/>
                  <a:pt x="240" y="588"/>
                </a:cubicBezTo>
                <a:cubicBezTo>
                  <a:pt x="251" y="580"/>
                  <a:pt x="267" y="583"/>
                  <a:pt x="280" y="580"/>
                </a:cubicBezTo>
                <a:cubicBezTo>
                  <a:pt x="288" y="578"/>
                  <a:pt x="304" y="572"/>
                  <a:pt x="304" y="572"/>
                </a:cubicBezTo>
                <a:cubicBezTo>
                  <a:pt x="295" y="571"/>
                  <a:pt x="285" y="565"/>
                  <a:pt x="276" y="568"/>
                </a:cubicBezTo>
                <a:cubicBezTo>
                  <a:pt x="272" y="569"/>
                  <a:pt x="276" y="581"/>
                  <a:pt x="280" y="580"/>
                </a:cubicBezTo>
                <a:cubicBezTo>
                  <a:pt x="281" y="580"/>
                  <a:pt x="299" y="550"/>
                  <a:pt x="308" y="544"/>
                </a:cubicBezTo>
                <a:cubicBezTo>
                  <a:pt x="329" y="512"/>
                  <a:pt x="317" y="527"/>
                  <a:pt x="344" y="500"/>
                </a:cubicBezTo>
                <a:cubicBezTo>
                  <a:pt x="319" y="463"/>
                  <a:pt x="353" y="478"/>
                  <a:pt x="372" y="484"/>
                </a:cubicBezTo>
                <a:cubicBezTo>
                  <a:pt x="397" y="479"/>
                  <a:pt x="411" y="457"/>
                  <a:pt x="432" y="452"/>
                </a:cubicBezTo>
                <a:cubicBezTo>
                  <a:pt x="458" y="445"/>
                  <a:pt x="512" y="440"/>
                  <a:pt x="512" y="440"/>
                </a:cubicBezTo>
                <a:cubicBezTo>
                  <a:pt x="525" y="436"/>
                  <a:pt x="548" y="420"/>
                  <a:pt x="548" y="420"/>
                </a:cubicBezTo>
                <a:cubicBezTo>
                  <a:pt x="553" y="405"/>
                  <a:pt x="563" y="403"/>
                  <a:pt x="568" y="388"/>
                </a:cubicBezTo>
                <a:cubicBezTo>
                  <a:pt x="567" y="384"/>
                  <a:pt x="561" y="379"/>
                  <a:pt x="564" y="376"/>
                </a:cubicBezTo>
                <a:cubicBezTo>
                  <a:pt x="567" y="373"/>
                  <a:pt x="572" y="380"/>
                  <a:pt x="576" y="380"/>
                </a:cubicBezTo>
                <a:cubicBezTo>
                  <a:pt x="584" y="379"/>
                  <a:pt x="600" y="372"/>
                  <a:pt x="600" y="372"/>
                </a:cubicBezTo>
                <a:cubicBezTo>
                  <a:pt x="617" y="375"/>
                  <a:pt x="645" y="382"/>
                  <a:pt x="660" y="372"/>
                </a:cubicBezTo>
                <a:cubicBezTo>
                  <a:pt x="667" y="367"/>
                  <a:pt x="668" y="348"/>
                  <a:pt x="668" y="348"/>
                </a:cubicBezTo>
                <a:cubicBezTo>
                  <a:pt x="664" y="327"/>
                  <a:pt x="662" y="320"/>
                  <a:pt x="644" y="308"/>
                </a:cubicBezTo>
                <a:cubicBezTo>
                  <a:pt x="643" y="303"/>
                  <a:pt x="635" y="294"/>
                  <a:pt x="640" y="292"/>
                </a:cubicBezTo>
                <a:cubicBezTo>
                  <a:pt x="648" y="289"/>
                  <a:pt x="656" y="297"/>
                  <a:pt x="664" y="300"/>
                </a:cubicBezTo>
                <a:cubicBezTo>
                  <a:pt x="668" y="301"/>
                  <a:pt x="676" y="304"/>
                  <a:pt x="676" y="304"/>
                </a:cubicBezTo>
                <a:cubicBezTo>
                  <a:pt x="687" y="303"/>
                  <a:pt x="699" y="305"/>
                  <a:pt x="708" y="300"/>
                </a:cubicBezTo>
                <a:cubicBezTo>
                  <a:pt x="712" y="298"/>
                  <a:pt x="707" y="291"/>
                  <a:pt x="704" y="288"/>
                </a:cubicBezTo>
                <a:cubicBezTo>
                  <a:pt x="697" y="281"/>
                  <a:pt x="689" y="275"/>
                  <a:pt x="680" y="272"/>
                </a:cubicBezTo>
                <a:cubicBezTo>
                  <a:pt x="647" y="261"/>
                  <a:pt x="648" y="263"/>
                  <a:pt x="684" y="268"/>
                </a:cubicBezTo>
                <a:cubicBezTo>
                  <a:pt x="704" y="263"/>
                  <a:pt x="723" y="266"/>
                  <a:pt x="708" y="236"/>
                </a:cubicBezTo>
                <a:cubicBezTo>
                  <a:pt x="706" y="232"/>
                  <a:pt x="696" y="233"/>
                  <a:pt x="696" y="228"/>
                </a:cubicBezTo>
                <a:cubicBezTo>
                  <a:pt x="696" y="224"/>
                  <a:pt x="704" y="231"/>
                  <a:pt x="708" y="232"/>
                </a:cubicBezTo>
                <a:cubicBezTo>
                  <a:pt x="715" y="234"/>
                  <a:pt x="721" y="235"/>
                  <a:pt x="728" y="236"/>
                </a:cubicBezTo>
                <a:cubicBezTo>
                  <a:pt x="736" y="212"/>
                  <a:pt x="710" y="209"/>
                  <a:pt x="692" y="200"/>
                </a:cubicBezTo>
                <a:cubicBezTo>
                  <a:pt x="688" y="195"/>
                  <a:pt x="673" y="172"/>
                  <a:pt x="664" y="172"/>
                </a:cubicBezTo>
                <a:cubicBezTo>
                  <a:pt x="660" y="172"/>
                  <a:pt x="665" y="181"/>
                  <a:pt x="668" y="184"/>
                </a:cubicBezTo>
                <a:cubicBezTo>
                  <a:pt x="681" y="195"/>
                  <a:pt x="704" y="195"/>
                  <a:pt x="720" y="200"/>
                </a:cubicBezTo>
                <a:cubicBezTo>
                  <a:pt x="760" y="192"/>
                  <a:pt x="746" y="170"/>
                  <a:pt x="724" y="148"/>
                </a:cubicBezTo>
                <a:cubicBezTo>
                  <a:pt x="715" y="110"/>
                  <a:pt x="705" y="95"/>
                  <a:pt x="664" y="88"/>
                </a:cubicBezTo>
                <a:cubicBezTo>
                  <a:pt x="624" y="62"/>
                  <a:pt x="637" y="18"/>
                  <a:pt x="584" y="0"/>
                </a:cubicBezTo>
                <a:cubicBezTo>
                  <a:pt x="576" y="3"/>
                  <a:pt x="565" y="1"/>
                  <a:pt x="560" y="8"/>
                </a:cubicBezTo>
                <a:cubicBezTo>
                  <a:pt x="549" y="24"/>
                  <a:pt x="548" y="23"/>
                  <a:pt x="564" y="12"/>
                </a:cubicBezTo>
                <a:close/>
              </a:path>
            </a:pathLst>
          </a:custGeom>
          <a:solidFill>
            <a:srgbClr val="009900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829" name="AutoShape 21">
            <a:extLst>
              <a:ext uri="{FF2B5EF4-FFF2-40B4-BE49-F238E27FC236}">
                <a16:creationId xmlns:a16="http://schemas.microsoft.com/office/drawing/2014/main" id="{97E9DF49-0232-42B9-BF43-F2EF57E6F5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381000"/>
            <a:ext cx="2362200" cy="762000"/>
          </a:xfrm>
          <a:prstGeom prst="wedgeRectCallout">
            <a:avLst>
              <a:gd name="adj1" fmla="val 145227"/>
              <a:gd name="adj2" fmla="val 141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Vùng Trung du và miền núi Bắc bộ</a:t>
            </a:r>
          </a:p>
        </p:txBody>
      </p:sp>
      <p:sp>
        <p:nvSpPr>
          <p:cNvPr id="119830" name="AutoShape 22">
            <a:extLst>
              <a:ext uri="{FF2B5EF4-FFF2-40B4-BE49-F238E27FC236}">
                <a16:creationId xmlns:a16="http://schemas.microsoft.com/office/drawing/2014/main" id="{7B1CAD77-11C3-49C6-8069-E026226C6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1295400"/>
            <a:ext cx="2895600" cy="762000"/>
          </a:xfrm>
          <a:prstGeom prst="wedgeRectCallout">
            <a:avLst>
              <a:gd name="adj1" fmla="val 134514"/>
              <a:gd name="adj2" fmla="val -35625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Vùng Đồng bằng sông Hồng</a:t>
            </a:r>
          </a:p>
        </p:txBody>
      </p:sp>
      <p:sp>
        <p:nvSpPr>
          <p:cNvPr id="119831" name="AutoShape 23">
            <a:extLst>
              <a:ext uri="{FF2B5EF4-FFF2-40B4-BE49-F238E27FC236}">
                <a16:creationId xmlns:a16="http://schemas.microsoft.com/office/drawing/2014/main" id="{83CD5437-9113-463C-B77C-94813FD16A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2209800"/>
            <a:ext cx="2819400" cy="457200"/>
          </a:xfrm>
          <a:prstGeom prst="wedgeRectCallout">
            <a:avLst>
              <a:gd name="adj1" fmla="val 133500"/>
              <a:gd name="adj2" fmla="val 1041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Vùng Bắc trung bộ</a:t>
            </a:r>
          </a:p>
        </p:txBody>
      </p:sp>
      <p:sp>
        <p:nvSpPr>
          <p:cNvPr id="119832" name="AutoShape 24">
            <a:extLst>
              <a:ext uri="{FF2B5EF4-FFF2-40B4-BE49-F238E27FC236}">
                <a16:creationId xmlns:a16="http://schemas.microsoft.com/office/drawing/2014/main" id="{2F18E286-5C8C-4938-8F1A-E196D30BDB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9350" y="2819400"/>
            <a:ext cx="2819400" cy="762000"/>
          </a:xfrm>
          <a:prstGeom prst="wedgeRectCallout">
            <a:avLst>
              <a:gd name="adj1" fmla="val 186542"/>
              <a:gd name="adj2" fmla="val 135833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Vùng Duyên hải nam trung bộ</a:t>
            </a:r>
          </a:p>
        </p:txBody>
      </p:sp>
      <p:sp>
        <p:nvSpPr>
          <p:cNvPr id="119833" name="AutoShape 25">
            <a:extLst>
              <a:ext uri="{FF2B5EF4-FFF2-40B4-BE49-F238E27FC236}">
                <a16:creationId xmlns:a16="http://schemas.microsoft.com/office/drawing/2014/main" id="{DBF803E8-9454-431A-B046-1AB1EDAD6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0300" y="3733800"/>
            <a:ext cx="2819400" cy="533400"/>
          </a:xfrm>
          <a:prstGeom prst="wedgeRectCallout">
            <a:avLst>
              <a:gd name="adj1" fmla="val 174157"/>
              <a:gd name="adj2" fmla="val 103569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Vùng Tây nguyên</a:t>
            </a:r>
          </a:p>
        </p:txBody>
      </p:sp>
      <p:sp>
        <p:nvSpPr>
          <p:cNvPr id="119834" name="AutoShape 26">
            <a:extLst>
              <a:ext uri="{FF2B5EF4-FFF2-40B4-BE49-F238E27FC236}">
                <a16:creationId xmlns:a16="http://schemas.microsoft.com/office/drawing/2014/main" id="{1145EA88-9D39-465F-963A-4E6B907D1E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1250" y="4343400"/>
            <a:ext cx="2819400" cy="533400"/>
          </a:xfrm>
          <a:prstGeom prst="wedgeRectCallout">
            <a:avLst>
              <a:gd name="adj1" fmla="val 150958"/>
              <a:gd name="adj2" fmla="val 11428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Vùng Đông nam bộ</a:t>
            </a:r>
          </a:p>
        </p:txBody>
      </p:sp>
      <p:sp>
        <p:nvSpPr>
          <p:cNvPr id="119835" name="AutoShape 27">
            <a:extLst>
              <a:ext uri="{FF2B5EF4-FFF2-40B4-BE49-F238E27FC236}">
                <a16:creationId xmlns:a16="http://schemas.microsoft.com/office/drawing/2014/main" id="{1A8CCAFA-8384-421F-A016-BA15E340C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5105400"/>
            <a:ext cx="2819400" cy="762000"/>
          </a:xfrm>
          <a:prstGeom prst="wedgeRectCallout">
            <a:avLst>
              <a:gd name="adj1" fmla="val 130912"/>
              <a:gd name="adj2" fmla="val 3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Vùng Đồng bằng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sông Cửu Long</a:t>
            </a:r>
          </a:p>
        </p:txBody>
      </p:sp>
    </p:spTree>
    <p:extLst>
      <p:ext uri="{BB962C8B-B14F-4D97-AF65-F5344CB8AC3E}">
        <p14:creationId xmlns:p14="http://schemas.microsoft.com/office/powerpoint/2010/main" val="115633866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1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9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9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9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19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9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9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19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9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9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19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9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9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119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9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9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119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9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9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8" dur="2000"/>
                                        <p:tgtEl>
                                          <p:spTgt spid="119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9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9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29" grpId="0" animBg="1"/>
      <p:bldP spid="119830" grpId="0" animBg="1"/>
      <p:bldP spid="119831" grpId="0" animBg="1"/>
      <p:bldP spid="119832" grpId="0" animBg="1"/>
      <p:bldP spid="119833" grpId="0" animBg="1"/>
      <p:bldP spid="119834" grpId="0" animBg="1"/>
      <p:bldP spid="1198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383463" y="3324225"/>
            <a:ext cx="3162300" cy="1843088"/>
          </a:xfrm>
          <a:prstGeom prst="rect">
            <a:avLst/>
          </a:prstGeom>
          <a:solidFill>
            <a:srgbClr val="56D1F3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97" tIns="45530" rIns="91097" bIns="45530" anchor="ctr"/>
          <a:lstStyle/>
          <a:p>
            <a:pPr algn="ctr">
              <a:defRPr/>
            </a:pPr>
            <a:endParaRPr lang="vi-VN">
              <a:latin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08789" y="1530350"/>
            <a:ext cx="2860675" cy="1373188"/>
          </a:xfrm>
          <a:prstGeom prst="rect">
            <a:avLst/>
          </a:prstGeom>
          <a:solidFill>
            <a:srgbClr val="56D1F3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97" tIns="45530" rIns="91097" bIns="45530" anchor="ctr"/>
          <a:lstStyle/>
          <a:p>
            <a:pPr algn="ctr">
              <a:defRPr/>
            </a:pPr>
            <a:endParaRPr lang="vi-VN">
              <a:latin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14501" y="3194050"/>
            <a:ext cx="2720975" cy="2063750"/>
          </a:xfrm>
          <a:prstGeom prst="rect">
            <a:avLst/>
          </a:prstGeom>
          <a:solidFill>
            <a:srgbClr val="56D1F3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97" tIns="45530" rIns="91097" bIns="45530" anchor="ctr"/>
          <a:lstStyle/>
          <a:p>
            <a:pPr algn="ctr">
              <a:defRPr/>
            </a:pPr>
            <a:endParaRPr lang="vi-VN">
              <a:latin typeface="Times New Roman" panose="02020603050405020304" pitchFamily="18" charset="0"/>
            </a:endParaRPr>
          </a:p>
        </p:txBody>
      </p:sp>
      <p:sp>
        <p:nvSpPr>
          <p:cNvPr id="7" name="Hexagon 6"/>
          <p:cNvSpPr/>
          <p:nvPr/>
        </p:nvSpPr>
        <p:spPr>
          <a:xfrm rot="1792415">
            <a:off x="5256213" y="2192338"/>
            <a:ext cx="1536700" cy="1376362"/>
          </a:xfrm>
          <a:prstGeom prst="hexagon">
            <a:avLst>
              <a:gd name="adj" fmla="val 29014"/>
              <a:gd name="vf" fmla="val 11547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97" tIns="45530" rIns="91097" bIns="45530" anchor="ctr"/>
          <a:lstStyle/>
          <a:p>
            <a:pPr algn="ctr">
              <a:defRPr/>
            </a:pPr>
            <a:endParaRPr lang="ko-KR" altLang="en-US">
              <a:solidFill>
                <a:srgbClr val="797B4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Hexagon 7"/>
          <p:cNvSpPr/>
          <p:nvPr/>
        </p:nvSpPr>
        <p:spPr>
          <a:xfrm rot="19800000">
            <a:off x="4421189" y="3448050"/>
            <a:ext cx="1614487" cy="1354138"/>
          </a:xfrm>
          <a:prstGeom prst="hexagon">
            <a:avLst>
              <a:gd name="adj" fmla="val 29014"/>
              <a:gd name="vf" fmla="val 11547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97" tIns="45530" rIns="91097" bIns="45530" anchor="ctr"/>
          <a:lstStyle/>
          <a:p>
            <a:pPr algn="ctr">
              <a:defRPr/>
            </a:pPr>
            <a:endParaRPr lang="ko-KR" altLang="en-US">
              <a:solidFill>
                <a:srgbClr val="797B4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Hexagon 8"/>
          <p:cNvSpPr/>
          <p:nvPr/>
        </p:nvSpPr>
        <p:spPr>
          <a:xfrm rot="19800000">
            <a:off x="5900739" y="3452814"/>
            <a:ext cx="1520825" cy="1347787"/>
          </a:xfrm>
          <a:prstGeom prst="hexagon">
            <a:avLst>
              <a:gd name="adj" fmla="val 29014"/>
              <a:gd name="vf" fmla="val 11547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97" tIns="45530" rIns="91097" bIns="45530" anchor="ctr"/>
          <a:lstStyle/>
          <a:p>
            <a:pPr algn="ctr">
              <a:defRPr/>
            </a:pPr>
            <a:endParaRPr lang="ko-KR" altLang="en-US">
              <a:solidFill>
                <a:srgbClr val="797B4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Hexagon 9"/>
          <p:cNvSpPr/>
          <p:nvPr/>
        </p:nvSpPr>
        <p:spPr>
          <a:xfrm rot="1792415">
            <a:off x="5532439" y="2459039"/>
            <a:ext cx="1011237" cy="871537"/>
          </a:xfrm>
          <a:prstGeom prst="hexagon">
            <a:avLst>
              <a:gd name="adj" fmla="val 29014"/>
              <a:gd name="vf" fmla="val 11547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97" tIns="45530" rIns="91097" bIns="45530" anchor="ctr"/>
          <a:lstStyle/>
          <a:p>
            <a:pPr algn="ctr">
              <a:defRPr/>
            </a:pPr>
            <a:endParaRPr lang="ko-KR" altLang="en-US">
              <a:latin typeface="Times New Roman" panose="02020603050405020304" pitchFamily="18" charset="0"/>
            </a:endParaRPr>
          </a:p>
        </p:txBody>
      </p:sp>
      <p:sp>
        <p:nvSpPr>
          <p:cNvPr id="11" name="Hexagon 10"/>
          <p:cNvSpPr/>
          <p:nvPr/>
        </p:nvSpPr>
        <p:spPr>
          <a:xfrm rot="19800000">
            <a:off x="4718050" y="3684589"/>
            <a:ext cx="1009650" cy="871537"/>
          </a:xfrm>
          <a:prstGeom prst="hexagon">
            <a:avLst>
              <a:gd name="adj" fmla="val 29014"/>
              <a:gd name="vf" fmla="val 11547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97" tIns="45530" rIns="91097" bIns="45530" anchor="ctr"/>
          <a:lstStyle/>
          <a:p>
            <a:pPr algn="ctr">
              <a:defRPr/>
            </a:pPr>
            <a:endParaRPr lang="ko-KR" altLang="en-US">
              <a:latin typeface="Times New Roman" panose="02020603050405020304" pitchFamily="18" charset="0"/>
            </a:endParaRPr>
          </a:p>
        </p:txBody>
      </p:sp>
      <p:sp>
        <p:nvSpPr>
          <p:cNvPr id="12" name="Hexagon 11"/>
          <p:cNvSpPr/>
          <p:nvPr/>
        </p:nvSpPr>
        <p:spPr>
          <a:xfrm rot="19800000">
            <a:off x="6153150" y="3698875"/>
            <a:ext cx="1011238" cy="871538"/>
          </a:xfrm>
          <a:prstGeom prst="hexagon">
            <a:avLst>
              <a:gd name="adj" fmla="val 29014"/>
              <a:gd name="vf" fmla="val 11547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97" tIns="45530" rIns="91097" bIns="45530" anchor="ctr"/>
          <a:lstStyle/>
          <a:p>
            <a:pPr algn="ctr">
              <a:defRPr/>
            </a:pPr>
            <a:endParaRPr lang="ko-KR" altLang="en-US">
              <a:latin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941889" y="3757613"/>
            <a:ext cx="555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97" tIns="45530" rIns="91097" bIns="4553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ctr"/>
            <a:r>
              <a:rPr lang="en-US" altLang="ko-KR" sz="36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ko-KR" altLang="en-US" sz="3600" b="1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59513" y="3810001"/>
            <a:ext cx="793750" cy="646113"/>
          </a:xfrm>
          <a:prstGeom prst="rect">
            <a:avLst/>
          </a:prstGeom>
          <a:noFill/>
        </p:spPr>
        <p:txBody>
          <a:bodyPr lIns="91097" tIns="45530" rIns="91097" bIns="45530" anchor="ctr">
            <a:spAutoFit/>
          </a:bodyPr>
          <a:lstStyle/>
          <a:p>
            <a:pPr algn="ctr">
              <a:defRPr/>
            </a:pPr>
            <a:r>
              <a:rPr lang="en-US" altLang="ko-KR" sz="3600" b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endParaRPr lang="ko-KR" altLang="en-US" sz="3600" b="1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776914" y="2549526"/>
            <a:ext cx="5556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97" tIns="45530" rIns="91097" bIns="4553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ctr"/>
            <a:r>
              <a:rPr lang="en-US" altLang="ko-KR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ko-KR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1538289" y="3306764"/>
            <a:ext cx="2962275" cy="1876425"/>
            <a:chOff x="587681" y="3010375"/>
            <a:chExt cx="2310317" cy="1197457"/>
          </a:xfrm>
        </p:grpSpPr>
        <p:sp>
          <p:nvSpPr>
            <p:cNvPr id="97302" name="TextBox 20"/>
            <p:cNvSpPr txBox="1">
              <a:spLocks noChangeArrowheads="1"/>
            </p:cNvSpPr>
            <p:nvPr/>
          </p:nvSpPr>
          <p:spPr bwMode="auto">
            <a:xfrm>
              <a:off x="803640" y="3814660"/>
              <a:ext cx="2059658" cy="176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VNI-Times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NI-Times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NI-Times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NI-Times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NI-Time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NI-Time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NI-Time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NI-Time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NI-Times" pitchFamily="2" charset="0"/>
                </a:defRPr>
              </a:lvl9pPr>
            </a:lstStyle>
            <a:p>
              <a:pPr algn="r"/>
              <a:r>
                <a:rPr lang="en-US" altLang="ko-KR" sz="1200">
                  <a:solidFill>
                    <a:schemeClr val="accent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 </a:t>
              </a:r>
              <a:endParaRPr lang="ko-KR" altLang="en-US" sz="120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303" name="TextBox 21"/>
            <p:cNvSpPr txBox="1">
              <a:spLocks noChangeArrowheads="1"/>
            </p:cNvSpPr>
            <p:nvPr/>
          </p:nvSpPr>
          <p:spPr bwMode="auto">
            <a:xfrm>
              <a:off x="587681" y="3010375"/>
              <a:ext cx="2310317" cy="1197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VNI-Times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NI-Times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NI-Times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NI-Times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NI-Time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NI-Time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NI-Time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NI-Time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NI-Times" pitchFamily="2" charset="0"/>
                </a:defRPr>
              </a:lvl9pPr>
            </a:lstStyle>
            <a:p>
              <a:pPr algn="ctr"/>
              <a:r>
                <a:rPr lang="en-US" altLang="ko-KR" sz="2800" b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Điều kiện tự nhiên và tài nguyên thiên nhiên</a:t>
              </a:r>
              <a:endParaRPr lang="ko-KR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7329488" y="3506789"/>
            <a:ext cx="3338512" cy="954087"/>
            <a:chOff x="528811" y="3360218"/>
            <a:chExt cx="2803423" cy="784806"/>
          </a:xfrm>
        </p:grpSpPr>
        <p:sp>
          <p:nvSpPr>
            <p:cNvPr id="20" name="TextBox 19"/>
            <p:cNvSpPr txBox="1"/>
            <p:nvPr/>
          </p:nvSpPr>
          <p:spPr>
            <a:xfrm>
              <a:off x="803421" y="3788532"/>
              <a:ext cx="2059576" cy="228521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en-US" altLang="ko-KR" sz="1200">
                  <a:solidFill>
                    <a:schemeClr val="accent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 </a:t>
              </a:r>
              <a:endParaRPr lang="ko-KR" altLang="en-US" sz="12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301" name="TextBox 24"/>
            <p:cNvSpPr txBox="1">
              <a:spLocks noChangeArrowheads="1"/>
            </p:cNvSpPr>
            <p:nvPr/>
          </p:nvSpPr>
          <p:spPr bwMode="auto">
            <a:xfrm>
              <a:off x="528811" y="3360218"/>
              <a:ext cx="2803423" cy="784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VNI-Times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NI-Times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NI-Times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NI-Times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NI-Time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NI-Time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NI-Time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NI-Time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NI-Times" pitchFamily="2" charset="0"/>
                </a:defRPr>
              </a:lvl9pPr>
            </a:lstStyle>
            <a:p>
              <a:pPr algn="ctr"/>
              <a:r>
                <a:rPr lang="en-US" altLang="ko-KR" sz="28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Đặc</a:t>
              </a:r>
              <a:r>
                <a:rPr lang="en-US" altLang="ko-KR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8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altLang="ko-KR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8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dân</a:t>
              </a:r>
              <a:r>
                <a:rPr lang="en-US" altLang="ko-KR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8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cư</a:t>
              </a:r>
              <a:r>
                <a:rPr lang="en-US" altLang="ko-KR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en-US" altLang="ko-KR" sz="28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xã</a:t>
              </a:r>
              <a:r>
                <a:rPr lang="en-US" altLang="ko-KR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ko-KR" sz="28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hội</a:t>
              </a:r>
              <a:r>
                <a:rPr lang="en-US" altLang="ko-KR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ko-KR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6781801" y="1790701"/>
            <a:ext cx="2911475" cy="1128713"/>
            <a:chOff x="665913" y="2913615"/>
            <a:chExt cx="2313777" cy="1127957"/>
          </a:xfrm>
        </p:grpSpPr>
        <p:sp>
          <p:nvSpPr>
            <p:cNvPr id="23" name="TextBox 22"/>
            <p:cNvSpPr txBox="1"/>
            <p:nvPr/>
          </p:nvSpPr>
          <p:spPr>
            <a:xfrm>
              <a:off x="803428" y="3765532"/>
              <a:ext cx="2060195" cy="276040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ko-KR" altLang="en-US" sz="120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299" name="TextBox 27"/>
            <p:cNvSpPr txBox="1">
              <a:spLocks noChangeArrowheads="1"/>
            </p:cNvSpPr>
            <p:nvPr/>
          </p:nvSpPr>
          <p:spPr bwMode="auto">
            <a:xfrm>
              <a:off x="665913" y="2913615"/>
              <a:ext cx="2313777" cy="954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VNI-Times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NI-Times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NI-Times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NI-Times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NI-Time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NI-Time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NI-Time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NI-Time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NI-Times" pitchFamily="2" charset="0"/>
                </a:defRPr>
              </a:lvl9pPr>
            </a:lstStyle>
            <a:p>
              <a:pPr algn="ctr"/>
              <a:r>
                <a:rPr lang="en-US" altLang="ko-KR" sz="2800" b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Vị trí địa lí và giới hạn lãnh thổ</a:t>
              </a:r>
              <a:endParaRPr lang="ko-KR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 txBox="1">
            <a:spLocks/>
          </p:cNvSpPr>
          <p:nvPr/>
        </p:nvSpPr>
        <p:spPr>
          <a:xfrm>
            <a:off x="1524000" y="1"/>
            <a:ext cx="9144000" cy="900113"/>
          </a:xfrm>
          <a:prstGeom prst="flowChartAlternateProcess">
            <a:avLst/>
          </a:prstGeom>
          <a:solidFill>
            <a:srgbClr val="56D1F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defTabSz="4572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 defTabSz="4572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 defTabSz="4572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 defTabSz="4572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 defTabSz="4572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  <a:defRPr/>
            </a:pPr>
            <a:r>
              <a:rPr lang="en-US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NỘI DUNG</a:t>
            </a:r>
          </a:p>
        </p:txBody>
      </p:sp>
    </p:spTree>
    <p:extLst>
      <p:ext uri="{BB962C8B-B14F-4D97-AF65-F5344CB8AC3E}">
        <p14:creationId xmlns:p14="http://schemas.microsoft.com/office/powerpoint/2010/main" val="203241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2541A-03C1-2D5F-AA5A-8AD15F296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>
                <a:solidFill>
                  <a:srgbClr val="FF0000"/>
                </a:solidFill>
              </a:rPr>
              <a:t>PHT </a:t>
            </a:r>
            <a:r>
              <a:rPr lang="en-US" sz="7200" b="1" dirty="0" err="1">
                <a:solidFill>
                  <a:srgbClr val="FF0000"/>
                </a:solidFill>
              </a:rPr>
              <a:t>số</a:t>
            </a:r>
            <a:r>
              <a:rPr lang="en-US" sz="7200" b="1" dirty="0">
                <a:solidFill>
                  <a:srgbClr val="FF0000"/>
                </a:solidFill>
              </a:rPr>
              <a:t> 1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1B862AD2-5F03-1ACC-C412-5720A9F1731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69701273"/>
              </p:ext>
            </p:extLst>
          </p:nvPr>
        </p:nvGraphicFramePr>
        <p:xfrm>
          <a:off x="47329" y="1417639"/>
          <a:ext cx="12144672" cy="516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26053">
                  <a:extLst>
                    <a:ext uri="{9D8B030D-6E8A-4147-A177-3AD203B41FA5}">
                      <a16:colId xmlns:a16="http://schemas.microsoft.com/office/drawing/2014/main" val="3259875386"/>
                    </a:ext>
                  </a:extLst>
                </a:gridCol>
                <a:gridCol w="6718619">
                  <a:extLst>
                    <a:ext uri="{9D8B030D-6E8A-4147-A177-3AD203B41FA5}">
                      <a16:colId xmlns:a16="http://schemas.microsoft.com/office/drawing/2014/main" val="3189889878"/>
                    </a:ext>
                  </a:extLst>
                </a:gridCol>
              </a:tblGrid>
              <a:tr h="1033144">
                <a:tc>
                  <a:txBody>
                    <a:bodyPr/>
                    <a:lstStyle/>
                    <a:p>
                      <a:pPr algn="ctr"/>
                      <a:r>
                        <a:rPr lang="en-US" sz="3700" b="1" dirty="0" err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37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700" b="1" dirty="0" err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endParaRPr lang="en-US" sz="37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700" dirty="0" err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37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238410326"/>
                  </a:ext>
                </a:extLst>
              </a:tr>
              <a:tr h="1033144">
                <a:tc>
                  <a:txBody>
                    <a:bodyPr/>
                    <a:lstStyle/>
                    <a:p>
                      <a:r>
                        <a:rPr lang="en-US" sz="3700" b="1" dirty="0" err="1"/>
                        <a:t>Diện</a:t>
                      </a:r>
                      <a:r>
                        <a:rPr lang="en-US" sz="3700" b="1" dirty="0"/>
                        <a:t> </a:t>
                      </a:r>
                      <a:r>
                        <a:rPr lang="en-US" sz="3700" b="1" dirty="0" err="1"/>
                        <a:t>tích</a:t>
                      </a:r>
                      <a:r>
                        <a:rPr lang="en-US" sz="3700" b="1" dirty="0"/>
                        <a:t>, </a:t>
                      </a:r>
                      <a:r>
                        <a:rPr lang="en-US" sz="3700" b="1" dirty="0" err="1"/>
                        <a:t>dân</a:t>
                      </a:r>
                      <a:r>
                        <a:rPr lang="en-US" sz="3700" b="1" dirty="0"/>
                        <a:t> </a:t>
                      </a:r>
                      <a:r>
                        <a:rPr lang="en-US" sz="3700" b="1" dirty="0" err="1"/>
                        <a:t>số</a:t>
                      </a:r>
                      <a:endParaRPr lang="en-US" sz="37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5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173922002"/>
                  </a:ext>
                </a:extLst>
              </a:tr>
              <a:tr h="1033144">
                <a:tc>
                  <a:txBody>
                    <a:bodyPr/>
                    <a:lstStyle/>
                    <a:p>
                      <a:r>
                        <a:rPr lang="en-US" sz="3700" b="1" dirty="0" err="1"/>
                        <a:t>Tiếp</a:t>
                      </a:r>
                      <a:r>
                        <a:rPr lang="en-US" sz="3700" b="1" dirty="0"/>
                        <a:t> </a:t>
                      </a:r>
                      <a:r>
                        <a:rPr lang="en-US" sz="3700" b="1" dirty="0" err="1"/>
                        <a:t>giáp</a:t>
                      </a:r>
                      <a:endParaRPr lang="en-US" sz="37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5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170201818"/>
                  </a:ext>
                </a:extLst>
              </a:tr>
              <a:tr h="1033144">
                <a:tc>
                  <a:txBody>
                    <a:bodyPr/>
                    <a:lstStyle/>
                    <a:p>
                      <a:r>
                        <a:rPr lang="en-US" sz="3700" b="1" dirty="0" err="1"/>
                        <a:t>Gồm</a:t>
                      </a:r>
                      <a:r>
                        <a:rPr lang="en-US" sz="3700" b="1" dirty="0"/>
                        <a:t> </a:t>
                      </a:r>
                      <a:r>
                        <a:rPr lang="en-US" sz="3700" b="1" dirty="0" err="1"/>
                        <a:t>tỉnh</a:t>
                      </a:r>
                      <a:r>
                        <a:rPr lang="en-US" sz="3700" b="1" dirty="0"/>
                        <a:t>, </a:t>
                      </a:r>
                      <a:r>
                        <a:rPr lang="en-US" sz="3700" b="1" dirty="0" err="1"/>
                        <a:t>thành</a:t>
                      </a:r>
                      <a:endParaRPr lang="en-US" sz="37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5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384149222"/>
                  </a:ext>
                </a:extLst>
              </a:tr>
              <a:tr h="1033144">
                <a:tc>
                  <a:txBody>
                    <a:bodyPr/>
                    <a:lstStyle/>
                    <a:p>
                      <a:r>
                        <a:rPr lang="en-US" sz="3700" b="1" dirty="0"/>
                        <a:t>Ý </a:t>
                      </a:r>
                      <a:r>
                        <a:rPr lang="en-US" sz="3700" b="1" dirty="0" err="1"/>
                        <a:t>nghĩa</a:t>
                      </a:r>
                      <a:endParaRPr lang="en-US" sz="37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5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303519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2714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8F542-8527-8841-32C8-124F979A2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C28FAB-4E58-6FBB-AC63-62F334CCA50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B08C71-7D75-D22D-E42D-8EAF3BB0D3AF}"/>
              </a:ext>
            </a:extLst>
          </p:cNvPr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632B43C-A84C-8209-4BFE-E17562FCCDB8}"/>
              </a:ext>
            </a:extLst>
          </p:cNvPr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4" descr="DSC00131">
            <a:extLst>
              <a:ext uri="{FF2B5EF4-FFF2-40B4-BE49-F238E27FC236}">
                <a16:creationId xmlns:a16="http://schemas.microsoft.com/office/drawing/2014/main" id="{C26D2BD0-E56F-EB53-D067-025CA7249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" b="597"/>
          <a:stretch>
            <a:fillRect/>
          </a:stretch>
        </p:blipFill>
        <p:spPr bwMode="auto">
          <a:xfrm>
            <a:off x="574709" y="439276"/>
            <a:ext cx="11617291" cy="641872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38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2541A-03C1-2D5F-AA5A-8AD15F296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0650"/>
            <a:ext cx="10972800" cy="672073"/>
          </a:xfrm>
        </p:spPr>
        <p:txBody>
          <a:bodyPr>
            <a:noAutofit/>
          </a:bodyPr>
          <a:lstStyle/>
          <a:p>
            <a:pPr algn="ctr"/>
            <a:r>
              <a:rPr lang="en-US" sz="4267" dirty="0">
                <a:solidFill>
                  <a:srgbClr val="FF0000"/>
                </a:solidFill>
              </a:rPr>
              <a:t>PHT </a:t>
            </a:r>
            <a:r>
              <a:rPr lang="en-US" sz="4267" dirty="0" err="1">
                <a:solidFill>
                  <a:srgbClr val="FF0000"/>
                </a:solidFill>
              </a:rPr>
              <a:t>số</a:t>
            </a:r>
            <a:r>
              <a:rPr lang="en-US" sz="4267" dirty="0">
                <a:solidFill>
                  <a:srgbClr val="FF0000"/>
                </a:solidFill>
              </a:rPr>
              <a:t> 1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1B862AD2-5F03-1ACC-C412-5720A9F1731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85552180"/>
              </p:ext>
            </p:extLst>
          </p:nvPr>
        </p:nvGraphicFramePr>
        <p:xfrm>
          <a:off x="47330" y="932723"/>
          <a:ext cx="12001333" cy="6017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4557">
                  <a:extLst>
                    <a:ext uri="{9D8B030D-6E8A-4147-A177-3AD203B41FA5}">
                      <a16:colId xmlns:a16="http://schemas.microsoft.com/office/drawing/2014/main" val="3259875386"/>
                    </a:ext>
                  </a:extLst>
                </a:gridCol>
                <a:gridCol w="9846776">
                  <a:extLst>
                    <a:ext uri="{9D8B030D-6E8A-4147-A177-3AD203B41FA5}">
                      <a16:colId xmlns:a16="http://schemas.microsoft.com/office/drawing/2014/main" val="3189889878"/>
                    </a:ext>
                  </a:extLst>
                </a:gridCol>
              </a:tblGrid>
              <a:tr h="822625">
                <a:tc>
                  <a:txBody>
                    <a:bodyPr/>
                    <a:lstStyle/>
                    <a:p>
                      <a:pPr algn="ctr"/>
                      <a:r>
                        <a:rPr lang="en-US" sz="3700" b="1" dirty="0" err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37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700" b="1" dirty="0" err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endParaRPr lang="en-US" sz="37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700" dirty="0" err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37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238410326"/>
                  </a:ext>
                </a:extLst>
              </a:tr>
              <a:tr h="934720">
                <a:tc>
                  <a:txBody>
                    <a:bodyPr/>
                    <a:lstStyle/>
                    <a:p>
                      <a:r>
                        <a:rPr lang="en-US" sz="2700" b="1" dirty="0" err="1"/>
                        <a:t>Diện</a:t>
                      </a:r>
                      <a:r>
                        <a:rPr lang="en-US" sz="2700" b="1" dirty="0"/>
                        <a:t> </a:t>
                      </a:r>
                      <a:r>
                        <a:rPr lang="en-US" sz="2700" b="1" dirty="0" err="1"/>
                        <a:t>tích</a:t>
                      </a:r>
                      <a:endParaRPr lang="en-US" sz="2700" b="1" dirty="0"/>
                    </a:p>
                    <a:p>
                      <a:r>
                        <a:rPr lang="en-US" sz="2700" b="1" dirty="0" err="1"/>
                        <a:t>Dân</a:t>
                      </a:r>
                      <a:r>
                        <a:rPr lang="en-US" sz="2700" b="1" dirty="0"/>
                        <a:t> </a:t>
                      </a:r>
                      <a:r>
                        <a:rPr lang="en-US" sz="2700" b="1" dirty="0" err="1"/>
                        <a:t>số</a:t>
                      </a:r>
                      <a:endParaRPr lang="en-US" sz="27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- 100.965 km2 -&gt;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Chiếm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1/3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diện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tích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lãnh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thổ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(30,7%).</a:t>
                      </a:r>
                    </a:p>
                    <a:p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- 13,9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triệu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2019)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173922002"/>
                  </a:ext>
                </a:extLst>
              </a:tr>
              <a:tr h="2056564">
                <a:tc>
                  <a:txBody>
                    <a:bodyPr/>
                    <a:lstStyle/>
                    <a:p>
                      <a:r>
                        <a:rPr lang="en-US" sz="2700" b="1" dirty="0" err="1"/>
                        <a:t>Tiếp</a:t>
                      </a:r>
                      <a:r>
                        <a:rPr lang="en-US" sz="2700" b="1" dirty="0"/>
                        <a:t> </a:t>
                      </a:r>
                      <a:r>
                        <a:rPr lang="en-US" sz="2700" b="1" dirty="0" err="1"/>
                        <a:t>giáp</a:t>
                      </a:r>
                      <a:endParaRPr lang="en-US" sz="27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Phía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Bắc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giáp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Trung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Quốc</a:t>
                      </a:r>
                      <a:endParaRPr lang="en-US" sz="2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Phía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Tây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Bắc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giáp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Thượng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Lào</a:t>
                      </a:r>
                      <a:endParaRPr lang="en-US" sz="2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Phía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Đông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Nam: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giáp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Vịnh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Bắc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Bộ</a:t>
                      </a:r>
                      <a:endParaRPr lang="en-US" sz="2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Phía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Nam: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giáp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sông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Hồng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Bắc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Trung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Bộ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170201818"/>
                  </a:ext>
                </a:extLst>
              </a:tr>
              <a:tr h="1001092">
                <a:tc>
                  <a:txBody>
                    <a:bodyPr/>
                    <a:lstStyle/>
                    <a:p>
                      <a:r>
                        <a:rPr lang="en-US" sz="2700" b="1" dirty="0" err="1"/>
                        <a:t>Gồm</a:t>
                      </a:r>
                      <a:r>
                        <a:rPr lang="en-US" sz="2700" b="1" dirty="0"/>
                        <a:t> </a:t>
                      </a:r>
                      <a:r>
                        <a:rPr lang="en-US" sz="2700" b="1" dirty="0" err="1"/>
                        <a:t>tỉnh</a:t>
                      </a:r>
                      <a:r>
                        <a:rPr lang="en-US" sz="2700" b="1" dirty="0"/>
                        <a:t>, </a:t>
                      </a:r>
                      <a:r>
                        <a:rPr lang="en-US" sz="2700" b="1" dirty="0" err="1"/>
                        <a:t>thành</a:t>
                      </a:r>
                      <a:endParaRPr lang="en-US" sz="27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Gồm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15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tỉnh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endParaRPr lang="en-US" sz="2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384149222"/>
                  </a:ext>
                </a:extLst>
              </a:tr>
              <a:tr h="1192413">
                <a:tc>
                  <a:txBody>
                    <a:bodyPr/>
                    <a:lstStyle/>
                    <a:p>
                      <a:r>
                        <a:rPr lang="en-US" sz="2700" b="1" dirty="0"/>
                        <a:t>Ý </a:t>
                      </a:r>
                      <a:r>
                        <a:rPr lang="en-US" sz="2700" b="1" dirty="0" err="1"/>
                        <a:t>nghĩa</a:t>
                      </a:r>
                      <a:endParaRPr lang="en-US" sz="27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Thuận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lợi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giao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lưu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KT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ngoài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lãnh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thổ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giàu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tiềm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7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ANQP.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303519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7267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1443</Words>
  <Application>Microsoft Office PowerPoint</Application>
  <PresentationFormat>Widescreen</PresentationFormat>
  <Paragraphs>265</Paragraphs>
  <Slides>37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37</vt:i4>
      </vt:variant>
    </vt:vector>
  </HeadingPairs>
  <TitlesOfParts>
    <vt:vector size="49" baseType="lpstr">
      <vt:lpstr>맑은 고딕</vt:lpstr>
      <vt:lpstr>.VnArialH</vt:lpstr>
      <vt:lpstr>Arial</vt:lpstr>
      <vt:lpstr>Calibri</vt:lpstr>
      <vt:lpstr>Calibri Light</vt:lpstr>
      <vt:lpstr>Tahoma</vt:lpstr>
      <vt:lpstr>Times New Roman</vt:lpstr>
      <vt:lpstr>VNI-Times</vt:lpstr>
      <vt:lpstr>Wingdings</vt:lpstr>
      <vt:lpstr>Office Theme</vt:lpstr>
      <vt:lpstr>4_Office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PHT số 1</vt:lpstr>
      <vt:lpstr>PowerPoint Presentation</vt:lpstr>
      <vt:lpstr>PHT số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Nguyễn Thị Ngát Hương</cp:lastModifiedBy>
  <cp:revision>131</cp:revision>
  <dcterms:created xsi:type="dcterms:W3CDTF">2021-10-16T06:57:15Z</dcterms:created>
  <dcterms:modified xsi:type="dcterms:W3CDTF">2023-11-07T22:19:55Z</dcterms:modified>
</cp:coreProperties>
</file>