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1"/>
  </p:notesMasterIdLst>
  <p:sldIdLst>
    <p:sldId id="488" r:id="rId2"/>
    <p:sldId id="349" r:id="rId3"/>
    <p:sldId id="401" r:id="rId4"/>
    <p:sldId id="405" r:id="rId5"/>
    <p:sldId id="333" r:id="rId6"/>
    <p:sldId id="398" r:id="rId7"/>
    <p:sldId id="332" r:id="rId8"/>
    <p:sldId id="342" r:id="rId9"/>
    <p:sldId id="352" r:id="rId10"/>
    <p:sldId id="382" r:id="rId11"/>
    <p:sldId id="394" r:id="rId12"/>
    <p:sldId id="395" r:id="rId13"/>
    <p:sldId id="354" r:id="rId14"/>
    <p:sldId id="409" r:id="rId15"/>
    <p:sldId id="410" r:id="rId16"/>
    <p:sldId id="335" r:id="rId17"/>
    <p:sldId id="399" r:id="rId18"/>
    <p:sldId id="350" r:id="rId19"/>
    <p:sldId id="351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.VnTime" panose="020B7200000000000000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.VnTime" panose="020B7200000000000000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.VnTime" panose="020B7200000000000000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.VnTime" panose="020B7200000000000000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.VnTime" panose="020B7200000000000000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.VnTime" panose="020B7200000000000000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.VnTime" panose="020B7200000000000000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.VnTime" panose="020B7200000000000000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.VnTime" panose="020B7200000000000000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0000"/>
    <a:srgbClr val="CCFF99"/>
    <a:srgbClr val="B2B2B2"/>
    <a:srgbClr val="FF00FF"/>
    <a:srgbClr val="FFFF00"/>
    <a:srgbClr val="66FF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585" autoAdjust="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>
            <a:extLst>
              <a:ext uri="{FF2B5EF4-FFF2-40B4-BE49-F238E27FC236}">
                <a16:creationId xmlns:a16="http://schemas.microsoft.com/office/drawing/2014/main" id="{AF9029E4-94E0-2779-ECC8-CB9B4D687C8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2035" name="Rectangle 3">
            <a:extLst>
              <a:ext uri="{FF2B5EF4-FFF2-40B4-BE49-F238E27FC236}">
                <a16:creationId xmlns:a16="http://schemas.microsoft.com/office/drawing/2014/main" id="{C176610B-C01C-3363-D8CE-AF3B8BA6B6D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8AC29679-F90A-1470-173E-8A52E8DD68BE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2037" name="Rectangle 5">
            <a:extLst>
              <a:ext uri="{FF2B5EF4-FFF2-40B4-BE49-F238E27FC236}">
                <a16:creationId xmlns:a16="http://schemas.microsoft.com/office/drawing/2014/main" id="{F4611DDA-8482-D522-E330-22B098AAFE6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Nhấn soạn thảo các kiểu văn bản trang cái</a:t>
            </a:r>
          </a:p>
          <a:p>
            <a:pPr lvl="1"/>
            <a:r>
              <a:rPr lang="en-US" noProof="0"/>
              <a:t>Mức hai</a:t>
            </a:r>
          </a:p>
          <a:p>
            <a:pPr lvl="2"/>
            <a:r>
              <a:rPr lang="en-US" noProof="0"/>
              <a:t>Mức ba</a:t>
            </a:r>
          </a:p>
          <a:p>
            <a:pPr lvl="3"/>
            <a:r>
              <a:rPr lang="en-US" noProof="0"/>
              <a:t>Mức bốn</a:t>
            </a:r>
          </a:p>
          <a:p>
            <a:pPr lvl="4"/>
            <a:r>
              <a:rPr lang="en-US" noProof="0"/>
              <a:t>Mức năm</a:t>
            </a:r>
          </a:p>
        </p:txBody>
      </p:sp>
      <p:sp>
        <p:nvSpPr>
          <p:cNvPr id="172038" name="Rectangle 6">
            <a:extLst>
              <a:ext uri="{FF2B5EF4-FFF2-40B4-BE49-F238E27FC236}">
                <a16:creationId xmlns:a16="http://schemas.microsoft.com/office/drawing/2014/main" id="{78D5B49E-CACF-9BE5-FE2C-929117BB75E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2039" name="Rectangle 7">
            <a:extLst>
              <a:ext uri="{FF2B5EF4-FFF2-40B4-BE49-F238E27FC236}">
                <a16:creationId xmlns:a16="http://schemas.microsoft.com/office/drawing/2014/main" id="{ACF76389-FEB1-EB88-B34E-0BE8DC050F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89B27E5-A04B-49D7-AC9F-0E50280A4C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B3093E6F-4DB0-9F36-89FC-3771FA111E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C8837435-DEF6-9D5D-ABBB-57BB0F3D99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42F436B9-402C-6FD3-FA6C-9994FAFAD5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9pPr>
          </a:lstStyle>
          <a:p>
            <a:fld id="{14ACD85F-1098-4DB8-95A0-41DB839C3271}" type="slidenum">
              <a:rPr lang="en-US" altLang="en-US" sz="1200" smtClean="0">
                <a:latin typeface="Arial" panose="020B0604020202020204" pitchFamily="34" charset="0"/>
              </a:rPr>
              <a:pPr/>
              <a:t>5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6235ABC-1EDD-7B9E-21EC-971D1E2E4CD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357DB89C-FF91-4298-9617-8449F344C064}" type="slidenum">
              <a:rPr lang="en-US" altLang="en-US" sz="1200">
                <a:latin typeface="Arial" panose="020B0604020202020204" pitchFamily="34" charset="0"/>
              </a:rPr>
              <a:pPr algn="r" eaLnBrk="1" hangingPunct="1"/>
              <a:t>16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10EF9EE-65FB-830F-EA8C-81F2786122B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5448E86-75E7-4946-5E90-23FD0F96D9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3A50707-6A37-1F99-4D38-1F3CEB734F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91B13B7-CCD3-C902-1BF0-003C1E72D7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D39742D-A2E8-D6FF-B568-7F0C4DFFA4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EC427-5A83-4CE6-8305-05F10B0127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8280954"/>
      </p:ext>
    </p:extLst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8C852A8-AB2C-3A21-D1F0-1800B14816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E065B1D-95FE-FB4F-A44B-5406ABC400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7A88FBE-A4A6-E7CA-77A1-F871EB3980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1BAFD-BCA8-49CC-891B-21F2EBC1F9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7993798"/>
      </p:ext>
    </p:extLst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1FF49F5-F765-B219-536B-9E84C44B8F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FB9FA57-27D7-C1E5-ADE8-8BF1BE7A31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C49F0FE-85A9-06AB-13DA-99949AAD64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BDE0B-8D2C-4737-9FB2-34A80FE0C3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481634"/>
      </p:ext>
    </p:extLst>
  </p:cSld>
  <p:clrMapOvr>
    <a:masterClrMapping/>
  </p:clrMapOvr>
  <p:transition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5979BC4-6CF6-E18C-8F2D-4F04FDDA35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6B13515-8C76-9626-AF58-753D944D86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0FDEAF0-5357-654A-8458-0CAE6FEA06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2006E-9905-4453-BAC1-5BB2B31932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9100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05000"/>
            <a:ext cx="82296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5C04CA0-0B02-AB10-0F62-2D974ADA84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63072B-EF49-82E0-EA62-FD0499DF16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40E5220-6949-0DDD-1C7F-337F4AFA49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F9C1A-2633-437B-B0BA-DF61A6731A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5709090"/>
      </p:ext>
    </p:extLst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6630AED-7F10-7D2D-5554-111D13E1D6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5AE9D09-08D1-1E0A-2B6C-CB7CC1D5B5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8D6353C-035C-B629-2CD5-59B3FBF93E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5FFE7-3813-434C-A853-C8BEAA471B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9250947"/>
      </p:ext>
    </p:extLst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9068E15-D5CC-9AE5-ABB5-5E36FB49EF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ED68D49-D444-A598-6052-5432E9B5ED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F9D1101-366C-F5B1-EDE8-8F38BDB5DD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24E5D-A1CE-478B-A264-4E581C8818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233760"/>
      </p:ext>
    </p:extLst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304440-C4D4-9263-836C-B8395ADF60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E010C8-E829-25D7-F22D-3F8DCD37F9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3A1D56-21A9-B51C-07D8-50F3659EDA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1188B-D755-4149-A985-A13126DB3B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2498277"/>
      </p:ext>
    </p:extLst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49873DA-167F-D059-AEB4-78313C29F3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2D32A6B-1591-CB8D-070F-4CDC04FED1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A916A16-A1BA-F52F-2966-26D03FC6BB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67E6B-7A32-48E8-AEC7-D31123C165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280229"/>
      </p:ext>
    </p:extLst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3F569AC-51C3-D71B-E298-3D68E6FF6A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B1C709C-A1E3-42E5-093E-26F40EC925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8F605AF-3FD0-00EB-678C-6AA50DC569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B23CE-44FF-428C-9CAF-2AFCDCB1D8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975994"/>
      </p:ext>
    </p:extLst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9E48FA7-28DF-54FD-DD0B-913C0E8607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27E9C26-EF4C-E17E-6B5F-3B386182A8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7C7EAC5-E8EA-3C01-0F32-770C73F669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20100-FEEC-4025-A8EC-0DE717A907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5216"/>
      </p:ext>
    </p:extLst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200EC5-1251-9243-35B5-F7288E5F5A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D808D9-4B8C-73EA-4456-71CFAD7B33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9E206D-F619-F1CF-B3C9-7E2E637357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CA683-73D2-4C71-AD1F-2CC8290A64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4627401"/>
      </p:ext>
    </p:extLst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40FCEB-1178-6C46-3839-C860CC4DAE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E289E1-87E5-93F0-2767-A51B98F3FC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6CF59A-5E19-D4BD-6E28-98D953CA2C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E59EB-CE87-45F5-9338-CE88A2A40C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7177033"/>
      </p:ext>
    </p:extLst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C551C12-2B7F-E6A8-2F81-DA67D634F3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56071DD-4537-9C4E-C6CB-F7A7F47BBA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94564" name="Rectangle 4">
            <a:extLst>
              <a:ext uri="{FF2B5EF4-FFF2-40B4-BE49-F238E27FC236}">
                <a16:creationId xmlns:a16="http://schemas.microsoft.com/office/drawing/2014/main" id="{F0DA9DBD-FA8C-6192-5157-AC65A5F4C90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65" name="Rectangle 5">
            <a:extLst>
              <a:ext uri="{FF2B5EF4-FFF2-40B4-BE49-F238E27FC236}">
                <a16:creationId xmlns:a16="http://schemas.microsoft.com/office/drawing/2014/main" id="{1B85DE05-DC51-2F2B-C95E-3F31D75B4C4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66" name="Rectangle 6">
            <a:extLst>
              <a:ext uri="{FF2B5EF4-FFF2-40B4-BE49-F238E27FC236}">
                <a16:creationId xmlns:a16="http://schemas.microsoft.com/office/drawing/2014/main" id="{8D7FCB70-8D50-E31B-005E-A5BBAAA0562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2FF8F3D-15FA-410A-B279-49278DEC64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p:transition>
    <p:cu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NHAC%20THU\Rung_Chuong_Vang-The_Wall.wma" TargetMode="Externa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088E1E6-A1C9-15F6-A472-625F9D5C9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2238" y="1020763"/>
            <a:ext cx="65436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0066"/>
                </a:solidFill>
                <a:latin typeface="Times New Roman" panose="02020603050405020304" pitchFamily="18" charset="0"/>
              </a:rPr>
              <a:t>NHIỆT LIỆT CHÀO MỪNG CÁC THẦY CÔ GIÁO VỀ DỰ GIỜ!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0000CC"/>
                </a:solidFill>
                <a:latin typeface="Times New Roman" panose="02020603050405020304" pitchFamily="18" charset="0"/>
              </a:rPr>
              <a:t>     MÔN HÓA HỌC 9- Lớp 9A1</a:t>
            </a:r>
          </a:p>
        </p:txBody>
      </p:sp>
      <p:pic>
        <p:nvPicPr>
          <p:cNvPr id="3075" name="Picture 20" descr="HongDo">
            <a:extLst>
              <a:ext uri="{FF2B5EF4-FFF2-40B4-BE49-F238E27FC236}">
                <a16:creationId xmlns:a16="http://schemas.microsoft.com/office/drawing/2014/main" id="{502FFF32-E446-E89A-A6A9-CB1E08C3EEB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5122863"/>
            <a:ext cx="1500188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9" descr="POINSET3">
            <a:extLst>
              <a:ext uri="{FF2B5EF4-FFF2-40B4-BE49-F238E27FC236}">
                <a16:creationId xmlns:a16="http://schemas.microsoft.com/office/drawing/2014/main" id="{EAF4C848-E8B8-9CEB-9012-61AF001EC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163" y="4962525"/>
            <a:ext cx="1500187" cy="1895475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 Box 36">
            <a:extLst>
              <a:ext uri="{FF2B5EF4-FFF2-40B4-BE49-F238E27FC236}">
                <a16:creationId xmlns:a16="http://schemas.microsoft.com/office/drawing/2014/main" id="{785A6B39-FC14-CBDB-8AE5-1C82D67E10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4450" y="4841875"/>
            <a:ext cx="49990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GV: NGUYỄN THỊ PHƯƠNG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</a:rPr>
              <a:t>Trường THCS Tràng Cát</a:t>
            </a:r>
          </a:p>
        </p:txBody>
      </p:sp>
      <p:pic>
        <p:nvPicPr>
          <p:cNvPr id="3078" name="Picture 7" descr="POINSET2">
            <a:extLst>
              <a:ext uri="{FF2B5EF4-FFF2-40B4-BE49-F238E27FC236}">
                <a16:creationId xmlns:a16="http://schemas.microsoft.com/office/drawing/2014/main" id="{6119EE1D-7BFA-F0CB-DB81-6D37D6192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53975"/>
            <a:ext cx="1374775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POINSET2">
            <a:extLst>
              <a:ext uri="{FF2B5EF4-FFF2-40B4-BE49-F238E27FC236}">
                <a16:creationId xmlns:a16="http://schemas.microsoft.com/office/drawing/2014/main" id="{ECB89479-1542-BEEA-847F-0713F783C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04844" y="543719"/>
            <a:ext cx="2571750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6" descr="hoa-hoc-11">
            <a:extLst>
              <a:ext uri="{FF2B5EF4-FFF2-40B4-BE49-F238E27FC236}">
                <a16:creationId xmlns:a16="http://schemas.microsoft.com/office/drawing/2014/main" id="{55545CAB-84F5-686B-9DAA-1B51EF698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3" y="2436813"/>
            <a:ext cx="2928937" cy="241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27" descr="arg-book-flipping-pages-207x165-url">
            <a:extLst>
              <a:ext uri="{FF2B5EF4-FFF2-40B4-BE49-F238E27FC236}">
                <a16:creationId xmlns:a16="http://schemas.microsoft.com/office/drawing/2014/main" id="{F95CF303-0C84-C6E8-F04F-46B4FC3A056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2782888"/>
            <a:ext cx="2592388" cy="206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Text Box 28">
            <a:extLst>
              <a:ext uri="{FF2B5EF4-FFF2-40B4-BE49-F238E27FC236}">
                <a16:creationId xmlns:a16="http://schemas.microsoft.com/office/drawing/2014/main" id="{FC0E0DF8-173A-B688-12A0-2E69AB6E4115}"/>
              </a:ext>
            </a:extLst>
          </p:cNvPr>
          <p:cNvSpPr txBox="1">
            <a:spLocks noChangeArrowheads="1"/>
          </p:cNvSpPr>
          <p:nvPr/>
        </p:nvSpPr>
        <p:spPr bwMode="auto">
          <a:xfrm rot="-1123847">
            <a:off x="5119688" y="3478213"/>
            <a:ext cx="990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ahoma" panose="020B0604030504040204" pitchFamily="34" charset="0"/>
              </a:rPr>
              <a:t>04</a:t>
            </a:r>
          </a:p>
        </p:txBody>
      </p:sp>
      <p:sp>
        <p:nvSpPr>
          <p:cNvPr id="3083" name="Text Box 29">
            <a:extLst>
              <a:ext uri="{FF2B5EF4-FFF2-40B4-BE49-F238E27FC236}">
                <a16:creationId xmlns:a16="http://schemas.microsoft.com/office/drawing/2014/main" id="{EAEA39A4-4B29-9F99-F036-A2AFF3AE50D8}"/>
              </a:ext>
            </a:extLst>
          </p:cNvPr>
          <p:cNvSpPr txBox="1">
            <a:spLocks noChangeArrowheads="1"/>
          </p:cNvSpPr>
          <p:nvPr/>
        </p:nvSpPr>
        <p:spPr bwMode="auto">
          <a:xfrm rot="-308803">
            <a:off x="6021388" y="3270250"/>
            <a:ext cx="7413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ahoma" panose="020B0604030504040204" pitchFamily="34" charset="0"/>
              </a:rPr>
              <a:t>10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2" name="Oval 4">
            <a:extLst>
              <a:ext uri="{FF2B5EF4-FFF2-40B4-BE49-F238E27FC236}">
                <a16:creationId xmlns:a16="http://schemas.microsoft.com/office/drawing/2014/main" id="{FD524AD1-6216-2F9A-F2BF-AB5A271C5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7525" y="5619750"/>
            <a:ext cx="654050" cy="654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rgbClr val="FF99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2453" name="AutoShape 5">
            <a:extLst>
              <a:ext uri="{FF2B5EF4-FFF2-40B4-BE49-F238E27FC236}">
                <a16:creationId xmlns:a16="http://schemas.microsoft.com/office/drawing/2014/main" id="{5C12D359-A177-7340-DF0C-C26BE14D5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950" y="5311775"/>
            <a:ext cx="1219200" cy="1219200"/>
          </a:xfrm>
          <a:prstGeom prst="star16">
            <a:avLst>
              <a:gd name="adj" fmla="val 37500"/>
            </a:avLst>
          </a:prstGeom>
          <a:noFill/>
          <a:ln w="57150" cmpd="thickThin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2454" name="Rectangle 6">
            <a:extLst>
              <a:ext uri="{FF2B5EF4-FFF2-40B4-BE49-F238E27FC236}">
                <a16:creationId xmlns:a16="http://schemas.microsoft.com/office/drawing/2014/main" id="{957A9DCC-B4ED-D347-5DC7-81C6041C9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5529263"/>
            <a:ext cx="121920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15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2455" name="Rectangle 7">
            <a:extLst>
              <a:ext uri="{FF2B5EF4-FFF2-40B4-BE49-F238E27FC236}">
                <a16:creationId xmlns:a16="http://schemas.microsoft.com/office/drawing/2014/main" id="{49EFED3E-B8D2-439C-EF73-E86CA3D59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5553075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14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2456" name="Rectangle 8">
            <a:extLst>
              <a:ext uri="{FF2B5EF4-FFF2-40B4-BE49-F238E27FC236}">
                <a16:creationId xmlns:a16="http://schemas.microsoft.com/office/drawing/2014/main" id="{C47F9342-4252-00DF-5F36-93904759C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5551488"/>
            <a:ext cx="889000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13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2457" name="Rectangle 9">
            <a:extLst>
              <a:ext uri="{FF2B5EF4-FFF2-40B4-BE49-F238E27FC236}">
                <a16:creationId xmlns:a16="http://schemas.microsoft.com/office/drawing/2014/main" id="{62C57D5C-EFDF-022F-2549-B32B7349A7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0" y="5549900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12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2458" name="Rectangle 10">
            <a:extLst>
              <a:ext uri="{FF2B5EF4-FFF2-40B4-BE49-F238E27FC236}">
                <a16:creationId xmlns:a16="http://schemas.microsoft.com/office/drawing/2014/main" id="{4AA70115-A2D8-0A2A-1C28-42425A252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5288" y="5524500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11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2459" name="Rectangle 11">
            <a:extLst>
              <a:ext uri="{FF2B5EF4-FFF2-40B4-BE49-F238E27FC236}">
                <a16:creationId xmlns:a16="http://schemas.microsoft.com/office/drawing/2014/main" id="{76B9DF2F-FD15-84B4-3769-B5A3B08F7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8438" y="5475288"/>
            <a:ext cx="1233487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06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2460" name="Rectangle 12">
            <a:extLst>
              <a:ext uri="{FF2B5EF4-FFF2-40B4-BE49-F238E27FC236}">
                <a16:creationId xmlns:a16="http://schemas.microsoft.com/office/drawing/2014/main" id="{9FC2E2DC-9FAC-A2A3-D960-F635FEF6E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08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2461" name="Rectangle 13">
            <a:extLst>
              <a:ext uri="{FF2B5EF4-FFF2-40B4-BE49-F238E27FC236}">
                <a16:creationId xmlns:a16="http://schemas.microsoft.com/office/drawing/2014/main" id="{A258B48C-E2F2-3CD7-BF58-726FC97BE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0066"/>
                </a:solidFill>
                <a:latin typeface="VNI-Bodon-Poster" pitchFamily="2" charset="0"/>
              </a:rPr>
              <a:t>01</a:t>
            </a:r>
            <a:endParaRPr lang="vi-VN" altLang="en-US" sz="4000" b="1">
              <a:solidFill>
                <a:srgbClr val="FF0066"/>
              </a:solidFill>
              <a:latin typeface="VNI-Bodon-Poster" pitchFamily="2" charset="0"/>
            </a:endParaRPr>
          </a:p>
        </p:txBody>
      </p:sp>
      <p:sp>
        <p:nvSpPr>
          <p:cNvPr id="232462" name="Rectangle 14">
            <a:extLst>
              <a:ext uri="{FF2B5EF4-FFF2-40B4-BE49-F238E27FC236}">
                <a16:creationId xmlns:a16="http://schemas.microsoft.com/office/drawing/2014/main" id="{831ECAB6-DE44-5AB0-37E8-4D6B056E1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675" y="5519738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07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2463" name="Rectangle 15">
            <a:extLst>
              <a:ext uri="{FF2B5EF4-FFF2-40B4-BE49-F238E27FC236}">
                <a16:creationId xmlns:a16="http://schemas.microsoft.com/office/drawing/2014/main" id="{53367EB5-C236-AF29-B45B-A4F8A26397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9075" y="5518150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05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2464" name="Rectangle 16">
            <a:extLst>
              <a:ext uri="{FF2B5EF4-FFF2-40B4-BE49-F238E27FC236}">
                <a16:creationId xmlns:a16="http://schemas.microsoft.com/office/drawing/2014/main" id="{8EA2E1FC-A0A0-9DC8-D9B2-6E53801AD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75288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0066"/>
                </a:solidFill>
                <a:latin typeface="VNI-Bodon-Poster" pitchFamily="2" charset="0"/>
              </a:rPr>
              <a:t>02</a:t>
            </a:r>
            <a:endParaRPr lang="vi-VN" altLang="en-US" sz="4000" b="1">
              <a:solidFill>
                <a:srgbClr val="FF0066"/>
              </a:solidFill>
              <a:latin typeface="VNI-Bodon-Poster" pitchFamily="2" charset="0"/>
            </a:endParaRPr>
          </a:p>
        </p:txBody>
      </p:sp>
      <p:sp>
        <p:nvSpPr>
          <p:cNvPr id="232465" name="Rectangle 17">
            <a:extLst>
              <a:ext uri="{FF2B5EF4-FFF2-40B4-BE49-F238E27FC236}">
                <a16:creationId xmlns:a16="http://schemas.microsoft.com/office/drawing/2014/main" id="{7F65E60E-F833-DD45-AE34-A90631F95C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900" y="5499100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CC"/>
                </a:solidFill>
                <a:latin typeface="VNI-Bodon-Poster" pitchFamily="2" charset="0"/>
              </a:rPr>
              <a:t>04</a:t>
            </a:r>
            <a:endParaRPr lang="vi-VN" altLang="en-US" sz="4000" b="1">
              <a:solidFill>
                <a:srgbClr val="FF33CC"/>
              </a:solidFill>
              <a:latin typeface="VNI-Bodon-Poster" pitchFamily="2" charset="0"/>
            </a:endParaRPr>
          </a:p>
        </p:txBody>
      </p:sp>
      <p:sp>
        <p:nvSpPr>
          <p:cNvPr id="232466" name="Rectangle 18">
            <a:extLst>
              <a:ext uri="{FF2B5EF4-FFF2-40B4-BE49-F238E27FC236}">
                <a16:creationId xmlns:a16="http://schemas.microsoft.com/office/drawing/2014/main" id="{85727561-87B1-C0D6-6AD7-3D55E78C3D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90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CC"/>
                </a:solidFill>
                <a:latin typeface="VNI-Bodon-Poster" pitchFamily="2" charset="0"/>
              </a:rPr>
              <a:t>03</a:t>
            </a:r>
            <a:endParaRPr lang="vi-VN" altLang="en-US" sz="4000" b="1">
              <a:solidFill>
                <a:srgbClr val="FF33CC"/>
              </a:solidFill>
              <a:latin typeface="VNI-Bodon-Poster" pitchFamily="2" charset="0"/>
            </a:endParaRPr>
          </a:p>
        </p:txBody>
      </p:sp>
      <p:sp>
        <p:nvSpPr>
          <p:cNvPr id="232467" name="Rectangle 19">
            <a:extLst>
              <a:ext uri="{FF2B5EF4-FFF2-40B4-BE49-F238E27FC236}">
                <a16:creationId xmlns:a16="http://schemas.microsoft.com/office/drawing/2014/main" id="{585174D1-A9B3-22B5-A030-7FB03B2047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7825" y="5316538"/>
            <a:ext cx="1020763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10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2468" name="Rectangle 20">
            <a:extLst>
              <a:ext uri="{FF2B5EF4-FFF2-40B4-BE49-F238E27FC236}">
                <a16:creationId xmlns:a16="http://schemas.microsoft.com/office/drawing/2014/main" id="{63FFDDF3-665C-C499-2A94-71C113CBCB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763" y="5568950"/>
            <a:ext cx="1360487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09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2469" name="Rectangle 21">
            <a:extLst>
              <a:ext uri="{FF2B5EF4-FFF2-40B4-BE49-F238E27FC236}">
                <a16:creationId xmlns:a16="http://schemas.microsoft.com/office/drawing/2014/main" id="{C66C8D9E-DD16-022D-7FA8-D9B461D62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825" y="5581650"/>
            <a:ext cx="136048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00"/>
                </a:solidFill>
                <a:latin typeface="VNI-Bodon-Poster" pitchFamily="2" charset="0"/>
              </a:rPr>
              <a:t>00</a:t>
            </a:r>
            <a:endParaRPr lang="vi-VN" altLang="en-US" sz="4000" b="1">
              <a:solidFill>
                <a:srgbClr val="FF3300"/>
              </a:solidFill>
              <a:latin typeface="VNI-Bodon-Poster" pitchFamily="2" charset="0"/>
            </a:endParaRPr>
          </a:p>
        </p:txBody>
      </p:sp>
      <p:sp>
        <p:nvSpPr>
          <p:cNvPr id="232470" name="AutoShape 22">
            <a:extLst>
              <a:ext uri="{FF2B5EF4-FFF2-40B4-BE49-F238E27FC236}">
                <a16:creationId xmlns:a16="http://schemas.microsoft.com/office/drawing/2014/main" id="{81F7DF18-F332-8441-2F68-580D9D1B49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8513" y="869950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13333" name="Rectangle 23">
            <a:extLst>
              <a:ext uri="{FF2B5EF4-FFF2-40B4-BE49-F238E27FC236}">
                <a16:creationId xmlns:a16="http://schemas.microsoft.com/office/drawing/2014/main" id="{E28D39E0-C413-91C7-A2BE-733689C13B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7525" y="0"/>
            <a:ext cx="51927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en-US" sz="3600" b="1" u="sng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 đáp án đúng:</a:t>
            </a:r>
          </a:p>
        </p:txBody>
      </p:sp>
      <p:sp>
        <p:nvSpPr>
          <p:cNvPr id="232472" name="AutoShape 24">
            <a:extLst>
              <a:ext uri="{FF2B5EF4-FFF2-40B4-BE49-F238E27FC236}">
                <a16:creationId xmlns:a16="http://schemas.microsoft.com/office/drawing/2014/main" id="{37C01082-17EF-9455-58D2-345BFD8EE9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828675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2474" name="AutoShape 26">
            <a:extLst>
              <a:ext uri="{FF2B5EF4-FFF2-40B4-BE49-F238E27FC236}">
                <a16:creationId xmlns:a16="http://schemas.microsoft.com/office/drawing/2014/main" id="{E6C30521-8DB9-714E-30D8-79721A8A9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4803775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2475" name="AutoShape 27">
            <a:extLst>
              <a:ext uri="{FF2B5EF4-FFF2-40B4-BE49-F238E27FC236}">
                <a16:creationId xmlns:a16="http://schemas.microsoft.com/office/drawing/2014/main" id="{DA66E0B3-68B7-D5D1-8E0F-85128C078E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075" y="4776788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13337" name="Rectangle 32">
            <a:extLst>
              <a:ext uri="{FF2B5EF4-FFF2-40B4-BE49-F238E27FC236}">
                <a16:creationId xmlns:a16="http://schemas.microsoft.com/office/drawing/2014/main" id="{6C0D6525-9810-0F62-6B78-078D43A597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762000"/>
            <a:ext cx="85661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4400" b="1" u="sng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2:</a:t>
            </a:r>
            <a:r>
              <a:rPr lang="en-US" alt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Hai Oxit tác dụng với nhau tạo thành muối là:  </a:t>
            </a:r>
          </a:p>
        </p:txBody>
      </p:sp>
      <p:graphicFrame>
        <p:nvGraphicFramePr>
          <p:cNvPr id="232503" name="Group 55">
            <a:extLst>
              <a:ext uri="{FF2B5EF4-FFF2-40B4-BE49-F238E27FC236}">
                <a16:creationId xmlns:a16="http://schemas.microsoft.com/office/drawing/2014/main" id="{976BC580-E000-711C-9D0D-63687EB6A120}"/>
              </a:ext>
            </a:extLst>
          </p:cNvPr>
          <p:cNvGraphicFramePr>
            <a:graphicFrameLocks noGrp="1"/>
          </p:cNvGraphicFramePr>
          <p:nvPr>
            <p:ph/>
          </p:nvPr>
        </p:nvGraphicFramePr>
        <p:xfrm>
          <a:off x="1836738" y="2324100"/>
          <a:ext cx="3584575" cy="2530475"/>
        </p:xfrm>
        <a:graphic>
          <a:graphicData uri="http://schemas.openxmlformats.org/drawingml/2006/table">
            <a:tbl>
              <a:tblPr/>
              <a:tblGrid>
                <a:gridCol w="358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30475">
                <a:tc>
                  <a:txBody>
                    <a:bodyPr/>
                    <a:lstStyle/>
                    <a:p>
                      <a:pPr marL="514350" marR="0" lvl="0" indent="-5143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UcPeriod"/>
                        <a:tabLst/>
                        <a:defRPr/>
                      </a:pPr>
                      <a:r>
                        <a:rPr kumimoji="0" lang="en-US" sz="4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r>
                        <a:rPr kumimoji="0" lang="en-US" sz="4000" b="1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4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kumimoji="0" 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kumimoji="0" 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CO</a:t>
                      </a:r>
                      <a:endParaRPr kumimoji="0" lang="en-US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514350" marR="0" lvl="0" indent="-5143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UcPeriod"/>
                        <a:tabLst/>
                      </a:pPr>
                      <a:r>
                        <a:rPr kumimoji="0" lang="en-US" sz="4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CaO</a:t>
                      </a:r>
                      <a:r>
                        <a:rPr kumimoji="0" 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kumimoji="0" 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SO</a:t>
                      </a:r>
                      <a:r>
                        <a:rPr kumimoji="0" lang="en-US" sz="4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C. K</a:t>
                      </a:r>
                      <a:r>
                        <a:rPr kumimoji="0" lang="en-US" sz="4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 </a:t>
                      </a:r>
                      <a:r>
                        <a:rPr kumimoji="0" lang="en-US" sz="4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kumimoji="0" 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NO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D. </a:t>
                      </a:r>
                      <a:r>
                        <a:rPr kumimoji="0" lang="en-US" sz="4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CuO</a:t>
                      </a:r>
                      <a:r>
                        <a:rPr kumimoji="0" 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kumimoji="0" 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SO</a:t>
                      </a:r>
                      <a:r>
                        <a:rPr kumimoji="0" lang="en-US" sz="4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2" marR="91432" marT="45669" marB="4566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Oval 2">
            <a:extLst>
              <a:ext uri="{FF2B5EF4-FFF2-40B4-BE49-F238E27FC236}">
                <a16:creationId xmlns:a16="http://schemas.microsoft.com/office/drawing/2014/main" id="{82182449-EA1F-2B25-2A69-7F358F3181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4363" y="3055938"/>
            <a:ext cx="457200" cy="457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800" b="1" baseline="-25000">
              <a:latin typeface=".VnTime" panose="020B7200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BFD97A-CB06-E8BA-E033-1EF5C8B0B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" y="5311775"/>
            <a:ext cx="587375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bạn nhận được 1 phần quà </a:t>
            </a:r>
            <a:endParaRPr lang="vi-V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latin typeface=".VnTime" panose="020B7200000000000000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3" presetClass="exit" presetSubtype="3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2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2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32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32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1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2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3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4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5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6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70" dur="500" fill="hold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232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8" dur="1000" fill="hold"/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0" dur="1000" fill="hold"/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2" dur="1000" fill="hold"/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 nodeType="clickPar">
                      <p:stCondLst>
                        <p:cond delay="indefinite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2" grpId="0" animBg="1"/>
      <p:bldP spid="232453" grpId="0" animBg="1"/>
      <p:bldP spid="232454" grpId="0"/>
      <p:bldP spid="232454" grpId="1"/>
      <p:bldP spid="232455" grpId="0"/>
      <p:bldP spid="232455" grpId="1"/>
      <p:bldP spid="232456" grpId="0"/>
      <p:bldP spid="232456" grpId="1"/>
      <p:bldP spid="232457" grpId="0"/>
      <p:bldP spid="232457" grpId="1"/>
      <p:bldP spid="232458" grpId="0"/>
      <p:bldP spid="232458" grpId="1"/>
      <p:bldP spid="232459" grpId="0"/>
      <p:bldP spid="232459" grpId="1"/>
      <p:bldP spid="232460" grpId="0"/>
      <p:bldP spid="232460" grpId="1"/>
      <p:bldP spid="232461" grpId="0"/>
      <p:bldP spid="232461" grpId="1"/>
      <p:bldP spid="232462" grpId="0"/>
      <p:bldP spid="232462" grpId="1"/>
      <p:bldP spid="232463" grpId="0"/>
      <p:bldP spid="232463" grpId="1"/>
      <p:bldP spid="232464" grpId="0"/>
      <p:bldP spid="232464" grpId="1"/>
      <p:bldP spid="232465" grpId="0"/>
      <p:bldP spid="232465" grpId="1"/>
      <p:bldP spid="232466" grpId="0"/>
      <p:bldP spid="232466" grpId="1"/>
      <p:bldP spid="232467" grpId="0"/>
      <p:bldP spid="232467" grpId="1"/>
      <p:bldP spid="232468" grpId="0"/>
      <p:bldP spid="232468" grpId="1"/>
      <p:bldP spid="232469" grpId="0"/>
      <p:bldP spid="232469" grpId="1"/>
      <p:bldP spid="232470" grpId="0" animBg="1"/>
      <p:bldP spid="232472" grpId="0" animBg="1"/>
      <p:bldP spid="232474" grpId="0" animBg="1"/>
      <p:bldP spid="23247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Oval 2">
            <a:extLst>
              <a:ext uri="{FF2B5EF4-FFF2-40B4-BE49-F238E27FC236}">
                <a16:creationId xmlns:a16="http://schemas.microsoft.com/office/drawing/2014/main" id="{DC73D3A3-0D01-5F5F-EA37-8084E36B78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" y="3657600"/>
            <a:ext cx="457200" cy="457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800" b="1" baseline="-25000">
              <a:latin typeface=".VnTime" panose="020B7200000000000000" pitchFamily="34" charset="0"/>
            </a:endParaRPr>
          </a:p>
        </p:txBody>
      </p:sp>
      <p:sp>
        <p:nvSpPr>
          <p:cNvPr id="230403" name="Rectangle 3">
            <a:extLst>
              <a:ext uri="{FF2B5EF4-FFF2-40B4-BE49-F238E27FC236}">
                <a16:creationId xmlns:a16="http://schemas.microsoft.com/office/drawing/2014/main" id="{C4E3BEA6-FEB7-2EA4-426B-3621FCBE6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90600"/>
            <a:ext cx="9144000" cy="3951288"/>
          </a:xfrm>
          <a:prstGeom prst="rect">
            <a:avLst/>
          </a:prstGeom>
          <a:noFill/>
          <a:ln w="57150" cmpd="thinThick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SG" altLang="en-US" sz="2400" b="1">
              <a:latin typeface="VNI-Times" pitchFamily="2" charset="0"/>
            </a:endParaRPr>
          </a:p>
        </p:txBody>
      </p:sp>
      <p:sp>
        <p:nvSpPr>
          <p:cNvPr id="230404" name="Oval 4">
            <a:extLst>
              <a:ext uri="{FF2B5EF4-FFF2-40B4-BE49-F238E27FC236}">
                <a16:creationId xmlns:a16="http://schemas.microsoft.com/office/drawing/2014/main" id="{D57E59D1-6D43-93AF-7204-1E008CAC5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7525" y="5619750"/>
            <a:ext cx="654050" cy="654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rgbClr val="FF99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0405" name="AutoShape 5">
            <a:extLst>
              <a:ext uri="{FF2B5EF4-FFF2-40B4-BE49-F238E27FC236}">
                <a16:creationId xmlns:a16="http://schemas.microsoft.com/office/drawing/2014/main" id="{6A6BB4D6-E1A4-E8D7-56A3-D06EDE532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950" y="5311775"/>
            <a:ext cx="1219200" cy="1219200"/>
          </a:xfrm>
          <a:prstGeom prst="star16">
            <a:avLst>
              <a:gd name="adj" fmla="val 37500"/>
            </a:avLst>
          </a:prstGeom>
          <a:noFill/>
          <a:ln w="57150" cmpd="thickThin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0406" name="Rectangle 6">
            <a:extLst>
              <a:ext uri="{FF2B5EF4-FFF2-40B4-BE49-F238E27FC236}">
                <a16:creationId xmlns:a16="http://schemas.microsoft.com/office/drawing/2014/main" id="{AF1AF87B-DFDE-80A2-6ABA-651F64C07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5529263"/>
            <a:ext cx="121920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15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07" name="Rectangle 7">
            <a:extLst>
              <a:ext uri="{FF2B5EF4-FFF2-40B4-BE49-F238E27FC236}">
                <a16:creationId xmlns:a16="http://schemas.microsoft.com/office/drawing/2014/main" id="{5372BFFC-813E-ACEE-FA1E-011E317EF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5553075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14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08" name="Rectangle 8">
            <a:extLst>
              <a:ext uri="{FF2B5EF4-FFF2-40B4-BE49-F238E27FC236}">
                <a16:creationId xmlns:a16="http://schemas.microsoft.com/office/drawing/2014/main" id="{86732007-9401-DC1D-334D-5C0C3FF164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5551488"/>
            <a:ext cx="889000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13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09" name="Rectangle 9">
            <a:extLst>
              <a:ext uri="{FF2B5EF4-FFF2-40B4-BE49-F238E27FC236}">
                <a16:creationId xmlns:a16="http://schemas.microsoft.com/office/drawing/2014/main" id="{9F94A20A-D08B-046A-7C33-C65EE1138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0" y="5549900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12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0" name="Rectangle 10">
            <a:extLst>
              <a:ext uri="{FF2B5EF4-FFF2-40B4-BE49-F238E27FC236}">
                <a16:creationId xmlns:a16="http://schemas.microsoft.com/office/drawing/2014/main" id="{64C29599-809D-28EC-0EF7-95D5D181B4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5288" y="5524500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11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1" name="Rectangle 11">
            <a:extLst>
              <a:ext uri="{FF2B5EF4-FFF2-40B4-BE49-F238E27FC236}">
                <a16:creationId xmlns:a16="http://schemas.microsoft.com/office/drawing/2014/main" id="{CBCF74BE-3924-7E3B-6076-36E694F67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8438" y="5475288"/>
            <a:ext cx="1233487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06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2" name="Rectangle 12">
            <a:extLst>
              <a:ext uri="{FF2B5EF4-FFF2-40B4-BE49-F238E27FC236}">
                <a16:creationId xmlns:a16="http://schemas.microsoft.com/office/drawing/2014/main" id="{D2462AF1-F4D3-6CD4-1401-811F9A014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08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0413" name="Rectangle 13">
            <a:extLst>
              <a:ext uri="{FF2B5EF4-FFF2-40B4-BE49-F238E27FC236}">
                <a16:creationId xmlns:a16="http://schemas.microsoft.com/office/drawing/2014/main" id="{8A5AFAD8-47FD-4936-3182-82FA8DFA4A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0066"/>
                </a:solidFill>
                <a:latin typeface="VNI-Bodon-Poster" pitchFamily="2" charset="0"/>
              </a:rPr>
              <a:t>01</a:t>
            </a:r>
            <a:endParaRPr lang="vi-VN" altLang="en-US" sz="4000" b="1">
              <a:solidFill>
                <a:srgbClr val="FF0066"/>
              </a:solidFill>
              <a:latin typeface="VNI-Bodon-Poster" pitchFamily="2" charset="0"/>
            </a:endParaRPr>
          </a:p>
        </p:txBody>
      </p:sp>
      <p:sp>
        <p:nvSpPr>
          <p:cNvPr id="230414" name="Rectangle 14">
            <a:extLst>
              <a:ext uri="{FF2B5EF4-FFF2-40B4-BE49-F238E27FC236}">
                <a16:creationId xmlns:a16="http://schemas.microsoft.com/office/drawing/2014/main" id="{A2CD2570-EA1B-D13A-A994-B287189E7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675" y="5519738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07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5" name="Rectangle 15">
            <a:extLst>
              <a:ext uri="{FF2B5EF4-FFF2-40B4-BE49-F238E27FC236}">
                <a16:creationId xmlns:a16="http://schemas.microsoft.com/office/drawing/2014/main" id="{ED81FA56-1FE2-332B-C7BE-7EF8141AD1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9075" y="5518150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05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6" name="Rectangle 16">
            <a:extLst>
              <a:ext uri="{FF2B5EF4-FFF2-40B4-BE49-F238E27FC236}">
                <a16:creationId xmlns:a16="http://schemas.microsoft.com/office/drawing/2014/main" id="{C0BEA41B-7647-FF61-D420-3BD27FFA6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75288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0066"/>
                </a:solidFill>
                <a:latin typeface="VNI-Bodon-Poster" pitchFamily="2" charset="0"/>
              </a:rPr>
              <a:t>02</a:t>
            </a:r>
            <a:endParaRPr lang="vi-VN" altLang="en-US" sz="4000" b="1">
              <a:solidFill>
                <a:srgbClr val="FF0066"/>
              </a:solidFill>
              <a:latin typeface="VNI-Bodon-Poster" pitchFamily="2" charset="0"/>
            </a:endParaRPr>
          </a:p>
        </p:txBody>
      </p:sp>
      <p:sp>
        <p:nvSpPr>
          <p:cNvPr id="230417" name="Rectangle 17">
            <a:extLst>
              <a:ext uri="{FF2B5EF4-FFF2-40B4-BE49-F238E27FC236}">
                <a16:creationId xmlns:a16="http://schemas.microsoft.com/office/drawing/2014/main" id="{B270BF61-E97C-05B0-9EB4-E4F60703D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900" y="5499100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CC"/>
                </a:solidFill>
                <a:latin typeface="VNI-Bodon-Poster" pitchFamily="2" charset="0"/>
              </a:rPr>
              <a:t>04</a:t>
            </a:r>
            <a:endParaRPr lang="vi-VN" altLang="en-US" sz="4000" b="1">
              <a:solidFill>
                <a:srgbClr val="FF33CC"/>
              </a:solidFill>
              <a:latin typeface="VNI-Bodon-Poster" pitchFamily="2" charset="0"/>
            </a:endParaRPr>
          </a:p>
        </p:txBody>
      </p:sp>
      <p:sp>
        <p:nvSpPr>
          <p:cNvPr id="230418" name="Rectangle 18">
            <a:extLst>
              <a:ext uri="{FF2B5EF4-FFF2-40B4-BE49-F238E27FC236}">
                <a16:creationId xmlns:a16="http://schemas.microsoft.com/office/drawing/2014/main" id="{2931EB84-8441-35FE-4397-98680C789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90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CC"/>
                </a:solidFill>
                <a:latin typeface="VNI-Bodon-Poster" pitchFamily="2" charset="0"/>
              </a:rPr>
              <a:t>03</a:t>
            </a:r>
            <a:endParaRPr lang="vi-VN" altLang="en-US" sz="4000" b="1">
              <a:solidFill>
                <a:srgbClr val="FF33CC"/>
              </a:solidFill>
              <a:latin typeface="VNI-Bodon-Poster" pitchFamily="2" charset="0"/>
            </a:endParaRPr>
          </a:p>
        </p:txBody>
      </p:sp>
      <p:sp>
        <p:nvSpPr>
          <p:cNvPr id="230419" name="Rectangle 19">
            <a:extLst>
              <a:ext uri="{FF2B5EF4-FFF2-40B4-BE49-F238E27FC236}">
                <a16:creationId xmlns:a16="http://schemas.microsoft.com/office/drawing/2014/main" id="{EF4E3E5F-3103-78C3-AB63-3A000F483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7825" y="5316538"/>
            <a:ext cx="1020763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10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0420" name="Rectangle 20">
            <a:extLst>
              <a:ext uri="{FF2B5EF4-FFF2-40B4-BE49-F238E27FC236}">
                <a16:creationId xmlns:a16="http://schemas.microsoft.com/office/drawing/2014/main" id="{42E1B293-6105-C0D0-9B80-C8B108BE8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763" y="5568950"/>
            <a:ext cx="1360487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09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0421" name="Rectangle 21">
            <a:extLst>
              <a:ext uri="{FF2B5EF4-FFF2-40B4-BE49-F238E27FC236}">
                <a16:creationId xmlns:a16="http://schemas.microsoft.com/office/drawing/2014/main" id="{17AB8424-F081-4BD6-BFD1-0B4CD8058A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825" y="5581650"/>
            <a:ext cx="136048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00"/>
                </a:solidFill>
                <a:latin typeface="VNI-Bodon-Poster" pitchFamily="2" charset="0"/>
              </a:rPr>
              <a:t>00</a:t>
            </a:r>
            <a:endParaRPr lang="vi-VN" altLang="en-US" sz="4000" b="1">
              <a:solidFill>
                <a:srgbClr val="FF3300"/>
              </a:solidFill>
              <a:latin typeface="VNI-Bodon-Poster" pitchFamily="2" charset="0"/>
            </a:endParaRPr>
          </a:p>
        </p:txBody>
      </p:sp>
      <p:sp>
        <p:nvSpPr>
          <p:cNvPr id="230422" name="AutoShape 22">
            <a:extLst>
              <a:ext uri="{FF2B5EF4-FFF2-40B4-BE49-F238E27FC236}">
                <a16:creationId xmlns:a16="http://schemas.microsoft.com/office/drawing/2014/main" id="{549C0CFD-F3F8-2C43-2C36-CAF3B3983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8513" y="869950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14359" name="Rectangle 23">
            <a:extLst>
              <a:ext uri="{FF2B5EF4-FFF2-40B4-BE49-F238E27FC236}">
                <a16:creationId xmlns:a16="http://schemas.microsoft.com/office/drawing/2014/main" id="{ED8456AC-73CE-8C61-5DD7-9CB9ACE2F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7525" y="274638"/>
            <a:ext cx="51927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en-US" sz="3600" b="1" u="sng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 đáp án đúng:</a:t>
            </a:r>
          </a:p>
        </p:txBody>
      </p:sp>
      <p:sp>
        <p:nvSpPr>
          <p:cNvPr id="230424" name="AutoShape 24">
            <a:extLst>
              <a:ext uri="{FF2B5EF4-FFF2-40B4-BE49-F238E27FC236}">
                <a16:creationId xmlns:a16="http://schemas.microsoft.com/office/drawing/2014/main" id="{F8447B46-3FFA-CA67-DA4B-14F0B2E2AD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828675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0426" name="AutoShape 26">
            <a:extLst>
              <a:ext uri="{FF2B5EF4-FFF2-40B4-BE49-F238E27FC236}">
                <a16:creationId xmlns:a16="http://schemas.microsoft.com/office/drawing/2014/main" id="{40BB2EBF-CF2B-3BEC-D1E2-827053926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4803775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0427" name="AutoShape 27">
            <a:extLst>
              <a:ext uri="{FF2B5EF4-FFF2-40B4-BE49-F238E27FC236}">
                <a16:creationId xmlns:a16="http://schemas.microsoft.com/office/drawing/2014/main" id="{04EAE4A1-D5A3-61F8-9EFD-F2E79935E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075" y="4776788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14363" name="Rectangle 32">
            <a:extLst>
              <a:ext uri="{FF2B5EF4-FFF2-40B4-BE49-F238E27FC236}">
                <a16:creationId xmlns:a16="http://schemas.microsoft.com/office/drawing/2014/main" id="{DF2DBA62-C6C7-6E93-4F51-9D07BEE125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04888"/>
            <a:ext cx="10034588" cy="15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u="sng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3: 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Chất nào sau đây góp phần nhiều nhất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vào sự hình thành mưa axit?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64" name="TextBox 28">
            <a:extLst>
              <a:ext uri="{FF2B5EF4-FFF2-40B4-BE49-F238E27FC236}">
                <a16:creationId xmlns:a16="http://schemas.microsoft.com/office/drawing/2014/main" id="{891CDE92-5852-2870-AB32-639D5DACE7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324100"/>
            <a:ext cx="8115300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AutoNum type="alphaUcPeriod"/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CO</a:t>
            </a:r>
            <a:endParaRPr lang="en-US" altLang="en-US" sz="2800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AutoNum type="alphaUcPeriod"/>
            </a:pPr>
            <a:r>
              <a:rPr lang="en-US" altLang="en-US" sz="28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en-US" altLang="en-US" sz="28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>
              <a:spcBef>
                <a:spcPct val="0"/>
              </a:spcBef>
              <a:buFontTx/>
              <a:buAutoNum type="alphaUcPeriod"/>
            </a:pPr>
            <a:r>
              <a:rPr lang="en-US" altLang="en-US" sz="28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O</a:t>
            </a:r>
            <a:r>
              <a:rPr lang="en-US" altLang="en-US" sz="28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>
              <a:spcBef>
                <a:spcPct val="0"/>
              </a:spcBef>
              <a:buFontTx/>
              <a:buAutoNum type="alphaUcPeriod"/>
            </a:pPr>
            <a:r>
              <a:rPr lang="en-US" altLang="en-US" sz="28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SO</a:t>
            </a:r>
            <a:r>
              <a:rPr lang="en-US" altLang="en-US" sz="28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361E64-9892-B2C1-2728-0286F1221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" y="5311775"/>
            <a:ext cx="5873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bạn đã trả lời đúng</a:t>
            </a:r>
            <a:endParaRPr lang="en-US" altLang="en-US" sz="2400">
              <a:latin typeface=".VnTime" panose="020B7200000000000000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0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230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3000" fill="hold"/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2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3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4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5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8" presetID="23" presetClass="exit" presetSubtype="3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73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230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1" dur="1000" fill="hold"/>
                                        <p:tgtEl>
                                          <p:spTgt spid="2304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3" dur="1000" fill="hold"/>
                                        <p:tgtEl>
                                          <p:spTgt spid="2304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1000" fill="hold"/>
                                        <p:tgtEl>
                                          <p:spTgt spid="2304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0" dur="5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2" grpId="0" animBg="1"/>
      <p:bldP spid="230403" grpId="0" animBg="1"/>
      <p:bldP spid="230404" grpId="0" animBg="1"/>
      <p:bldP spid="230405" grpId="0" animBg="1"/>
      <p:bldP spid="230406" grpId="0"/>
      <p:bldP spid="230406" grpId="1"/>
      <p:bldP spid="230407" grpId="0"/>
      <p:bldP spid="230407" grpId="1"/>
      <p:bldP spid="230408" grpId="0"/>
      <p:bldP spid="230408" grpId="1"/>
      <p:bldP spid="230409" grpId="0"/>
      <p:bldP spid="230409" grpId="1"/>
      <p:bldP spid="230410" grpId="0"/>
      <p:bldP spid="230410" grpId="1"/>
      <p:bldP spid="230411" grpId="0"/>
      <p:bldP spid="230411" grpId="1"/>
      <p:bldP spid="230412" grpId="0"/>
      <p:bldP spid="230412" grpId="1"/>
      <p:bldP spid="230413" grpId="0"/>
      <p:bldP spid="230413" grpId="1"/>
      <p:bldP spid="230414" grpId="0"/>
      <p:bldP spid="230414" grpId="1"/>
      <p:bldP spid="230415" grpId="0"/>
      <p:bldP spid="230415" grpId="1"/>
      <p:bldP spid="230416" grpId="0"/>
      <p:bldP spid="230416" grpId="1"/>
      <p:bldP spid="230417" grpId="0"/>
      <p:bldP spid="230417" grpId="1"/>
      <p:bldP spid="230418" grpId="0"/>
      <p:bldP spid="230418" grpId="1"/>
      <p:bldP spid="230419" grpId="0"/>
      <p:bldP spid="230419" grpId="1"/>
      <p:bldP spid="230420" grpId="0"/>
      <p:bldP spid="230420" grpId="1"/>
      <p:bldP spid="230421" grpId="0"/>
      <p:bldP spid="230421" grpId="1"/>
      <p:bldP spid="230422" grpId="0" animBg="1"/>
      <p:bldP spid="230424" grpId="0" animBg="1"/>
      <p:bldP spid="230426" grpId="0" animBg="1"/>
      <p:bldP spid="2304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Oval 2">
            <a:extLst>
              <a:ext uri="{FF2B5EF4-FFF2-40B4-BE49-F238E27FC236}">
                <a16:creationId xmlns:a16="http://schemas.microsoft.com/office/drawing/2014/main" id="{0D68A7BB-2E45-8078-C4D7-CB3ECC22E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" y="3657600"/>
            <a:ext cx="457200" cy="457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800" b="1" baseline="-25000">
              <a:latin typeface=".VnTime" panose="020B7200000000000000" pitchFamily="34" charset="0"/>
            </a:endParaRPr>
          </a:p>
        </p:txBody>
      </p:sp>
      <p:sp>
        <p:nvSpPr>
          <p:cNvPr id="230403" name="Rectangle 3">
            <a:extLst>
              <a:ext uri="{FF2B5EF4-FFF2-40B4-BE49-F238E27FC236}">
                <a16:creationId xmlns:a16="http://schemas.microsoft.com/office/drawing/2014/main" id="{C56CE905-E143-F215-D443-508F47961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90600"/>
            <a:ext cx="9144000" cy="3951288"/>
          </a:xfrm>
          <a:prstGeom prst="rect">
            <a:avLst/>
          </a:prstGeom>
          <a:noFill/>
          <a:ln w="57150" cmpd="thinThick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SG" altLang="en-US" sz="2400" b="1">
              <a:latin typeface="VNI-Times" pitchFamily="2" charset="0"/>
            </a:endParaRPr>
          </a:p>
        </p:txBody>
      </p:sp>
      <p:sp>
        <p:nvSpPr>
          <p:cNvPr id="230404" name="Oval 4">
            <a:extLst>
              <a:ext uri="{FF2B5EF4-FFF2-40B4-BE49-F238E27FC236}">
                <a16:creationId xmlns:a16="http://schemas.microsoft.com/office/drawing/2014/main" id="{BC227901-DE55-EFEE-032B-CA5510B419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7525" y="5619750"/>
            <a:ext cx="654050" cy="654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rgbClr val="FF99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0405" name="AutoShape 5">
            <a:extLst>
              <a:ext uri="{FF2B5EF4-FFF2-40B4-BE49-F238E27FC236}">
                <a16:creationId xmlns:a16="http://schemas.microsoft.com/office/drawing/2014/main" id="{684BE508-DC8B-CBA1-8A35-A73AFFB1C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950" y="5311775"/>
            <a:ext cx="1219200" cy="1219200"/>
          </a:xfrm>
          <a:prstGeom prst="star16">
            <a:avLst>
              <a:gd name="adj" fmla="val 37500"/>
            </a:avLst>
          </a:prstGeom>
          <a:noFill/>
          <a:ln w="57150" cmpd="thickThin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0406" name="Rectangle 6">
            <a:extLst>
              <a:ext uri="{FF2B5EF4-FFF2-40B4-BE49-F238E27FC236}">
                <a16:creationId xmlns:a16="http://schemas.microsoft.com/office/drawing/2014/main" id="{8D3423E6-8A38-3BF3-AAF3-87F2A0CD5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5529263"/>
            <a:ext cx="121920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15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07" name="Rectangle 7">
            <a:extLst>
              <a:ext uri="{FF2B5EF4-FFF2-40B4-BE49-F238E27FC236}">
                <a16:creationId xmlns:a16="http://schemas.microsoft.com/office/drawing/2014/main" id="{09B01935-4234-1903-0252-CC13B80E9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5553075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14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08" name="Rectangle 8">
            <a:extLst>
              <a:ext uri="{FF2B5EF4-FFF2-40B4-BE49-F238E27FC236}">
                <a16:creationId xmlns:a16="http://schemas.microsoft.com/office/drawing/2014/main" id="{72A7BC74-D6EC-F7C1-3463-88F7D0DA60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5551488"/>
            <a:ext cx="889000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13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09" name="Rectangle 9">
            <a:extLst>
              <a:ext uri="{FF2B5EF4-FFF2-40B4-BE49-F238E27FC236}">
                <a16:creationId xmlns:a16="http://schemas.microsoft.com/office/drawing/2014/main" id="{2007CB0A-58D8-5A32-EB31-1C3EBE2C7C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0" y="5549900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12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0" name="Rectangle 10">
            <a:extLst>
              <a:ext uri="{FF2B5EF4-FFF2-40B4-BE49-F238E27FC236}">
                <a16:creationId xmlns:a16="http://schemas.microsoft.com/office/drawing/2014/main" id="{007AFA16-8B30-8636-6DBE-43A9D4014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5288" y="5524500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11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1" name="Rectangle 11">
            <a:extLst>
              <a:ext uri="{FF2B5EF4-FFF2-40B4-BE49-F238E27FC236}">
                <a16:creationId xmlns:a16="http://schemas.microsoft.com/office/drawing/2014/main" id="{A45218DF-B461-9D9F-CFCD-D143F15C8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8438" y="5475288"/>
            <a:ext cx="1233487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06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2" name="Rectangle 12">
            <a:extLst>
              <a:ext uri="{FF2B5EF4-FFF2-40B4-BE49-F238E27FC236}">
                <a16:creationId xmlns:a16="http://schemas.microsoft.com/office/drawing/2014/main" id="{1311E0B6-AC5D-8604-118E-93F956A71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08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0413" name="Rectangle 13">
            <a:extLst>
              <a:ext uri="{FF2B5EF4-FFF2-40B4-BE49-F238E27FC236}">
                <a16:creationId xmlns:a16="http://schemas.microsoft.com/office/drawing/2014/main" id="{64464618-116F-6810-7BBD-D27CEB38D7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0066"/>
                </a:solidFill>
                <a:latin typeface="VNI-Bodon-Poster" pitchFamily="2" charset="0"/>
              </a:rPr>
              <a:t>01</a:t>
            </a:r>
            <a:endParaRPr lang="vi-VN" altLang="en-US" sz="4000" b="1">
              <a:solidFill>
                <a:srgbClr val="FF0066"/>
              </a:solidFill>
              <a:latin typeface="VNI-Bodon-Poster" pitchFamily="2" charset="0"/>
            </a:endParaRPr>
          </a:p>
        </p:txBody>
      </p:sp>
      <p:sp>
        <p:nvSpPr>
          <p:cNvPr id="230414" name="Rectangle 14">
            <a:extLst>
              <a:ext uri="{FF2B5EF4-FFF2-40B4-BE49-F238E27FC236}">
                <a16:creationId xmlns:a16="http://schemas.microsoft.com/office/drawing/2014/main" id="{6AB74432-1DE9-C167-BE9E-E38A1E781A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675" y="5519738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07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5" name="Rectangle 15">
            <a:extLst>
              <a:ext uri="{FF2B5EF4-FFF2-40B4-BE49-F238E27FC236}">
                <a16:creationId xmlns:a16="http://schemas.microsoft.com/office/drawing/2014/main" id="{3BD1C6AC-EE0E-8984-84C8-3B5F08E17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9075" y="5518150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05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6" name="Rectangle 16">
            <a:extLst>
              <a:ext uri="{FF2B5EF4-FFF2-40B4-BE49-F238E27FC236}">
                <a16:creationId xmlns:a16="http://schemas.microsoft.com/office/drawing/2014/main" id="{60CB7B14-1C49-AB86-6471-49357F79E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75288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0066"/>
                </a:solidFill>
                <a:latin typeface="VNI-Bodon-Poster" pitchFamily="2" charset="0"/>
              </a:rPr>
              <a:t>02</a:t>
            </a:r>
            <a:endParaRPr lang="vi-VN" altLang="en-US" sz="4000" b="1">
              <a:solidFill>
                <a:srgbClr val="FF0066"/>
              </a:solidFill>
              <a:latin typeface="VNI-Bodon-Poster" pitchFamily="2" charset="0"/>
            </a:endParaRPr>
          </a:p>
        </p:txBody>
      </p:sp>
      <p:sp>
        <p:nvSpPr>
          <p:cNvPr id="230417" name="Rectangle 17">
            <a:extLst>
              <a:ext uri="{FF2B5EF4-FFF2-40B4-BE49-F238E27FC236}">
                <a16:creationId xmlns:a16="http://schemas.microsoft.com/office/drawing/2014/main" id="{A5D6AD51-78FB-5772-6F1F-0DBAAE0D3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900" y="5499100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CC"/>
                </a:solidFill>
                <a:latin typeface="VNI-Bodon-Poster" pitchFamily="2" charset="0"/>
              </a:rPr>
              <a:t>04</a:t>
            </a:r>
            <a:endParaRPr lang="vi-VN" altLang="en-US" sz="4000" b="1">
              <a:solidFill>
                <a:srgbClr val="FF33CC"/>
              </a:solidFill>
              <a:latin typeface="VNI-Bodon-Poster" pitchFamily="2" charset="0"/>
            </a:endParaRPr>
          </a:p>
        </p:txBody>
      </p:sp>
      <p:sp>
        <p:nvSpPr>
          <p:cNvPr id="230418" name="Rectangle 18">
            <a:extLst>
              <a:ext uri="{FF2B5EF4-FFF2-40B4-BE49-F238E27FC236}">
                <a16:creationId xmlns:a16="http://schemas.microsoft.com/office/drawing/2014/main" id="{9D8A1F7D-BEDB-CA5F-86B0-D3431825D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90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CC"/>
                </a:solidFill>
                <a:latin typeface="VNI-Bodon-Poster" pitchFamily="2" charset="0"/>
              </a:rPr>
              <a:t>03</a:t>
            </a:r>
            <a:endParaRPr lang="vi-VN" altLang="en-US" sz="4000" b="1">
              <a:solidFill>
                <a:srgbClr val="FF33CC"/>
              </a:solidFill>
              <a:latin typeface="VNI-Bodon-Poster" pitchFamily="2" charset="0"/>
            </a:endParaRPr>
          </a:p>
        </p:txBody>
      </p:sp>
      <p:sp>
        <p:nvSpPr>
          <p:cNvPr id="230419" name="Rectangle 19">
            <a:extLst>
              <a:ext uri="{FF2B5EF4-FFF2-40B4-BE49-F238E27FC236}">
                <a16:creationId xmlns:a16="http://schemas.microsoft.com/office/drawing/2014/main" id="{F4DD3579-663D-41CC-3595-BB6EF2AF1E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7825" y="5316538"/>
            <a:ext cx="1020763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10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0420" name="Rectangle 20">
            <a:extLst>
              <a:ext uri="{FF2B5EF4-FFF2-40B4-BE49-F238E27FC236}">
                <a16:creationId xmlns:a16="http://schemas.microsoft.com/office/drawing/2014/main" id="{57EE9D91-4AF9-5C32-C7CD-1B62F244A2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763" y="5568950"/>
            <a:ext cx="1360487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09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0421" name="Rectangle 21">
            <a:extLst>
              <a:ext uri="{FF2B5EF4-FFF2-40B4-BE49-F238E27FC236}">
                <a16:creationId xmlns:a16="http://schemas.microsoft.com/office/drawing/2014/main" id="{5DA90FDF-128D-8C09-1335-0328338D7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825" y="5581650"/>
            <a:ext cx="136048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00"/>
                </a:solidFill>
                <a:latin typeface="VNI-Bodon-Poster" pitchFamily="2" charset="0"/>
              </a:rPr>
              <a:t>00</a:t>
            </a:r>
            <a:endParaRPr lang="vi-VN" altLang="en-US" sz="4000" b="1">
              <a:solidFill>
                <a:srgbClr val="FF3300"/>
              </a:solidFill>
              <a:latin typeface="VNI-Bodon-Poster" pitchFamily="2" charset="0"/>
            </a:endParaRPr>
          </a:p>
        </p:txBody>
      </p:sp>
      <p:sp>
        <p:nvSpPr>
          <p:cNvPr id="230422" name="AutoShape 22">
            <a:extLst>
              <a:ext uri="{FF2B5EF4-FFF2-40B4-BE49-F238E27FC236}">
                <a16:creationId xmlns:a16="http://schemas.microsoft.com/office/drawing/2014/main" id="{EE1637BF-CD05-FB44-6201-33FCD73EE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8513" y="869950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15383" name="Rectangle 23">
            <a:extLst>
              <a:ext uri="{FF2B5EF4-FFF2-40B4-BE49-F238E27FC236}">
                <a16:creationId xmlns:a16="http://schemas.microsoft.com/office/drawing/2014/main" id="{2CF338EB-6FD8-8D5D-836A-810AA9EB5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7525" y="274638"/>
            <a:ext cx="51927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en-US" sz="3600" b="1" u="sng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 đáp án đúng:</a:t>
            </a:r>
          </a:p>
        </p:txBody>
      </p:sp>
      <p:sp>
        <p:nvSpPr>
          <p:cNvPr id="230424" name="AutoShape 24">
            <a:extLst>
              <a:ext uri="{FF2B5EF4-FFF2-40B4-BE49-F238E27FC236}">
                <a16:creationId xmlns:a16="http://schemas.microsoft.com/office/drawing/2014/main" id="{0E1FD811-D857-3941-B365-A11274E85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828675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0426" name="AutoShape 26">
            <a:extLst>
              <a:ext uri="{FF2B5EF4-FFF2-40B4-BE49-F238E27FC236}">
                <a16:creationId xmlns:a16="http://schemas.microsoft.com/office/drawing/2014/main" id="{4FD3F37A-1611-5054-61F5-5F4E6083B9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4803775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0427" name="AutoShape 27">
            <a:extLst>
              <a:ext uri="{FF2B5EF4-FFF2-40B4-BE49-F238E27FC236}">
                <a16:creationId xmlns:a16="http://schemas.microsoft.com/office/drawing/2014/main" id="{F88D2F6C-BB2A-F751-B641-12C2627557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075" y="4776788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19483" name="Rectangle 32">
            <a:extLst>
              <a:ext uri="{FF2B5EF4-FFF2-40B4-BE49-F238E27FC236}">
                <a16:creationId xmlns:a16="http://schemas.microsoft.com/office/drawing/2014/main" id="{D81A16E5-B870-F34A-D350-EB74CA056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74725"/>
            <a:ext cx="9144000" cy="1897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eaLnBrk="1" hangingPunct="1">
              <a:spcBef>
                <a:spcPct val="50000"/>
              </a:spcBef>
              <a:defRPr/>
            </a:pPr>
            <a:r>
              <a:rPr lang="en-US" sz="3200" b="1" u="sng" dirty="0" err="1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Câu</a:t>
            </a:r>
            <a:r>
              <a:rPr lang="en-US" sz="3200" b="1" u="sng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4: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Sau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khi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làm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thí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nghiệm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có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những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khí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thải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độc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hại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: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HCl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, CO</a:t>
            </a:r>
            <a:r>
              <a:rPr lang="en-US" sz="2800" b="1" baseline="-25000" dirty="0">
                <a:latin typeface="Times New Roman" pitchFamily="18" charset="0"/>
                <a:cs typeface="Arial" charset="0"/>
              </a:rPr>
              <a:t>2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SO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2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.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Dùng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chất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nào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sau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đây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để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loại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bỏ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các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khí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thải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là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tốt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nhất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?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>
              <a:defRPr/>
            </a:pPr>
            <a:endParaRPr lang="en-US" sz="32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88" name="TextBox 28">
            <a:extLst>
              <a:ext uri="{FF2B5EF4-FFF2-40B4-BE49-F238E27FC236}">
                <a16:creationId xmlns:a16="http://schemas.microsoft.com/office/drawing/2014/main" id="{CB5618FD-83F2-7F53-2388-4E560BDD2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586038"/>
            <a:ext cx="811530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AutoNum type="alphaUcPeriod"/>
            </a:pPr>
            <a:r>
              <a:rPr lang="en-US" altLang="en-US" b="1">
                <a:latin typeface="Times New Roman" panose="02020603050405020304" pitchFamily="18" charset="0"/>
              </a:rPr>
              <a:t>Dung dịch NaNO</a:t>
            </a:r>
            <a:r>
              <a:rPr lang="en-US" altLang="en-US" b="1" baseline="-25000">
                <a:latin typeface="Times New Roman" panose="02020603050405020304" pitchFamily="18" charset="0"/>
              </a:rPr>
              <a:t>3</a:t>
            </a:r>
            <a:r>
              <a:rPr lang="en-US" altLang="en-US" b="1">
                <a:latin typeface="Times New Roman" panose="02020603050405020304" pitchFamily="18" charset="0"/>
              </a:rPr>
              <a:t> </a:t>
            </a:r>
          </a:p>
          <a:p>
            <a:pPr algn="just" eaLnBrk="1" hangingPunct="1">
              <a:spcBef>
                <a:spcPct val="0"/>
              </a:spcBef>
              <a:buFontTx/>
              <a:buAutoNum type="alphaUcPeriod"/>
            </a:pPr>
            <a:r>
              <a:rPr lang="en-US" altLang="en-US" b="1">
                <a:latin typeface="Times New Roman" panose="02020603050405020304" pitchFamily="18" charset="0"/>
              </a:rPr>
              <a:t>Dung dịch NaCl </a:t>
            </a:r>
          </a:p>
          <a:p>
            <a:pPr algn="just" eaLnBrk="1" hangingPunct="1">
              <a:spcBef>
                <a:spcPct val="0"/>
              </a:spcBef>
              <a:buFontTx/>
              <a:buAutoNum type="alphaUcPeriod"/>
            </a:pPr>
            <a:r>
              <a:rPr lang="en-US" altLang="en-US" b="1">
                <a:latin typeface="Times New Roman" panose="02020603050405020304" pitchFamily="18" charset="0"/>
              </a:rPr>
              <a:t>Dung dịch Ca(OH)</a:t>
            </a:r>
            <a:r>
              <a:rPr lang="en-US" altLang="en-US" b="1" baseline="-25000">
                <a:latin typeface="Times New Roman" panose="02020603050405020304" pitchFamily="18" charset="0"/>
              </a:rPr>
              <a:t>2</a:t>
            </a:r>
            <a:endParaRPr lang="en-US" altLang="en-US" b="1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AutoNum type="alphaUcPeriod"/>
            </a:pPr>
            <a:r>
              <a:rPr lang="en-US" altLang="en-US" b="1">
                <a:latin typeface="Times New Roman" panose="02020603050405020304" pitchFamily="18" charset="0"/>
              </a:rPr>
              <a:t>Dung dịch HCl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4A84F3-6558-EACB-7B6D-66C4E838B3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188" y="5311775"/>
            <a:ext cx="614521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bạn nhận được 10 điểm và 1 tràng pháo tay của cả lớp</a:t>
            </a:r>
            <a:endParaRPr lang="vi-V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0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230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xit" presetSubtype="3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" fill="hold"/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4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5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6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2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73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230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1" dur="1000" fill="hold"/>
                                        <p:tgtEl>
                                          <p:spTgt spid="2304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3" dur="1000" fill="hold"/>
                                        <p:tgtEl>
                                          <p:spTgt spid="2304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1000" fill="hold"/>
                                        <p:tgtEl>
                                          <p:spTgt spid="2304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0" dur="5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2" grpId="0" animBg="1"/>
      <p:bldP spid="230403" grpId="0" animBg="1"/>
      <p:bldP spid="230404" grpId="0" animBg="1"/>
      <p:bldP spid="230405" grpId="0" animBg="1"/>
      <p:bldP spid="230406" grpId="0"/>
      <p:bldP spid="230406" grpId="1"/>
      <p:bldP spid="230407" grpId="0"/>
      <p:bldP spid="230407" grpId="1"/>
      <p:bldP spid="230408" grpId="0"/>
      <p:bldP spid="230408" grpId="1"/>
      <p:bldP spid="230409" grpId="0"/>
      <p:bldP spid="230409" grpId="1"/>
      <p:bldP spid="230410" grpId="0"/>
      <p:bldP spid="230410" grpId="1"/>
      <p:bldP spid="230411" grpId="0"/>
      <p:bldP spid="230411" grpId="1"/>
      <p:bldP spid="230412" grpId="0"/>
      <p:bldP spid="230412" grpId="1"/>
      <p:bldP spid="230413" grpId="0"/>
      <p:bldP spid="230413" grpId="1"/>
      <p:bldP spid="230414" grpId="0"/>
      <p:bldP spid="230414" grpId="1"/>
      <p:bldP spid="230415" grpId="0"/>
      <p:bldP spid="230415" grpId="1"/>
      <p:bldP spid="230416" grpId="0"/>
      <p:bldP spid="230416" grpId="1"/>
      <p:bldP spid="230417" grpId="0"/>
      <p:bldP spid="230417" grpId="1"/>
      <p:bldP spid="230418" grpId="0"/>
      <p:bldP spid="230418" grpId="1"/>
      <p:bldP spid="230419" grpId="0"/>
      <p:bldP spid="230419" grpId="1"/>
      <p:bldP spid="230420" grpId="0"/>
      <p:bldP spid="230420" grpId="1"/>
      <p:bldP spid="230421" grpId="0"/>
      <p:bldP spid="230421" grpId="1"/>
      <p:bldP spid="230422" grpId="0" animBg="1"/>
      <p:bldP spid="230424" grpId="0" animBg="1"/>
      <p:bldP spid="230426" grpId="0" animBg="1"/>
      <p:bldP spid="2304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Oval 2">
            <a:extLst>
              <a:ext uri="{FF2B5EF4-FFF2-40B4-BE49-F238E27FC236}">
                <a16:creationId xmlns:a16="http://schemas.microsoft.com/office/drawing/2014/main" id="{1392428F-C9E7-6972-2A7E-7EBDC5629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0950" y="2057400"/>
            <a:ext cx="457200" cy="457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800" b="1" baseline="-25000">
              <a:latin typeface=".VnTime" panose="020B7200000000000000" pitchFamily="34" charset="0"/>
            </a:endParaRPr>
          </a:p>
        </p:txBody>
      </p:sp>
      <p:sp>
        <p:nvSpPr>
          <p:cNvPr id="231427" name="Rectangle 3">
            <a:extLst>
              <a:ext uri="{FF2B5EF4-FFF2-40B4-BE49-F238E27FC236}">
                <a16:creationId xmlns:a16="http://schemas.microsoft.com/office/drawing/2014/main" id="{D632E5D6-6A75-FA03-9D1A-4846EB897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838" y="990600"/>
            <a:ext cx="8612187" cy="3730625"/>
          </a:xfrm>
          <a:prstGeom prst="rect">
            <a:avLst/>
          </a:prstGeom>
          <a:noFill/>
          <a:ln w="57150" cmpd="thinThick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SG" altLang="en-US" sz="2400" b="1">
              <a:latin typeface="VNI-Times" pitchFamily="2" charset="0"/>
            </a:endParaRPr>
          </a:p>
        </p:txBody>
      </p:sp>
      <p:sp>
        <p:nvSpPr>
          <p:cNvPr id="231428" name="Oval 4">
            <a:extLst>
              <a:ext uri="{FF2B5EF4-FFF2-40B4-BE49-F238E27FC236}">
                <a16:creationId xmlns:a16="http://schemas.microsoft.com/office/drawing/2014/main" id="{AE50646F-7A41-BFE1-0B2F-E61F134AE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7525" y="5619750"/>
            <a:ext cx="654050" cy="654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rgbClr val="FF99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1429" name="AutoShape 5">
            <a:extLst>
              <a:ext uri="{FF2B5EF4-FFF2-40B4-BE49-F238E27FC236}">
                <a16:creationId xmlns:a16="http://schemas.microsoft.com/office/drawing/2014/main" id="{385936FA-2DEC-629A-19DB-C24AC0FA9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950" y="5311775"/>
            <a:ext cx="1219200" cy="1219200"/>
          </a:xfrm>
          <a:prstGeom prst="star16">
            <a:avLst>
              <a:gd name="adj" fmla="val 37500"/>
            </a:avLst>
          </a:prstGeom>
          <a:noFill/>
          <a:ln w="57150" cmpd="thickThin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1430" name="Rectangle 6">
            <a:extLst>
              <a:ext uri="{FF2B5EF4-FFF2-40B4-BE49-F238E27FC236}">
                <a16:creationId xmlns:a16="http://schemas.microsoft.com/office/drawing/2014/main" id="{04298AC3-0154-2054-D7E0-CA425FC37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5529263"/>
            <a:ext cx="121920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15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1431" name="Rectangle 7">
            <a:extLst>
              <a:ext uri="{FF2B5EF4-FFF2-40B4-BE49-F238E27FC236}">
                <a16:creationId xmlns:a16="http://schemas.microsoft.com/office/drawing/2014/main" id="{CB953E93-8E04-F92B-2A47-48CB19D2E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5553075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14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1432" name="Rectangle 8">
            <a:extLst>
              <a:ext uri="{FF2B5EF4-FFF2-40B4-BE49-F238E27FC236}">
                <a16:creationId xmlns:a16="http://schemas.microsoft.com/office/drawing/2014/main" id="{9D0A072F-06D8-AD7B-5940-0B452D03F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5551488"/>
            <a:ext cx="889000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13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1433" name="Rectangle 9">
            <a:extLst>
              <a:ext uri="{FF2B5EF4-FFF2-40B4-BE49-F238E27FC236}">
                <a16:creationId xmlns:a16="http://schemas.microsoft.com/office/drawing/2014/main" id="{377E6D59-3794-3718-BEB8-2B631D8127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0" y="5549900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12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1434" name="Rectangle 10">
            <a:extLst>
              <a:ext uri="{FF2B5EF4-FFF2-40B4-BE49-F238E27FC236}">
                <a16:creationId xmlns:a16="http://schemas.microsoft.com/office/drawing/2014/main" id="{5B116258-64FE-CBF3-9D30-ACE7D1A74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5288" y="5524500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11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1435" name="Rectangle 11">
            <a:extLst>
              <a:ext uri="{FF2B5EF4-FFF2-40B4-BE49-F238E27FC236}">
                <a16:creationId xmlns:a16="http://schemas.microsoft.com/office/drawing/2014/main" id="{EDD31608-18E3-6E9D-0D76-24DFCE401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8438" y="5475288"/>
            <a:ext cx="1233487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06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1436" name="Rectangle 12">
            <a:extLst>
              <a:ext uri="{FF2B5EF4-FFF2-40B4-BE49-F238E27FC236}">
                <a16:creationId xmlns:a16="http://schemas.microsoft.com/office/drawing/2014/main" id="{BCC4DB24-F082-479B-036D-4AB3A78E3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08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1437" name="Rectangle 13">
            <a:extLst>
              <a:ext uri="{FF2B5EF4-FFF2-40B4-BE49-F238E27FC236}">
                <a16:creationId xmlns:a16="http://schemas.microsoft.com/office/drawing/2014/main" id="{401F811A-E534-8066-2A83-0DF1EA46F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0066"/>
                </a:solidFill>
                <a:latin typeface="VNI-Bodon-Poster" pitchFamily="2" charset="0"/>
              </a:rPr>
              <a:t>01</a:t>
            </a:r>
            <a:endParaRPr lang="vi-VN" altLang="en-US" sz="4000" b="1">
              <a:solidFill>
                <a:srgbClr val="FF0066"/>
              </a:solidFill>
              <a:latin typeface="VNI-Bodon-Poster" pitchFamily="2" charset="0"/>
            </a:endParaRPr>
          </a:p>
        </p:txBody>
      </p:sp>
      <p:sp>
        <p:nvSpPr>
          <p:cNvPr id="231438" name="Rectangle 14">
            <a:extLst>
              <a:ext uri="{FF2B5EF4-FFF2-40B4-BE49-F238E27FC236}">
                <a16:creationId xmlns:a16="http://schemas.microsoft.com/office/drawing/2014/main" id="{AEAA63A5-FAF6-18CD-3310-08FA0F1B8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675" y="5519738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07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1439" name="Rectangle 15">
            <a:extLst>
              <a:ext uri="{FF2B5EF4-FFF2-40B4-BE49-F238E27FC236}">
                <a16:creationId xmlns:a16="http://schemas.microsoft.com/office/drawing/2014/main" id="{D4BD02DF-595A-FA70-C4D6-281E7B08A3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9075" y="5518150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05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1440" name="Rectangle 16">
            <a:extLst>
              <a:ext uri="{FF2B5EF4-FFF2-40B4-BE49-F238E27FC236}">
                <a16:creationId xmlns:a16="http://schemas.microsoft.com/office/drawing/2014/main" id="{12DCA131-A090-391B-2C65-130FF867A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75288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0066"/>
                </a:solidFill>
                <a:latin typeface="VNI-Bodon-Poster" pitchFamily="2" charset="0"/>
              </a:rPr>
              <a:t>02</a:t>
            </a:r>
            <a:endParaRPr lang="vi-VN" altLang="en-US" sz="4000" b="1">
              <a:solidFill>
                <a:srgbClr val="FF0066"/>
              </a:solidFill>
              <a:latin typeface="VNI-Bodon-Poster" pitchFamily="2" charset="0"/>
            </a:endParaRPr>
          </a:p>
        </p:txBody>
      </p:sp>
      <p:sp>
        <p:nvSpPr>
          <p:cNvPr id="231441" name="Rectangle 17">
            <a:extLst>
              <a:ext uri="{FF2B5EF4-FFF2-40B4-BE49-F238E27FC236}">
                <a16:creationId xmlns:a16="http://schemas.microsoft.com/office/drawing/2014/main" id="{AAE064BD-D44A-0135-4C66-CD4A3C7EA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900" y="5499100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CC"/>
                </a:solidFill>
                <a:latin typeface="VNI-Bodon-Poster" pitchFamily="2" charset="0"/>
              </a:rPr>
              <a:t>04</a:t>
            </a:r>
            <a:endParaRPr lang="vi-VN" altLang="en-US" sz="4000" b="1">
              <a:solidFill>
                <a:srgbClr val="FF33CC"/>
              </a:solidFill>
              <a:latin typeface="VNI-Bodon-Poster" pitchFamily="2" charset="0"/>
            </a:endParaRPr>
          </a:p>
        </p:txBody>
      </p:sp>
      <p:sp>
        <p:nvSpPr>
          <p:cNvPr id="231442" name="Rectangle 18">
            <a:extLst>
              <a:ext uri="{FF2B5EF4-FFF2-40B4-BE49-F238E27FC236}">
                <a16:creationId xmlns:a16="http://schemas.microsoft.com/office/drawing/2014/main" id="{15E06302-B819-BBF6-2A84-3DCC25F2B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90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CC"/>
                </a:solidFill>
                <a:latin typeface="VNI-Bodon-Poster" pitchFamily="2" charset="0"/>
              </a:rPr>
              <a:t>03</a:t>
            </a:r>
            <a:endParaRPr lang="vi-VN" altLang="en-US" sz="4000" b="1">
              <a:solidFill>
                <a:srgbClr val="FF33CC"/>
              </a:solidFill>
              <a:latin typeface="VNI-Bodon-Poster" pitchFamily="2" charset="0"/>
            </a:endParaRPr>
          </a:p>
        </p:txBody>
      </p:sp>
      <p:sp>
        <p:nvSpPr>
          <p:cNvPr id="231443" name="Rectangle 19">
            <a:extLst>
              <a:ext uri="{FF2B5EF4-FFF2-40B4-BE49-F238E27FC236}">
                <a16:creationId xmlns:a16="http://schemas.microsoft.com/office/drawing/2014/main" id="{1E58110F-8B42-7588-A8EF-8124EEA0D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7825" y="5316538"/>
            <a:ext cx="1020763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10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1444" name="Rectangle 20">
            <a:extLst>
              <a:ext uri="{FF2B5EF4-FFF2-40B4-BE49-F238E27FC236}">
                <a16:creationId xmlns:a16="http://schemas.microsoft.com/office/drawing/2014/main" id="{43AB79A2-56C2-AD3F-5796-B8CDE0109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763" y="5568950"/>
            <a:ext cx="1360487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09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1445" name="Rectangle 21">
            <a:extLst>
              <a:ext uri="{FF2B5EF4-FFF2-40B4-BE49-F238E27FC236}">
                <a16:creationId xmlns:a16="http://schemas.microsoft.com/office/drawing/2014/main" id="{95E21D47-F038-8810-1F15-D356683172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825" y="5581650"/>
            <a:ext cx="136048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00"/>
                </a:solidFill>
                <a:latin typeface="VNI-Bodon-Poster" pitchFamily="2" charset="0"/>
              </a:rPr>
              <a:t>00</a:t>
            </a:r>
            <a:endParaRPr lang="vi-VN" altLang="en-US" sz="4000" b="1">
              <a:solidFill>
                <a:srgbClr val="FF3300"/>
              </a:solidFill>
              <a:latin typeface="VNI-Bodon-Poster" pitchFamily="2" charset="0"/>
            </a:endParaRPr>
          </a:p>
        </p:txBody>
      </p:sp>
      <p:sp>
        <p:nvSpPr>
          <p:cNvPr id="231446" name="AutoShape 22">
            <a:extLst>
              <a:ext uri="{FF2B5EF4-FFF2-40B4-BE49-F238E27FC236}">
                <a16:creationId xmlns:a16="http://schemas.microsoft.com/office/drawing/2014/main" id="{E9F6B86D-2860-0374-1402-2C635845CA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8513" y="869950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1448" name="AutoShape 24">
            <a:extLst>
              <a:ext uri="{FF2B5EF4-FFF2-40B4-BE49-F238E27FC236}">
                <a16:creationId xmlns:a16="http://schemas.microsoft.com/office/drawing/2014/main" id="{69A2152A-775B-7AD3-8DDD-73DF984604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828675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1450" name="AutoShape 26">
            <a:extLst>
              <a:ext uri="{FF2B5EF4-FFF2-40B4-BE49-F238E27FC236}">
                <a16:creationId xmlns:a16="http://schemas.microsoft.com/office/drawing/2014/main" id="{E35A729B-4920-5854-C291-A2B248A9A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4803775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1451" name="AutoShape 27">
            <a:extLst>
              <a:ext uri="{FF2B5EF4-FFF2-40B4-BE49-F238E27FC236}">
                <a16:creationId xmlns:a16="http://schemas.microsoft.com/office/drawing/2014/main" id="{39D3772C-FA91-CB4D-F0A2-D30D68F01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075" y="4776788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16410" name="Rectangle 32">
            <a:extLst>
              <a:ext uri="{FF2B5EF4-FFF2-40B4-BE49-F238E27FC236}">
                <a16:creationId xmlns:a16="http://schemas.microsoft.com/office/drawing/2014/main" id="{9D15E39F-82C8-51FA-26BF-2AA91BD10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928688"/>
            <a:ext cx="86868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b="1" u="sng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5</a:t>
            </a:r>
            <a:r>
              <a:rPr lang="en-US" alt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b="1">
                <a:latin typeface="Times New Roman" panose="02020603050405020304" pitchFamily="18" charset="0"/>
              </a:rPr>
              <a:t>Dùng thuốc thử nào dưới đây để phân biệt dung dịch Na</a:t>
            </a:r>
            <a:r>
              <a:rPr lang="en-US" altLang="en-US" b="1" baseline="-25000">
                <a:latin typeface="Times New Roman" panose="02020603050405020304" pitchFamily="18" charset="0"/>
              </a:rPr>
              <a:t>2</a:t>
            </a:r>
            <a:r>
              <a:rPr lang="en-US" altLang="en-US" b="1">
                <a:latin typeface="Times New Roman" panose="02020603050405020304" pitchFamily="18" charset="0"/>
              </a:rPr>
              <a:t>CO</a:t>
            </a:r>
            <a:r>
              <a:rPr lang="en-US" altLang="en-US" b="1" baseline="-25000">
                <a:latin typeface="Times New Roman" panose="02020603050405020304" pitchFamily="18" charset="0"/>
              </a:rPr>
              <a:t>3</a:t>
            </a:r>
            <a:r>
              <a:rPr lang="en-US" altLang="en-US" b="1">
                <a:latin typeface="Times New Roman" panose="02020603050405020304" pitchFamily="18" charset="0"/>
              </a:rPr>
              <a:t> và dung dịch</a:t>
            </a:r>
            <a:r>
              <a:rPr lang="en-US" altLang="en-US" b="1" baseline="-25000">
                <a:latin typeface="Times New Roman" panose="02020603050405020304" pitchFamily="18" charset="0"/>
              </a:rPr>
              <a:t> </a:t>
            </a:r>
            <a:r>
              <a:rPr lang="en-US" altLang="en-US" b="1">
                <a:latin typeface="Times New Roman" panose="02020603050405020304" pitchFamily="18" charset="0"/>
              </a:rPr>
              <a:t>Na</a:t>
            </a:r>
            <a:r>
              <a:rPr lang="en-US" altLang="en-US" b="1" baseline="-25000">
                <a:latin typeface="Times New Roman" panose="02020603050405020304" pitchFamily="18" charset="0"/>
              </a:rPr>
              <a:t>2</a:t>
            </a:r>
            <a:r>
              <a:rPr lang="en-US" altLang="en-US" b="1">
                <a:latin typeface="Times New Roman" panose="02020603050405020304" pitchFamily="18" charset="0"/>
              </a:rPr>
              <a:t>SO</a:t>
            </a:r>
            <a:r>
              <a:rPr lang="en-US" altLang="en-US" b="1" baseline="-25000">
                <a:latin typeface="Times New Roman" panose="02020603050405020304" pitchFamily="18" charset="0"/>
              </a:rPr>
              <a:t>4</a:t>
            </a:r>
            <a:r>
              <a:rPr lang="en-US" altLang="en-US" b="1">
                <a:latin typeface="Times New Roman" panose="02020603050405020304" pitchFamily="18" charset="0"/>
              </a:rPr>
              <a:t> ?</a:t>
            </a:r>
            <a:endParaRPr lang="en-US" altLang="en-US" b="1">
              <a:latin typeface=".VnTime" panose="020B7200000000000000" pitchFamily="34" charset="0"/>
            </a:endParaRPr>
          </a:p>
        </p:txBody>
      </p:sp>
      <p:sp>
        <p:nvSpPr>
          <p:cNvPr id="16411" name="Rectangle 41">
            <a:extLst>
              <a:ext uri="{FF2B5EF4-FFF2-40B4-BE49-F238E27FC236}">
                <a16:creationId xmlns:a16="http://schemas.microsoft.com/office/drawing/2014/main" id="{50B1A1F1-9C21-084F-46AB-D4EBD2D9D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00" y="1936750"/>
            <a:ext cx="56261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latin typeface=".VnTime" panose="020B7200000000000000" pitchFamily="34" charset="0"/>
                <a:cs typeface="Times New Roman" panose="02020603050405020304" pitchFamily="18" charset="0"/>
              </a:rPr>
              <a:t>A. </a:t>
            </a:r>
            <a:r>
              <a:rPr lang="en-US" altLang="en-US" b="1">
                <a:latin typeface="Times New Roman" panose="02020603050405020304" pitchFamily="18" charset="0"/>
              </a:rPr>
              <a:t>Dung dịch HCl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latin typeface=".VnTime" panose="020B7200000000000000" pitchFamily="34" charset="0"/>
                <a:cs typeface="Times New Roman" panose="02020603050405020304" pitchFamily="18" charset="0"/>
              </a:rPr>
              <a:t>B. </a:t>
            </a:r>
            <a:r>
              <a:rPr lang="en-US" altLang="en-US" b="1">
                <a:latin typeface="Times New Roman" panose="02020603050405020304" pitchFamily="18" charset="0"/>
              </a:rPr>
              <a:t>Dung dịch NaCl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b="1">
              <a:latin typeface=".VnTime" panose="020B7200000000000000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latin typeface=".VnTime" panose="020B7200000000000000" pitchFamily="34" charset="0"/>
                <a:cs typeface="Times New Roman" panose="02020603050405020304" pitchFamily="18" charset="0"/>
              </a:rPr>
              <a:t>D. </a:t>
            </a:r>
            <a:r>
              <a:rPr lang="en-US" altLang="en-US" b="1">
                <a:latin typeface="Times New Roman" panose="02020603050405020304" pitchFamily="18" charset="0"/>
              </a:rPr>
              <a:t>Dung dịch BaCl</a:t>
            </a:r>
            <a:r>
              <a:rPr lang="en-US" altLang="en-US" b="1" baseline="-25000">
                <a:latin typeface="Times New Roman" panose="02020603050405020304" pitchFamily="18" charset="0"/>
              </a:rPr>
              <a:t>2</a:t>
            </a:r>
            <a:endParaRPr lang="en-US" altLang="en-US" b="1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latin typeface=".VnTime" panose="020B7200000000000000" pitchFamily="34" charset="0"/>
                <a:cs typeface="Times New Roman" panose="02020603050405020304" pitchFamily="18" charset="0"/>
              </a:rPr>
              <a:t> </a:t>
            </a:r>
            <a:endParaRPr lang="en-US" altLang="en-US">
              <a:latin typeface=".VnTime" panose="020B7200000000000000" pitchFamily="34" charset="0"/>
            </a:endParaRPr>
          </a:p>
        </p:txBody>
      </p:sp>
      <p:sp>
        <p:nvSpPr>
          <p:cNvPr id="16412" name="Rectangle 43">
            <a:extLst>
              <a:ext uri="{FF2B5EF4-FFF2-40B4-BE49-F238E27FC236}">
                <a16:creationId xmlns:a16="http://schemas.microsoft.com/office/drawing/2014/main" id="{15FF8510-D5E5-1CCB-FE5B-C56497A12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2895600"/>
            <a:ext cx="3836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latin typeface=".VnTime" panose="020B7200000000000000" pitchFamily="34" charset="0"/>
                <a:cs typeface="Times New Roman" panose="02020603050405020304" pitchFamily="18" charset="0"/>
              </a:rPr>
              <a:t>C. </a:t>
            </a:r>
            <a:r>
              <a:rPr lang="en-US" altLang="en-US" b="1">
                <a:latin typeface="Times New Roman" panose="02020603050405020304" pitchFamily="18" charset="0"/>
              </a:rPr>
              <a:t>Dung dịch NaOH</a:t>
            </a:r>
          </a:p>
        </p:txBody>
      </p:sp>
      <p:sp>
        <p:nvSpPr>
          <p:cNvPr id="29" name="7-Point Star 28">
            <a:hlinkClick r:id="" action="ppaction://noaction"/>
            <a:extLst>
              <a:ext uri="{FF2B5EF4-FFF2-40B4-BE49-F238E27FC236}">
                <a16:creationId xmlns:a16="http://schemas.microsoft.com/office/drawing/2014/main" id="{E9EBFBD8-FE37-0E62-DD6D-E839AB9DF200}"/>
              </a:ext>
            </a:extLst>
          </p:cNvPr>
          <p:cNvSpPr/>
          <p:nvPr/>
        </p:nvSpPr>
        <p:spPr bwMode="auto">
          <a:xfrm>
            <a:off x="133350" y="6029325"/>
            <a:ext cx="647700" cy="609600"/>
          </a:xfrm>
          <a:prstGeom prst="star7">
            <a:avLst/>
          </a:prstGeom>
          <a:gradFill rotWithShape="1">
            <a:gsLst>
              <a:gs pos="0">
                <a:srgbClr val="CCECFF"/>
              </a:gs>
              <a:gs pos="100000">
                <a:schemeClr val="tx1"/>
              </a:gs>
            </a:gsLst>
            <a:lin ang="5400000" scaled="1"/>
          </a:gradFill>
          <a:ln w="9525" cap="flat" cmpd="sng" algn="ctr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33A021-0F80-5B13-8B01-48B72019D9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" y="5311775"/>
            <a:ext cx="58737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bạn nhận được 1 phần quà</a:t>
            </a:r>
            <a:endParaRPr lang="en-US" altLang="en-US" sz="2400">
              <a:latin typeface=".VnTime" panose="020B7200000000000000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2314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xit" presetSubtype="3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" fill="hold"/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4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5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6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2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73" dur="500" fill="hold"/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231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4" dur="500"/>
                                        <p:tgtEl>
                                          <p:spTgt spid="23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6" dur="1000" fill="hold"/>
                                        <p:tgtEl>
                                          <p:spTgt spid="2314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8" dur="1000" fill="hold"/>
                                        <p:tgtEl>
                                          <p:spTgt spid="231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0" dur="1000" fill="hold"/>
                                        <p:tgtEl>
                                          <p:spTgt spid="2314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6" grpId="0" animBg="1"/>
      <p:bldP spid="231427" grpId="0" animBg="1"/>
      <p:bldP spid="231428" grpId="0" animBg="1"/>
      <p:bldP spid="231429" grpId="0" animBg="1"/>
      <p:bldP spid="231430" grpId="0"/>
      <p:bldP spid="231430" grpId="1"/>
      <p:bldP spid="231431" grpId="0"/>
      <p:bldP spid="231431" grpId="1"/>
      <p:bldP spid="231432" grpId="0"/>
      <p:bldP spid="231432" grpId="1"/>
      <p:bldP spid="231433" grpId="0"/>
      <p:bldP spid="231433" grpId="1"/>
      <p:bldP spid="231434" grpId="0"/>
      <p:bldP spid="231434" grpId="1"/>
      <p:bldP spid="231435" grpId="0"/>
      <p:bldP spid="231435" grpId="1"/>
      <p:bldP spid="231436" grpId="0"/>
      <p:bldP spid="231436" grpId="1"/>
      <p:bldP spid="231437" grpId="0"/>
      <p:bldP spid="231437" grpId="1"/>
      <p:bldP spid="231438" grpId="0"/>
      <p:bldP spid="231438" grpId="1"/>
      <p:bldP spid="231439" grpId="0"/>
      <p:bldP spid="231439" grpId="1"/>
      <p:bldP spid="231440" grpId="0"/>
      <p:bldP spid="231440" grpId="1"/>
      <p:bldP spid="231441" grpId="0"/>
      <p:bldP spid="231441" grpId="1"/>
      <p:bldP spid="231442" grpId="0"/>
      <p:bldP spid="231442" grpId="1"/>
      <p:bldP spid="231443" grpId="0"/>
      <p:bldP spid="231443" grpId="1"/>
      <p:bldP spid="231444" grpId="0"/>
      <p:bldP spid="231444" grpId="1"/>
      <p:bldP spid="231445" grpId="0"/>
      <p:bldP spid="231445" grpId="1"/>
      <p:bldP spid="231446" grpId="0" animBg="1"/>
      <p:bldP spid="231448" grpId="0" animBg="1"/>
      <p:bldP spid="231450" grpId="0" animBg="1"/>
      <p:bldP spid="2314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 Box 4">
            <a:extLst>
              <a:ext uri="{FF2B5EF4-FFF2-40B4-BE49-F238E27FC236}">
                <a16:creationId xmlns:a16="http://schemas.microsoft.com/office/drawing/2014/main" id="{8EFB3DA0-BF34-DBD3-6903-83F524709F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" y="-1068388"/>
            <a:ext cx="9140825" cy="6586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endParaRPr lang="en-US" b="1" dirty="0">
              <a:latin typeface="Times New Roman" pitchFamily="18" charset="0"/>
              <a:cs typeface="Arial" charset="0"/>
            </a:endParaRPr>
          </a:p>
          <a:p>
            <a:pPr marL="457200" indent="-457200">
              <a:spcBef>
                <a:spcPct val="50000"/>
              </a:spcBef>
              <a:defRPr/>
            </a:pPr>
            <a:endParaRPr lang="en-US" b="1" dirty="0">
              <a:latin typeface="Times New Roman" pitchFamily="18" charset="0"/>
              <a:cs typeface="Arial" charset="0"/>
            </a:endParaRPr>
          </a:p>
          <a:p>
            <a:pPr marL="457200" indent="-457200">
              <a:spcBef>
                <a:spcPct val="50000"/>
              </a:spcBef>
              <a:defRPr/>
            </a:pPr>
            <a:r>
              <a:rPr lang="en-US" sz="3600" b="1" u="sng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Ôn</a:t>
            </a:r>
            <a:r>
              <a:rPr lang="en-US" sz="36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600" b="1" u="sng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tập</a:t>
            </a:r>
            <a:r>
              <a:rPr lang="en-US" sz="36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600" b="1" u="sng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Kiến</a:t>
            </a:r>
            <a:r>
              <a:rPr lang="en-US" sz="36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600" b="1" u="sng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thức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: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Phân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loại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hợp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chất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vô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cơ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.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Tính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chất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hóa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học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của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oxit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,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axit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,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bazơ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,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muối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rial" charset="0"/>
            </a:endParaRPr>
          </a:p>
          <a:p>
            <a:pPr marL="457200" indent="-457200">
              <a:spcBef>
                <a:spcPct val="50000"/>
              </a:spcBef>
              <a:defRPr/>
            </a:pP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Tiết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16-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Ôn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tập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giữa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học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kì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I</a:t>
            </a:r>
          </a:p>
          <a:p>
            <a:pPr marL="457200" indent="-457200">
              <a:spcBef>
                <a:spcPct val="50000"/>
              </a:spcBef>
              <a:defRPr/>
            </a:pPr>
            <a:r>
              <a:rPr lang="en-US" sz="3200" b="1" dirty="0" err="1">
                <a:latin typeface="Times New Roman" pitchFamily="18" charset="0"/>
                <a:cs typeface="Arial" charset="0"/>
              </a:rPr>
              <a:t>Làm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Bài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tập2, 3b, 4/41SGK</a:t>
            </a:r>
          </a:p>
          <a:p>
            <a:pPr marL="457200" indent="-457200">
              <a:spcBef>
                <a:spcPct val="50000"/>
              </a:spcBef>
              <a:defRPr/>
            </a:pPr>
            <a:r>
              <a:rPr lang="en-US" sz="3200" b="1" dirty="0" err="1">
                <a:latin typeface="Times New Roman" pitchFamily="18" charset="0"/>
                <a:cs typeface="Arial" charset="0"/>
              </a:rPr>
              <a:t>Bài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Arial" charset="0"/>
              </a:rPr>
              <a:t>tập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4 / 41SGK</a:t>
            </a:r>
          </a:p>
          <a:p>
            <a:pPr marL="457200" indent="-457200">
              <a:spcBef>
                <a:spcPct val="50000"/>
              </a:spcBef>
              <a:defRPr/>
            </a:pPr>
            <a:r>
              <a:rPr lang="en-US" sz="3200" b="1" dirty="0">
                <a:latin typeface="Times New Roman" pitchFamily="18" charset="0"/>
                <a:cs typeface="Arial" charset="0"/>
              </a:rPr>
              <a:t>*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Dãy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chuyển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đổi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hóa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học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là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:</a:t>
            </a:r>
          </a:p>
          <a:p>
            <a:pPr marL="457200" indent="-457200">
              <a:spcBef>
                <a:spcPct val="50000"/>
              </a:spcBef>
              <a:defRPr/>
            </a:pPr>
            <a:r>
              <a:rPr lang="en-US" sz="2800" b="1" dirty="0">
                <a:latin typeface="Times New Roman" pitchFamily="18" charset="0"/>
                <a:cs typeface="Arial" charset="0"/>
              </a:rPr>
              <a:t>Na         Na</a:t>
            </a:r>
            <a:r>
              <a:rPr lang="en-US" sz="2800" b="1" baseline="-25000" dirty="0">
                <a:latin typeface="Times New Roman" pitchFamily="18" charset="0"/>
                <a:cs typeface="Arial" charset="0"/>
              </a:rPr>
              <a:t>2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O        NaOH        Na</a:t>
            </a:r>
            <a:r>
              <a:rPr lang="en-US" sz="2800" b="1" baseline="-25000" dirty="0">
                <a:latin typeface="Times New Roman" pitchFamily="18" charset="0"/>
                <a:cs typeface="Arial" charset="0"/>
              </a:rPr>
              <a:t>2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CO</a:t>
            </a:r>
            <a:r>
              <a:rPr lang="en-US" sz="2800" b="1" baseline="-25000" dirty="0">
                <a:latin typeface="Times New Roman" pitchFamily="18" charset="0"/>
                <a:cs typeface="Arial" charset="0"/>
              </a:rPr>
              <a:t>3             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Na</a:t>
            </a:r>
            <a:r>
              <a:rPr lang="en-US" sz="2800" b="1" baseline="-25000" dirty="0">
                <a:latin typeface="Times New Roman" pitchFamily="18" charset="0"/>
                <a:cs typeface="Arial" charset="0"/>
              </a:rPr>
              <a:t>2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SO</a:t>
            </a:r>
            <a:r>
              <a:rPr lang="en-US" sz="2800" b="1" baseline="-25000" dirty="0">
                <a:latin typeface="Times New Roman" pitchFamily="18" charset="0"/>
                <a:cs typeface="Arial" charset="0"/>
              </a:rPr>
              <a:t>4         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NaCl</a:t>
            </a:r>
            <a:r>
              <a:rPr lang="en-US" sz="2800" b="1" baseline="-25000" dirty="0">
                <a:latin typeface="Times New Roman" pitchFamily="18" charset="0"/>
                <a:cs typeface="Arial" charset="0"/>
              </a:rPr>
              <a:t> 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457200" indent="-457200">
              <a:spcBef>
                <a:spcPct val="50000"/>
              </a:spcBef>
              <a:defRPr/>
            </a:pPr>
            <a:r>
              <a:rPr lang="en-US" sz="2800" b="1" dirty="0">
                <a:latin typeface="Times New Roman" pitchFamily="18" charset="0"/>
                <a:cs typeface="Arial" charset="0"/>
              </a:rPr>
              <a:t>-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Tìm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hiểu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về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mưa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axit</a:t>
            </a:r>
            <a:endParaRPr lang="en-US" sz="28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52229" name="Line 5">
            <a:extLst>
              <a:ext uri="{FF2B5EF4-FFF2-40B4-BE49-F238E27FC236}">
                <a16:creationId xmlns:a16="http://schemas.microsoft.com/office/drawing/2014/main" id="{D680969C-FBE1-8F6E-CCF0-B2B0A77B576E}"/>
              </a:ext>
            </a:extLst>
          </p:cNvPr>
          <p:cNvSpPr>
            <a:spLocks noChangeShapeType="1"/>
          </p:cNvSpPr>
          <p:nvPr/>
        </p:nvSpPr>
        <p:spPr bwMode="auto">
          <a:xfrm>
            <a:off x="7902575" y="4568825"/>
            <a:ext cx="4222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31" name="Line 7">
            <a:extLst>
              <a:ext uri="{FF2B5EF4-FFF2-40B4-BE49-F238E27FC236}">
                <a16:creationId xmlns:a16="http://schemas.microsoft.com/office/drawing/2014/main" id="{6067252C-FDC7-8280-B8E9-19189606815A}"/>
              </a:ext>
            </a:extLst>
          </p:cNvPr>
          <p:cNvSpPr>
            <a:spLocks noChangeShapeType="1"/>
          </p:cNvSpPr>
          <p:nvPr/>
        </p:nvSpPr>
        <p:spPr bwMode="auto">
          <a:xfrm>
            <a:off x="917575" y="4579938"/>
            <a:ext cx="4222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32" name="Line 8">
            <a:extLst>
              <a:ext uri="{FF2B5EF4-FFF2-40B4-BE49-F238E27FC236}">
                <a16:creationId xmlns:a16="http://schemas.microsoft.com/office/drawing/2014/main" id="{EC66A2C6-2CA1-9EF5-2EBA-7905F61333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9038" y="4591050"/>
            <a:ext cx="4222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33" name="Line 9">
            <a:extLst>
              <a:ext uri="{FF2B5EF4-FFF2-40B4-BE49-F238E27FC236}">
                <a16:creationId xmlns:a16="http://schemas.microsoft.com/office/drawing/2014/main" id="{45B7B8DA-95CB-D05F-3505-0B87E99C9702}"/>
              </a:ext>
            </a:extLst>
          </p:cNvPr>
          <p:cNvSpPr>
            <a:spLocks noChangeShapeType="1"/>
          </p:cNvSpPr>
          <p:nvPr/>
        </p:nvSpPr>
        <p:spPr bwMode="auto">
          <a:xfrm>
            <a:off x="4149725" y="4584700"/>
            <a:ext cx="4222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34" name="Line 10">
            <a:extLst>
              <a:ext uri="{FF2B5EF4-FFF2-40B4-BE49-F238E27FC236}">
                <a16:creationId xmlns:a16="http://schemas.microsoft.com/office/drawing/2014/main" id="{BDF400AA-74DF-43BF-5D66-61D0FEED64ED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7113" y="4592638"/>
            <a:ext cx="4222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>
            <a:extLst>
              <a:ext uri="{FF2B5EF4-FFF2-40B4-BE49-F238E27FC236}">
                <a16:creationId xmlns:a16="http://schemas.microsoft.com/office/drawing/2014/main" id="{EDDDBD22-C63B-5F28-E457-877BE64ABB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" y="342900"/>
            <a:ext cx="79629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Mưa axít là hiện tượng mưa mà trong nước mưa có độ pH dưới 5,6, được tạo ra bởi lượng khí thải SO</a:t>
            </a:r>
            <a:r>
              <a:rPr lang="en-US" alt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và N</a:t>
            </a:r>
            <a:r>
              <a:rPr lang="en-US" alt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từ các quá trình sản xuất của con người .</a:t>
            </a:r>
            <a:endParaRPr lang="en-US" altLang="en-US" sz="2400" b="1">
              <a:latin typeface=".VnTime" panose="020B7200000000000000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4D4D4D"/>
                </a:solidFill>
                <a:latin typeface="Verdana" panose="020B0604030504040204" pitchFamily="34" charset="0"/>
              </a:rPr>
              <a:t>  </a:t>
            </a:r>
          </a:p>
        </p:txBody>
      </p:sp>
      <p:pic>
        <p:nvPicPr>
          <p:cNvPr id="18435" name="Picture 2" descr="Mưa axit là gì và tác hại thế nào?">
            <a:extLst>
              <a:ext uri="{FF2B5EF4-FFF2-40B4-BE49-F238E27FC236}">
                <a16:creationId xmlns:a16="http://schemas.microsoft.com/office/drawing/2014/main" id="{E996440A-573A-26CD-6CDB-B124E15D7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1943100"/>
            <a:ext cx="7467600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RedBasket">
            <a:extLst>
              <a:ext uri="{FF2B5EF4-FFF2-40B4-BE49-F238E27FC236}">
                <a16:creationId xmlns:a16="http://schemas.microsoft.com/office/drawing/2014/main" id="{222E3934-2C52-D875-F96F-CF8E112D5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0"/>
            <a:ext cx="76962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Text Box 4">
            <a:extLst>
              <a:ext uri="{FF2B5EF4-FFF2-40B4-BE49-F238E27FC236}">
                <a16:creationId xmlns:a16="http://schemas.microsoft.com/office/drawing/2014/main" id="{A6FC3651-BD12-3973-B2AB-D6854B2938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75" y="4508500"/>
            <a:ext cx="88931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0033CC"/>
                </a:solidFill>
                <a:latin typeface="Times New Roman" panose="02020603050405020304" pitchFamily="18" charset="0"/>
              </a:rPr>
              <a:t>XIN CHÂN THÀNH CẢM ƠN CÁC THẦY CÔ GIÁO VÀ CÁC EM HỌC SINH</a:t>
            </a:r>
          </a:p>
        </p:txBody>
      </p:sp>
      <p:sp>
        <p:nvSpPr>
          <p:cNvPr id="19460" name="Text Box 5">
            <a:extLst>
              <a:ext uri="{FF2B5EF4-FFF2-40B4-BE49-F238E27FC236}">
                <a16:creationId xmlns:a16="http://schemas.microsoft.com/office/drawing/2014/main" id="{953B602A-7E5B-7144-1234-DDA26EA211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914400"/>
            <a:ext cx="7467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4800" b="1">
                <a:solidFill>
                  <a:srgbClr val="FF0000"/>
                </a:solidFill>
                <a:latin typeface="Times New Roman" panose="02020603050405020304" pitchFamily="18" charset="0"/>
              </a:rPr>
              <a:t>GIỜ HỌC ĐÃ KẾT THÚC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000A7EF1-9757-EEA7-DDC2-F90C82E17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92175"/>
            <a:ext cx="9144000" cy="169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SG" altLang="en-US" sz="3000" b="1">
              <a:latin typeface="VNI-Times" pitchFamily="2" charset="0"/>
            </a:endParaRPr>
          </a:p>
        </p:txBody>
      </p:sp>
      <p:pic>
        <p:nvPicPr>
          <p:cNvPr id="21507" name="Picture 3" descr="image003">
            <a:extLst>
              <a:ext uri="{FF2B5EF4-FFF2-40B4-BE49-F238E27FC236}">
                <a16:creationId xmlns:a16="http://schemas.microsoft.com/office/drawing/2014/main" id="{81F5B899-8028-C9F6-B9D7-7EA9451546B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43000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356" name="Text Box 4">
            <a:extLst>
              <a:ext uri="{FF2B5EF4-FFF2-40B4-BE49-F238E27FC236}">
                <a16:creationId xmlns:a16="http://schemas.microsoft.com/office/drawing/2014/main" id="{13F53BB2-B932-A109-A518-E18C18E8C7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752600"/>
            <a:ext cx="6477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4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RUNG CHUÔNG VÀNG</a:t>
            </a:r>
            <a:r>
              <a:rPr lang="en-US" altLang="en-US" sz="4400" b="1">
                <a:solidFill>
                  <a:srgbClr val="FF3300"/>
                </a:solidFill>
                <a:latin typeface=".VnTime" panose="020B7200000000000000" pitchFamily="34" charset="0"/>
              </a:rPr>
              <a:t>!</a:t>
            </a:r>
          </a:p>
        </p:txBody>
      </p:sp>
      <p:pic>
        <p:nvPicPr>
          <p:cNvPr id="21509" name="Picture 5" descr="image003">
            <a:extLst>
              <a:ext uri="{FF2B5EF4-FFF2-40B4-BE49-F238E27FC236}">
                <a16:creationId xmlns:a16="http://schemas.microsoft.com/office/drawing/2014/main" id="{9E0A98D5-9AAA-F6BD-0149-FA2A976CEB2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5381625"/>
            <a:ext cx="110648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image003">
            <a:extLst>
              <a:ext uri="{FF2B5EF4-FFF2-40B4-BE49-F238E27FC236}">
                <a16:creationId xmlns:a16="http://schemas.microsoft.com/office/drawing/2014/main" id="{DCD95F73-9EE3-60F4-962E-FF83A39488A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2413"/>
            <a:ext cx="1143000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image003">
            <a:extLst>
              <a:ext uri="{FF2B5EF4-FFF2-40B4-BE49-F238E27FC236}">
                <a16:creationId xmlns:a16="http://schemas.microsoft.com/office/drawing/2014/main" id="{60D56E67-55EB-98B7-9FF4-7937314FA22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8360" name="Rung_Chuong_Vang-The_Wall.wma">
            <a:hlinkClick r:id="" action="ppaction://media"/>
            <a:extLst>
              <a:ext uri="{FF2B5EF4-FFF2-40B4-BE49-F238E27FC236}">
                <a16:creationId xmlns:a16="http://schemas.microsoft.com/office/drawing/2014/main" id="{866ACA80-35EA-DAC6-E6AC-78E32225270F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58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361" name="AutoShape 9">
            <a:extLst>
              <a:ext uri="{FF2B5EF4-FFF2-40B4-BE49-F238E27FC236}">
                <a16:creationId xmlns:a16="http://schemas.microsoft.com/office/drawing/2014/main" id="{34B7A03B-4DE9-2DAD-37C4-52C3669017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1524000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28362" name="AutoShape 10">
            <a:extLst>
              <a:ext uri="{FF2B5EF4-FFF2-40B4-BE49-F238E27FC236}">
                <a16:creationId xmlns:a16="http://schemas.microsoft.com/office/drawing/2014/main" id="{784A48ED-9342-2250-84FB-C6E5B5DA03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1524000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28363" name="AutoShape 11">
            <a:extLst>
              <a:ext uri="{FF2B5EF4-FFF2-40B4-BE49-F238E27FC236}">
                <a16:creationId xmlns:a16="http://schemas.microsoft.com/office/drawing/2014/main" id="{2F51B30B-6CA1-5A20-79D3-EC40A4A047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2819400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28364" name="AutoShape 12">
            <a:extLst>
              <a:ext uri="{FF2B5EF4-FFF2-40B4-BE49-F238E27FC236}">
                <a16:creationId xmlns:a16="http://schemas.microsoft.com/office/drawing/2014/main" id="{23DD234A-3728-7D50-76AD-F1E8114F6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819400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pic>
        <p:nvPicPr>
          <p:cNvPr id="21517" name="Picture 3" descr="an30">
            <a:extLst>
              <a:ext uri="{FF2B5EF4-FFF2-40B4-BE49-F238E27FC236}">
                <a16:creationId xmlns:a16="http://schemas.microsoft.com/office/drawing/2014/main" id="{04081E53-516F-2342-C04C-A2B675E936F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819400"/>
            <a:ext cx="37338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228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228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1000" fill="hold"/>
                                        <p:tgtEl>
                                          <p:spTgt spid="2283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8360"/>
                </p:tgtEl>
              </p:cMediaNode>
            </p:audio>
          </p:childTnLst>
        </p:cTn>
      </p:par>
    </p:tnLst>
    <p:bldLst>
      <p:bldP spid="228356" grpId="0"/>
      <p:bldP spid="228356" grpId="1"/>
      <p:bldP spid="228361" grpId="0" animBg="1"/>
      <p:bldP spid="228362" grpId="0" animBg="1"/>
      <p:bldP spid="228363" grpId="0" animBg="1"/>
      <p:bldP spid="22836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>
            <a:extLst>
              <a:ext uri="{FF2B5EF4-FFF2-40B4-BE49-F238E27FC236}">
                <a16:creationId xmlns:a16="http://schemas.microsoft.com/office/drawing/2014/main" id="{E5D37F7B-1D18-3F7F-FCFC-9D687540E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0038"/>
            <a:ext cx="90217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3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 CHƠI</a:t>
            </a:r>
            <a:endParaRPr lang="vi-V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1" name="Text Box 3">
            <a:extLst>
              <a:ext uri="{FF2B5EF4-FFF2-40B4-BE49-F238E27FC236}">
                <a16:creationId xmlns:a16="http://schemas.microsoft.com/office/drawing/2014/main" id="{23E4023C-E7D3-0420-8207-6E2393883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938" y="914400"/>
            <a:ext cx="860107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bạn giám sát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Mỗi bạn có 5 điểm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Có 5 câu hỏi, thời gian trả lời cho mỗi câu hỏi là 15 giây tính từ lúc đọc xong câu hỏi.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Khi có tín hiệu hết giờ tất cả các bạn phải dơ bảng trả lời. 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Nếu trả lời đúng 1 câu được 1điểm.Trả lời sai 1 câu bị trừ 1 điểm và không được quyền tham gia trò chơi nữa .</a:t>
            </a:r>
            <a:endParaRPr lang="vi-V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9380" name="AutoShape 4">
            <a:extLst>
              <a:ext uri="{FF2B5EF4-FFF2-40B4-BE49-F238E27FC236}">
                <a16:creationId xmlns:a16="http://schemas.microsoft.com/office/drawing/2014/main" id="{BC660474-1155-ABD2-C20A-7BA9A4D105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90500"/>
            <a:ext cx="685800" cy="601663"/>
          </a:xfrm>
          <a:prstGeom prst="star5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229381" name="AutoShape 5">
            <a:extLst>
              <a:ext uri="{FF2B5EF4-FFF2-40B4-BE49-F238E27FC236}">
                <a16:creationId xmlns:a16="http://schemas.microsoft.com/office/drawing/2014/main" id="{9F2051AA-0DFF-9A9C-D81A-740A76AB0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6738" y="414338"/>
            <a:ext cx="657225" cy="563562"/>
          </a:xfrm>
          <a:prstGeom prst="star5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229382" name="AutoShape 6">
            <a:extLst>
              <a:ext uri="{FF2B5EF4-FFF2-40B4-BE49-F238E27FC236}">
                <a16:creationId xmlns:a16="http://schemas.microsoft.com/office/drawing/2014/main" id="{37A587D3-38E7-5695-787B-48D4553A7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" y="6307138"/>
            <a:ext cx="657225" cy="563562"/>
          </a:xfrm>
          <a:prstGeom prst="star5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229383" name="AutoShape 7">
            <a:extLst>
              <a:ext uri="{FF2B5EF4-FFF2-40B4-BE49-F238E27FC236}">
                <a16:creationId xmlns:a16="http://schemas.microsoft.com/office/drawing/2014/main" id="{CD59CC14-DE0C-1349-2DC8-9036892E34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5918200"/>
            <a:ext cx="657225" cy="563563"/>
          </a:xfrm>
          <a:prstGeom prst="star5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93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93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93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93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293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293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500" fill="hold"/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293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293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2293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0" grpId="0" animBg="1"/>
      <p:bldP spid="229380" grpId="1" animBg="1"/>
      <p:bldP spid="229381" grpId="0" animBg="1"/>
      <p:bldP spid="229381" grpId="1" animBg="1"/>
      <p:bldP spid="229382" grpId="0" animBg="1"/>
      <p:bldP spid="229382" grpId="1" animBg="1"/>
      <p:bldP spid="229383" grpId="0" animBg="1"/>
      <p:bldP spid="22938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48">
            <a:extLst>
              <a:ext uri="{FF2B5EF4-FFF2-40B4-BE49-F238E27FC236}">
                <a16:creationId xmlns:a16="http://schemas.microsoft.com/office/drawing/2014/main" id="{21B4DBAD-C5A9-9636-DFB3-2040B1350E32}"/>
              </a:ext>
            </a:extLst>
          </p:cNvPr>
          <p:cNvGrpSpPr>
            <a:grpSpLocks/>
          </p:cNvGrpSpPr>
          <p:nvPr/>
        </p:nvGrpSpPr>
        <p:grpSpPr bwMode="auto">
          <a:xfrm>
            <a:off x="962025" y="3082925"/>
            <a:ext cx="7416800" cy="3087688"/>
            <a:chOff x="2051081" y="1988632"/>
            <a:chExt cx="5690537" cy="1295847"/>
          </a:xfrm>
        </p:grpSpPr>
        <p:sp>
          <p:nvSpPr>
            <p:cNvPr id="4100" name="TextBox 10">
              <a:extLst>
                <a:ext uri="{FF2B5EF4-FFF2-40B4-BE49-F238E27FC236}">
                  <a16:creationId xmlns:a16="http://schemas.microsoft.com/office/drawing/2014/main" id="{19B6B556-7C3A-F61D-0499-7000C8C406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8138" y="2004559"/>
              <a:ext cx="1638300" cy="253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Na</a:t>
              </a:r>
              <a:r>
                <a:rPr lang="en-US" altLang="en-US" b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4101" name="TextBox 11">
              <a:extLst>
                <a:ext uri="{FF2B5EF4-FFF2-40B4-BE49-F238E27FC236}">
                  <a16:creationId xmlns:a16="http://schemas.microsoft.com/office/drawing/2014/main" id="{29B2BD1F-753F-091D-E499-FCBDD2F440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86964" y="2994311"/>
              <a:ext cx="1638300" cy="253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NaOH</a:t>
              </a:r>
            </a:p>
          </p:txBody>
        </p:sp>
        <p:sp>
          <p:nvSpPr>
            <p:cNvPr id="4102" name="TextBox 12">
              <a:extLst>
                <a:ext uri="{FF2B5EF4-FFF2-40B4-BE49-F238E27FC236}">
                  <a16:creationId xmlns:a16="http://schemas.microsoft.com/office/drawing/2014/main" id="{D7BF7805-AF5F-2C49-B038-BC5E9B6A4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7874" y="1988632"/>
              <a:ext cx="1913744" cy="253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SO</a:t>
              </a:r>
              <a:r>
                <a:rPr lang="en-US" altLang="en-US" b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03" name="TextBox 13">
              <a:extLst>
                <a:ext uri="{FF2B5EF4-FFF2-40B4-BE49-F238E27FC236}">
                  <a16:creationId xmlns:a16="http://schemas.microsoft.com/office/drawing/2014/main" id="{CAFCCF6F-C5D2-BDF6-92B0-8E4BE830E1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7052" y="3031398"/>
              <a:ext cx="1638300" cy="253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en-US" b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SO</a:t>
              </a:r>
              <a:r>
                <a:rPr lang="en-US" altLang="en-US" b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04" name="TextBox 14">
              <a:extLst>
                <a:ext uri="{FF2B5EF4-FFF2-40B4-BE49-F238E27FC236}">
                  <a16:creationId xmlns:a16="http://schemas.microsoft.com/office/drawing/2014/main" id="{8AA8D066-0A78-2F38-0E98-A068ECDF3B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3583" y="2572815"/>
              <a:ext cx="1943100" cy="253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</a:t>
              </a: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Na</a:t>
              </a:r>
              <a:r>
                <a:rPr lang="en-US" altLang="en-US" b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SO</a:t>
              </a:r>
              <a:r>
                <a:rPr lang="en-US" altLang="en-US" b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BCFB0E8E-1295-1878-84C7-0F0C6756719C}"/>
                </a:ext>
              </a:extLst>
            </p:cNvPr>
            <p:cNvCxnSpPr/>
            <p:nvPr/>
          </p:nvCxnSpPr>
          <p:spPr bwMode="auto">
            <a:xfrm flipV="1">
              <a:off x="3189920" y="2884732"/>
              <a:ext cx="839208" cy="228522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A2E99008-6B3B-FF86-258C-DD0EBA8487D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42787" y="2257129"/>
              <a:ext cx="1248459" cy="408408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26DAAD24-31BA-F0A6-6446-7CD9B4A26384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958468" y="2201830"/>
              <a:ext cx="926904" cy="349112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59B51548-B9C3-C724-B88B-F00761D1C160}"/>
                </a:ext>
              </a:extLst>
            </p:cNvPr>
            <p:cNvCxnSpPr>
              <a:stCxn id="4103" idx="1"/>
            </p:cNvCxnSpPr>
            <p:nvPr/>
          </p:nvCxnSpPr>
          <p:spPr bwMode="auto">
            <a:xfrm rot="10800000">
              <a:off x="5010842" y="2842758"/>
              <a:ext cx="1006075" cy="315134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275F5F9C-01B1-A1C2-E38F-C422312B50F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482256" y="2257129"/>
              <a:ext cx="19488" cy="736867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7544B2BE-4403-116A-8267-F48E94454959}"/>
                </a:ext>
              </a:extLst>
            </p:cNvPr>
            <p:cNvCxnSpPr/>
            <p:nvPr/>
          </p:nvCxnSpPr>
          <p:spPr bwMode="auto">
            <a:xfrm rot="5400000">
              <a:off x="5772793" y="2651327"/>
              <a:ext cx="685566" cy="2436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11" name="TextBox 42">
              <a:extLst>
                <a:ext uri="{FF2B5EF4-FFF2-40B4-BE49-F238E27FC236}">
                  <a16:creationId xmlns:a16="http://schemas.microsoft.com/office/drawing/2014/main" id="{36315FBA-B730-E434-2BAA-66F92D12CD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5523" y="2132323"/>
              <a:ext cx="419100" cy="19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.VnTime" panose="020B7200000000000000" pitchFamily="34" charset="0"/>
                </a:rPr>
                <a:t>(1)</a:t>
              </a:r>
            </a:p>
          </p:txBody>
        </p:sp>
        <p:sp>
          <p:nvSpPr>
            <p:cNvPr id="4112" name="TextBox 43">
              <a:extLst>
                <a:ext uri="{FF2B5EF4-FFF2-40B4-BE49-F238E27FC236}">
                  <a16:creationId xmlns:a16="http://schemas.microsoft.com/office/drawing/2014/main" id="{C4BE5AFF-4FB4-8B33-FFE0-EE049B3DFA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2729" y="2850804"/>
              <a:ext cx="419100" cy="19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.VnTime" panose="020B7200000000000000" pitchFamily="34" charset="0"/>
                </a:rPr>
                <a:t>(5)</a:t>
              </a:r>
            </a:p>
          </p:txBody>
        </p:sp>
        <p:sp>
          <p:nvSpPr>
            <p:cNvPr id="4113" name="TextBox 44">
              <a:extLst>
                <a:ext uri="{FF2B5EF4-FFF2-40B4-BE49-F238E27FC236}">
                  <a16:creationId xmlns:a16="http://schemas.microsoft.com/office/drawing/2014/main" id="{791427CB-B70B-CCC1-002B-060AB9E99B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1081" y="2362196"/>
              <a:ext cx="419100" cy="19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.VnTime" panose="020B7200000000000000" pitchFamily="34" charset="0"/>
                </a:rPr>
                <a:t>(6)</a:t>
              </a:r>
            </a:p>
          </p:txBody>
        </p:sp>
        <p:sp>
          <p:nvSpPr>
            <p:cNvPr id="4114" name="TextBox 45">
              <a:extLst>
                <a:ext uri="{FF2B5EF4-FFF2-40B4-BE49-F238E27FC236}">
                  <a16:creationId xmlns:a16="http://schemas.microsoft.com/office/drawing/2014/main" id="{5E7747D0-82F5-3DB6-F552-DB9C7D0AD7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95900" y="2145048"/>
              <a:ext cx="419100" cy="19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.VnTime" panose="020B7200000000000000" pitchFamily="34" charset="0"/>
                </a:rPr>
                <a:t>(2</a:t>
              </a:r>
              <a:r>
                <a:rPr lang="en-US" altLang="en-US" sz="2400">
                  <a:latin typeface=".VnTime" panose="020B7200000000000000" pitchFamily="34" charset="0"/>
                </a:rPr>
                <a:t>)</a:t>
              </a:r>
            </a:p>
          </p:txBody>
        </p:sp>
        <p:sp>
          <p:nvSpPr>
            <p:cNvPr id="4115" name="TextBox 46">
              <a:extLst>
                <a:ext uri="{FF2B5EF4-FFF2-40B4-BE49-F238E27FC236}">
                  <a16:creationId xmlns:a16="http://schemas.microsoft.com/office/drawing/2014/main" id="{2131B7C4-6AFD-EAE6-BB79-4EB9C146E6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00616" y="2996209"/>
              <a:ext cx="419100" cy="19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.VnTime" panose="020B7200000000000000" pitchFamily="34" charset="0"/>
                </a:rPr>
                <a:t>(4)</a:t>
              </a:r>
            </a:p>
          </p:txBody>
        </p:sp>
        <p:sp>
          <p:nvSpPr>
            <p:cNvPr id="4116" name="TextBox 47">
              <a:extLst>
                <a:ext uri="{FF2B5EF4-FFF2-40B4-BE49-F238E27FC236}">
                  <a16:creationId xmlns:a16="http://schemas.microsoft.com/office/drawing/2014/main" id="{A91C4CF7-46C8-2B5E-E4DB-72B138EEA1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17470" y="2514597"/>
              <a:ext cx="419100" cy="19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.VnTime" panose="020B7200000000000000" pitchFamily="34" charset="0"/>
                </a:rPr>
                <a:t>(3)</a:t>
              </a:r>
            </a:p>
          </p:txBody>
        </p:sp>
      </p:grpSp>
      <p:sp>
        <p:nvSpPr>
          <p:cNvPr id="4099" name="TextBox 29">
            <a:extLst>
              <a:ext uri="{FF2B5EF4-FFF2-40B4-BE49-F238E27FC236}">
                <a16:creationId xmlns:a16="http://schemas.microsoft.com/office/drawing/2014/main" id="{2798B5CC-92DC-E3B6-2750-CCCD5A8D1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" y="190500"/>
            <a:ext cx="864235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*Bài tập về nhà:</a:t>
            </a: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a. Phân loại các hợp chất vô cơ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O, SO</a:t>
            </a:r>
            <a:r>
              <a:rPr lang="en-US" alt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,  H</a:t>
            </a:r>
            <a:r>
              <a:rPr lang="en-US" alt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NaOH, Na</a:t>
            </a:r>
            <a:r>
              <a:rPr lang="en-US" alt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en-US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b. Viết các phương trình hóa học thực hiện những chuyển đổi hóa học sau: </a:t>
            </a:r>
            <a:endParaRPr lang="en-US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9">
            <a:extLst>
              <a:ext uri="{FF2B5EF4-FFF2-40B4-BE49-F238E27FC236}">
                <a16:creationId xmlns:a16="http://schemas.microsoft.com/office/drawing/2014/main" id="{87ECE449-D237-29C1-C2F4-9272BB572C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23813"/>
            <a:ext cx="9144000" cy="784860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14350" indent="-514350">
              <a:spcBef>
                <a:spcPct val="0"/>
              </a:spcBef>
              <a:buFontTx/>
              <a:buAutoNum type="alphaLcPeriod"/>
              <a:defRPr/>
            </a:pP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(0,2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/1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Oxit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bazơ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Na</a:t>
            </a:r>
            <a:r>
              <a:rPr lang="en-US" alt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                     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Oxit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axit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SO</a:t>
            </a:r>
            <a:r>
              <a:rPr lang="en-US" alt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Bazơ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NaOH                            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Axit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H</a:t>
            </a:r>
            <a:r>
              <a:rPr lang="en-US" alt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Na</a:t>
            </a:r>
            <a:r>
              <a:rPr lang="en-US" alt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1,5điểm (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PTHH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½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b="1" dirty="0">
                <a:latin typeface=".VnTime" panose="020B7200000000000000" pitchFamily="34" charset="0"/>
              </a:rPr>
              <a:t> (1) H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SO</a:t>
            </a:r>
            <a:r>
              <a:rPr lang="en-US" altLang="en-US" b="1" baseline="-25000" dirty="0">
                <a:latin typeface=".VnTime" panose="020B7200000000000000" pitchFamily="34" charset="0"/>
              </a:rPr>
              <a:t>4</a:t>
            </a:r>
            <a:r>
              <a:rPr lang="en-US" altLang="en-US" b="1" dirty="0">
                <a:latin typeface=".VnTime" panose="020B7200000000000000" pitchFamily="34" charset="0"/>
              </a:rPr>
              <a:t>  + Na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O       Na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SO</a:t>
            </a:r>
            <a:r>
              <a:rPr lang="en-US" altLang="en-US" b="1" baseline="-25000" dirty="0">
                <a:latin typeface=".VnTime" panose="020B7200000000000000" pitchFamily="34" charset="0"/>
              </a:rPr>
              <a:t>4</a:t>
            </a:r>
            <a:r>
              <a:rPr lang="en-US" altLang="en-US" b="1" dirty="0">
                <a:latin typeface=".VnTime" panose="020B7200000000000000" pitchFamily="34" charset="0"/>
              </a:rPr>
              <a:t>  + H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O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b="1" dirty="0">
                <a:latin typeface=".VnTime" panose="020B7200000000000000" pitchFamily="34" charset="0"/>
              </a:rPr>
              <a:t> (2) SO</a:t>
            </a:r>
            <a:r>
              <a:rPr lang="en-US" altLang="en-US" b="1" baseline="-25000" dirty="0">
                <a:latin typeface=".VnTime" panose="020B7200000000000000" pitchFamily="34" charset="0"/>
              </a:rPr>
              <a:t>3</a:t>
            </a:r>
            <a:r>
              <a:rPr lang="en-US" altLang="en-US" b="1" dirty="0">
                <a:latin typeface=".VnTime" panose="020B7200000000000000" pitchFamily="34" charset="0"/>
              </a:rPr>
              <a:t>  + Na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O      Na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SO</a:t>
            </a:r>
            <a:r>
              <a:rPr lang="en-US" altLang="en-US" b="1" baseline="-25000" dirty="0">
                <a:latin typeface=".VnTime" panose="020B7200000000000000" pitchFamily="34" charset="0"/>
              </a:rPr>
              <a:t>4</a:t>
            </a:r>
            <a:r>
              <a:rPr lang="en-US" altLang="en-US" b="1" dirty="0">
                <a:latin typeface=".VnTime" panose="020B7200000000000000" pitchFamily="34" charset="0"/>
              </a:rPr>
              <a:t> 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b="1" dirty="0">
                <a:latin typeface=".VnTime" panose="020B7200000000000000" pitchFamily="34" charset="0"/>
              </a:rPr>
              <a:t> (3) Na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O  + H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O       2NaOH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b="1" dirty="0">
                <a:latin typeface=".VnTime" panose="020B7200000000000000" pitchFamily="34" charset="0"/>
              </a:rPr>
              <a:t> (4) SO</a:t>
            </a:r>
            <a:r>
              <a:rPr lang="en-US" altLang="en-US" b="1" baseline="-25000" dirty="0">
                <a:latin typeface=".VnTime" panose="020B7200000000000000" pitchFamily="34" charset="0"/>
              </a:rPr>
              <a:t>3</a:t>
            </a:r>
            <a:r>
              <a:rPr lang="en-US" altLang="en-US" b="1" dirty="0">
                <a:latin typeface=".VnTime" panose="020B7200000000000000" pitchFamily="34" charset="0"/>
              </a:rPr>
              <a:t>  + H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O         H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SO</a:t>
            </a:r>
            <a:r>
              <a:rPr lang="en-US" altLang="en-US" b="1" baseline="-25000" dirty="0">
                <a:latin typeface=".VnTime" panose="020B7200000000000000" pitchFamily="34" charset="0"/>
              </a:rPr>
              <a:t>4</a:t>
            </a:r>
            <a:r>
              <a:rPr lang="en-US" altLang="en-US" b="1" dirty="0">
                <a:latin typeface=".VnTime" panose="020B7200000000000000" pitchFamily="34" charset="0"/>
              </a:rPr>
              <a:t> 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b="1" dirty="0">
                <a:latin typeface=".VnTime" panose="020B7200000000000000" pitchFamily="34" charset="0"/>
              </a:rPr>
              <a:t> (5) H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SO</a:t>
            </a:r>
            <a:r>
              <a:rPr lang="en-US" altLang="en-US" b="1" baseline="-25000" dirty="0">
                <a:latin typeface=".VnTime" panose="020B7200000000000000" pitchFamily="34" charset="0"/>
              </a:rPr>
              <a:t>4</a:t>
            </a:r>
            <a:r>
              <a:rPr lang="en-US" altLang="en-US" b="1" dirty="0">
                <a:latin typeface=".VnTime" panose="020B7200000000000000" pitchFamily="34" charset="0"/>
              </a:rPr>
              <a:t>  + Na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CO</a:t>
            </a:r>
            <a:r>
              <a:rPr lang="en-US" altLang="en-US" b="1" baseline="-25000" dirty="0">
                <a:latin typeface=".VnTime" panose="020B7200000000000000" pitchFamily="34" charset="0"/>
              </a:rPr>
              <a:t>3</a:t>
            </a:r>
            <a:r>
              <a:rPr lang="en-US" altLang="en-US" b="1" dirty="0">
                <a:latin typeface=".VnTime" panose="020B7200000000000000" pitchFamily="34" charset="0"/>
              </a:rPr>
              <a:t>         Na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SO</a:t>
            </a:r>
            <a:r>
              <a:rPr lang="en-US" altLang="en-US" b="1" baseline="-25000" dirty="0">
                <a:latin typeface=".VnTime" panose="020B7200000000000000" pitchFamily="34" charset="0"/>
              </a:rPr>
              <a:t>4</a:t>
            </a:r>
            <a:r>
              <a:rPr lang="en-US" altLang="en-US" b="1" dirty="0">
                <a:latin typeface=".VnTime" panose="020B7200000000000000" pitchFamily="34" charset="0"/>
              </a:rPr>
              <a:t>  +  CO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 +   H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O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b="1" dirty="0">
                <a:latin typeface=".VnTime" panose="020B7200000000000000" pitchFamily="34" charset="0"/>
              </a:rPr>
              <a:t> (6) 2NaOH  + H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SO</a:t>
            </a:r>
            <a:r>
              <a:rPr lang="en-US" altLang="en-US" b="1" baseline="-25000" dirty="0">
                <a:latin typeface=".VnTime" panose="020B7200000000000000" pitchFamily="34" charset="0"/>
              </a:rPr>
              <a:t>4</a:t>
            </a:r>
            <a:r>
              <a:rPr lang="en-US" altLang="en-US" b="1" dirty="0">
                <a:latin typeface=".VnTime" panose="020B7200000000000000" pitchFamily="34" charset="0"/>
              </a:rPr>
              <a:t>         Na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SO</a:t>
            </a:r>
            <a:r>
              <a:rPr lang="en-US" altLang="en-US" b="1" baseline="-25000" dirty="0">
                <a:latin typeface=".VnTime" panose="020B7200000000000000" pitchFamily="34" charset="0"/>
              </a:rPr>
              <a:t>4</a:t>
            </a:r>
            <a:r>
              <a:rPr lang="en-US" altLang="en-US" b="1" dirty="0">
                <a:latin typeface=".VnTime" panose="020B7200000000000000" pitchFamily="34" charset="0"/>
              </a:rPr>
              <a:t> + 2H</a:t>
            </a:r>
            <a:r>
              <a:rPr lang="en-US" altLang="en-US" b="1" baseline="-25000" dirty="0">
                <a:latin typeface=".VnTime" panose="020B7200000000000000" pitchFamily="34" charset="0"/>
              </a:rPr>
              <a:t>2</a:t>
            </a:r>
            <a:r>
              <a:rPr lang="en-US" altLang="en-US" b="1" dirty="0">
                <a:latin typeface=".VnTime" panose="020B7200000000000000" pitchFamily="34" charset="0"/>
              </a:rPr>
              <a:t>O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800" dirty="0">
                <a:latin typeface=".VnTime" panose="020B7200000000000000" pitchFamily="34" charset="0"/>
              </a:rPr>
              <a:t> 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Picture 4">
            <a:extLst>
              <a:ext uri="{FF2B5EF4-FFF2-40B4-BE49-F238E27FC236}">
                <a16:creationId xmlns:a16="http://schemas.microsoft.com/office/drawing/2014/main" id="{1EFAC201-2A03-0A99-1C0F-35173D23B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13" y="4094163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">
            <a:extLst>
              <a:ext uri="{FF2B5EF4-FFF2-40B4-BE49-F238E27FC236}">
                <a16:creationId xmlns:a16="http://schemas.microsoft.com/office/drawing/2014/main" id="{77EF12AF-A30A-B3D9-9061-0BE8AE664A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575" y="4627563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4">
            <a:extLst>
              <a:ext uri="{FF2B5EF4-FFF2-40B4-BE49-F238E27FC236}">
                <a16:creationId xmlns:a16="http://schemas.microsoft.com/office/drawing/2014/main" id="{348E8F84-8C28-44C1-A70E-2ACD08150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113" y="5054600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">
            <a:extLst>
              <a:ext uri="{FF2B5EF4-FFF2-40B4-BE49-F238E27FC236}">
                <a16:creationId xmlns:a16="http://schemas.microsoft.com/office/drawing/2014/main" id="{28E4B527-9358-3BAD-53B6-4FF8B5E85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050" y="5524500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4">
            <a:extLst>
              <a:ext uri="{FF2B5EF4-FFF2-40B4-BE49-F238E27FC236}">
                <a16:creationId xmlns:a16="http://schemas.microsoft.com/office/drawing/2014/main" id="{53F5BF2D-19A1-00EE-2EE8-038A51E25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6002338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0A751576-496F-6211-66D2-76AB51D1E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038" y="6489700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48">
            <a:extLst>
              <a:ext uri="{FF2B5EF4-FFF2-40B4-BE49-F238E27FC236}">
                <a16:creationId xmlns:a16="http://schemas.microsoft.com/office/drawing/2014/main" id="{EC30FCC4-1BBF-BD3A-81E6-B3CE03F5D836}"/>
              </a:ext>
            </a:extLst>
          </p:cNvPr>
          <p:cNvGrpSpPr>
            <a:grpSpLocks/>
          </p:cNvGrpSpPr>
          <p:nvPr/>
        </p:nvGrpSpPr>
        <p:grpSpPr bwMode="auto">
          <a:xfrm>
            <a:off x="1077913" y="1519238"/>
            <a:ext cx="7680325" cy="2967037"/>
            <a:chOff x="2118138" y="1968217"/>
            <a:chExt cx="5623480" cy="1283958"/>
          </a:xfrm>
        </p:grpSpPr>
        <p:sp>
          <p:nvSpPr>
            <p:cNvPr id="6152" name="TextBox 10">
              <a:extLst>
                <a:ext uri="{FF2B5EF4-FFF2-40B4-BE49-F238E27FC236}">
                  <a16:creationId xmlns:a16="http://schemas.microsoft.com/office/drawing/2014/main" id="{38E3D628-8B44-E613-AC52-5B3070FE26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8138" y="1968217"/>
              <a:ext cx="1638300" cy="253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Na</a:t>
              </a:r>
              <a:r>
                <a:rPr lang="en-US" altLang="en-US" b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6153" name="TextBox 11">
              <a:extLst>
                <a:ext uri="{FF2B5EF4-FFF2-40B4-BE49-F238E27FC236}">
                  <a16:creationId xmlns:a16="http://schemas.microsoft.com/office/drawing/2014/main" id="{78506D47-EFA8-8A76-4F9D-7A13798139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86964" y="2945855"/>
              <a:ext cx="1638300" cy="253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NaOH</a:t>
              </a:r>
            </a:p>
          </p:txBody>
        </p:sp>
        <p:sp>
          <p:nvSpPr>
            <p:cNvPr id="6154" name="TextBox 12">
              <a:extLst>
                <a:ext uri="{FF2B5EF4-FFF2-40B4-BE49-F238E27FC236}">
                  <a16:creationId xmlns:a16="http://schemas.microsoft.com/office/drawing/2014/main" id="{2D061DA6-3EA1-CC79-8A74-D1D2D16C74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7874" y="1988632"/>
              <a:ext cx="1913744" cy="253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SO</a:t>
              </a:r>
              <a:r>
                <a:rPr lang="en-US" altLang="en-US" b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5" name="TextBox 13">
              <a:extLst>
                <a:ext uri="{FF2B5EF4-FFF2-40B4-BE49-F238E27FC236}">
                  <a16:creationId xmlns:a16="http://schemas.microsoft.com/office/drawing/2014/main" id="{04DF50C0-2103-5D99-38B1-621B4A65F1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7052" y="2999094"/>
              <a:ext cx="1638300" cy="253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en-US" b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SO</a:t>
              </a:r>
              <a:r>
                <a:rPr lang="en-US" altLang="en-US" b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6" name="TextBox 14">
              <a:extLst>
                <a:ext uri="{FF2B5EF4-FFF2-40B4-BE49-F238E27FC236}">
                  <a16:creationId xmlns:a16="http://schemas.microsoft.com/office/drawing/2014/main" id="{162AC93E-8A01-B283-06FB-A9B0988C9C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3583" y="2572815"/>
              <a:ext cx="1943100" cy="253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</a:t>
              </a: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Na</a:t>
              </a:r>
              <a:r>
                <a:rPr lang="en-US" altLang="en-US" b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SO</a:t>
              </a:r>
              <a:r>
                <a:rPr lang="en-US" altLang="en-US" b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E6A5935E-4370-12F7-D72D-6CBA4B4D6550}"/>
                </a:ext>
              </a:extLst>
            </p:cNvPr>
            <p:cNvCxnSpPr/>
            <p:nvPr/>
          </p:nvCxnSpPr>
          <p:spPr bwMode="auto">
            <a:xfrm flipV="1">
              <a:off x="3189831" y="2884643"/>
              <a:ext cx="838059" cy="228763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3956144D-4189-12DB-EAC3-34DD1F9D3B47}"/>
                </a:ext>
              </a:extLst>
            </p:cNvPr>
            <p:cNvCxnSpPr>
              <a:cxnSpLocks/>
              <a:stCxn id="6152" idx="2"/>
            </p:cNvCxnSpPr>
            <p:nvPr/>
          </p:nvCxnSpPr>
          <p:spPr bwMode="auto">
            <a:xfrm>
              <a:off x="2937599" y="2221024"/>
              <a:ext cx="1090290" cy="422490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B99A4515-F03C-DE17-C71E-F95E50DDB097}"/>
                </a:ext>
              </a:extLst>
            </p:cNvPr>
            <p:cNvCxnSpPr/>
            <p:nvPr/>
          </p:nvCxnSpPr>
          <p:spPr bwMode="auto">
            <a:xfrm rot="10800000" flipV="1">
              <a:off x="4958937" y="2247816"/>
              <a:ext cx="814811" cy="302957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252ED6FB-87B4-4B91-2C73-6218151626B5}"/>
                </a:ext>
              </a:extLst>
            </p:cNvPr>
            <p:cNvCxnSpPr>
              <a:cxnSpLocks/>
            </p:cNvCxnSpPr>
            <p:nvPr/>
          </p:nvCxnSpPr>
          <p:spPr bwMode="auto">
            <a:xfrm rot="10800000">
              <a:off x="5010081" y="2850981"/>
              <a:ext cx="1006601" cy="315322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0B34C52E-B2E2-27D3-E4B6-C5E943C8150A}"/>
                </a:ext>
              </a:extLst>
            </p:cNvPr>
            <p:cNvCxnSpPr/>
            <p:nvPr/>
          </p:nvCxnSpPr>
          <p:spPr bwMode="auto">
            <a:xfrm rot="5400000">
              <a:off x="2163221" y="2579493"/>
              <a:ext cx="686289" cy="2325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8C0FDB2C-6371-D491-8BF3-71CBD2FFF6F1}"/>
                </a:ext>
              </a:extLst>
            </p:cNvPr>
            <p:cNvCxnSpPr/>
            <p:nvPr/>
          </p:nvCxnSpPr>
          <p:spPr bwMode="auto">
            <a:xfrm rot="5400000">
              <a:off x="5873805" y="2651283"/>
              <a:ext cx="685602" cy="2325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163" name="TextBox 42">
              <a:extLst>
                <a:ext uri="{FF2B5EF4-FFF2-40B4-BE49-F238E27FC236}">
                  <a16:creationId xmlns:a16="http://schemas.microsoft.com/office/drawing/2014/main" id="{45AC2317-2788-C886-F96C-7C6536147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5523" y="2132323"/>
              <a:ext cx="419100" cy="19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.VnTime" panose="020B7200000000000000" pitchFamily="34" charset="0"/>
                </a:rPr>
                <a:t>(1)</a:t>
              </a:r>
            </a:p>
          </p:txBody>
        </p:sp>
        <p:sp>
          <p:nvSpPr>
            <p:cNvPr id="6164" name="TextBox 43">
              <a:extLst>
                <a:ext uri="{FF2B5EF4-FFF2-40B4-BE49-F238E27FC236}">
                  <a16:creationId xmlns:a16="http://schemas.microsoft.com/office/drawing/2014/main" id="{157B8A44-3ED0-B0E8-732E-743F289094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2729" y="2850804"/>
              <a:ext cx="419100" cy="19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.VnTime" panose="020B7200000000000000" pitchFamily="34" charset="0"/>
                </a:rPr>
                <a:t>(6)</a:t>
              </a:r>
            </a:p>
          </p:txBody>
        </p:sp>
        <p:sp>
          <p:nvSpPr>
            <p:cNvPr id="6165" name="TextBox 44">
              <a:extLst>
                <a:ext uri="{FF2B5EF4-FFF2-40B4-BE49-F238E27FC236}">
                  <a16:creationId xmlns:a16="http://schemas.microsoft.com/office/drawing/2014/main" id="{8512589E-C8B5-1BAB-C833-3A8283154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9740" y="2362196"/>
              <a:ext cx="419100" cy="19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.VnTime" panose="020B7200000000000000" pitchFamily="34" charset="0"/>
                </a:rPr>
                <a:t>(3)</a:t>
              </a:r>
            </a:p>
          </p:txBody>
        </p:sp>
        <p:sp>
          <p:nvSpPr>
            <p:cNvPr id="6166" name="TextBox 45">
              <a:extLst>
                <a:ext uri="{FF2B5EF4-FFF2-40B4-BE49-F238E27FC236}">
                  <a16:creationId xmlns:a16="http://schemas.microsoft.com/office/drawing/2014/main" id="{A392C5B5-BADE-1C67-37BF-76E76EA470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95900" y="2145048"/>
              <a:ext cx="419100" cy="19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.VnTime" panose="020B7200000000000000" pitchFamily="34" charset="0"/>
                </a:rPr>
                <a:t>(2</a:t>
              </a:r>
              <a:r>
                <a:rPr lang="en-US" altLang="en-US" sz="2400">
                  <a:latin typeface=".VnTime" panose="020B7200000000000000" pitchFamily="34" charset="0"/>
                </a:rPr>
                <a:t>)</a:t>
              </a:r>
            </a:p>
          </p:txBody>
        </p:sp>
        <p:sp>
          <p:nvSpPr>
            <p:cNvPr id="6167" name="TextBox 46">
              <a:extLst>
                <a:ext uri="{FF2B5EF4-FFF2-40B4-BE49-F238E27FC236}">
                  <a16:creationId xmlns:a16="http://schemas.microsoft.com/office/drawing/2014/main" id="{1DF6DE0C-AB6B-F544-3ACF-61DCCA056A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00616" y="2766055"/>
              <a:ext cx="419100" cy="19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.VnTime" panose="020B7200000000000000" pitchFamily="34" charset="0"/>
                </a:rPr>
                <a:t>(5)</a:t>
              </a:r>
            </a:p>
          </p:txBody>
        </p:sp>
        <p:sp>
          <p:nvSpPr>
            <p:cNvPr id="6168" name="TextBox 47">
              <a:extLst>
                <a:ext uri="{FF2B5EF4-FFF2-40B4-BE49-F238E27FC236}">
                  <a16:creationId xmlns:a16="http://schemas.microsoft.com/office/drawing/2014/main" id="{DB757C3C-6A5C-33C8-6FF5-73689E6042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96129" y="2514597"/>
              <a:ext cx="419100" cy="19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.VnTime" panose="020B7200000000000000" pitchFamily="34" charset="0"/>
                </a:rPr>
                <a:t>(4)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D2D87F56-7838-F7BC-69DC-900236ECB5C8}"/>
              </a:ext>
            </a:extLst>
          </p:cNvPr>
          <p:cNvSpPr txBox="1"/>
          <p:nvPr/>
        </p:nvSpPr>
        <p:spPr>
          <a:xfrm>
            <a:off x="539750" y="1036638"/>
            <a:ext cx="2095500" cy="584200"/>
          </a:xfrm>
          <a:prstGeom prst="rect">
            <a:avLst/>
          </a:prstGeom>
          <a:noFill/>
          <a:ln w="12700">
            <a:solidFill>
              <a:schemeClr val="accent4">
                <a:lumMod val="95000"/>
                <a:lumOff val="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Oxit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bazơ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A6FDD98-AE81-582F-6677-9BC03FFAE9F4}"/>
              </a:ext>
            </a:extLst>
          </p:cNvPr>
          <p:cNvSpPr txBox="1"/>
          <p:nvPr/>
        </p:nvSpPr>
        <p:spPr>
          <a:xfrm>
            <a:off x="6280150" y="4489450"/>
            <a:ext cx="1289050" cy="585788"/>
          </a:xfrm>
          <a:prstGeom prst="rect">
            <a:avLst/>
          </a:prstGeom>
          <a:noFill/>
          <a:ln w="12700">
            <a:solidFill>
              <a:schemeClr val="accent4">
                <a:lumMod val="95000"/>
                <a:lumOff val="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Axit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7A54AAF-DB68-B9F1-4F5F-D4CB2B5BBE8D}"/>
              </a:ext>
            </a:extLst>
          </p:cNvPr>
          <p:cNvSpPr txBox="1"/>
          <p:nvPr/>
        </p:nvSpPr>
        <p:spPr>
          <a:xfrm>
            <a:off x="615950" y="4306888"/>
            <a:ext cx="1860550" cy="646112"/>
          </a:xfrm>
          <a:prstGeom prst="rect">
            <a:avLst/>
          </a:prstGeom>
          <a:noFill/>
          <a:ln w="12700">
            <a:solidFill>
              <a:schemeClr val="accent4">
                <a:lumMod val="95000"/>
                <a:lumOff val="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Bazơ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2169957-3EE9-E95D-7914-94B210910BDD}"/>
              </a:ext>
            </a:extLst>
          </p:cNvPr>
          <p:cNvSpPr txBox="1"/>
          <p:nvPr/>
        </p:nvSpPr>
        <p:spPr>
          <a:xfrm>
            <a:off x="3719513" y="3498850"/>
            <a:ext cx="1303337" cy="584200"/>
          </a:xfrm>
          <a:prstGeom prst="rect">
            <a:avLst/>
          </a:prstGeom>
          <a:noFill/>
          <a:ln w="12700">
            <a:solidFill>
              <a:schemeClr val="accent4">
                <a:lumMod val="95000"/>
                <a:lumOff val="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Muối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8E1E2E-3DC1-95D3-1A9C-A47F2B96EC2C}"/>
              </a:ext>
            </a:extLst>
          </p:cNvPr>
          <p:cNvSpPr txBox="1"/>
          <p:nvPr/>
        </p:nvSpPr>
        <p:spPr>
          <a:xfrm>
            <a:off x="5595938" y="1085850"/>
            <a:ext cx="1973262" cy="584200"/>
          </a:xfrm>
          <a:prstGeom prst="rect">
            <a:avLst/>
          </a:prstGeom>
          <a:noFill/>
          <a:ln w="12700">
            <a:solidFill>
              <a:schemeClr val="accent4">
                <a:lumMod val="95000"/>
                <a:lumOff val="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Oxit axit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6" grpId="0" animBg="1"/>
      <p:bldP spid="27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5AA7EB1F-9C65-B26C-B1DA-39B6D421C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675" y="1508125"/>
            <a:ext cx="8718550" cy="4186238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28356" name="Rectangle 4">
            <a:extLst>
              <a:ext uri="{FF2B5EF4-FFF2-40B4-BE49-F238E27FC236}">
                <a16:creationId xmlns:a16="http://schemas.microsoft.com/office/drawing/2014/main" id="{3F84F263-184F-DC1A-4FBD-81ADA9D17D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913" y="190500"/>
            <a:ext cx="8951912" cy="434975"/>
          </a:xfrm>
          <a:noFill/>
        </p:spPr>
        <p:txBody>
          <a:bodyPr/>
          <a:lstStyle/>
          <a:p>
            <a:pPr eaLnBrk="1" hangingPunct="1"/>
            <a:r>
              <a:rPr lang="en-US" altLang="en-US" sz="2400" b="1" u="sng">
                <a:solidFill>
                  <a:srgbClr val="FF0000"/>
                </a:solidFill>
                <a:latin typeface="Times New Roman" panose="02020603050405020304" pitchFamily="18" charset="0"/>
              </a:rPr>
              <a:t>TIẾT 15: MỐI QUAN HỆ GIỮA CÁC LOẠI HỢP CHẤT VÔ CƠ</a:t>
            </a:r>
          </a:p>
        </p:txBody>
      </p:sp>
      <p:sp>
        <p:nvSpPr>
          <p:cNvPr id="228358" name="Text Box 6">
            <a:extLst>
              <a:ext uri="{FF2B5EF4-FFF2-40B4-BE49-F238E27FC236}">
                <a16:creationId xmlns:a16="http://schemas.microsoft.com/office/drawing/2014/main" id="{0D08D094-B5EB-C227-29DF-02D5F0FEE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" y="674688"/>
            <a:ext cx="8874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I. Sơ đồ mối quan hệ giữa các loại hợp chất vô cơ</a:t>
            </a:r>
          </a:p>
        </p:txBody>
      </p:sp>
      <p:sp>
        <p:nvSpPr>
          <p:cNvPr id="228359" name="Rectangle 7">
            <a:hlinkHover r:id="" action="ppaction://noaction" highlightClick="1">
              <a:snd r:embed="rId3" name="click.wav"/>
            </a:hlinkHover>
            <a:extLst>
              <a:ext uri="{FF2B5EF4-FFF2-40B4-BE49-F238E27FC236}">
                <a16:creationId xmlns:a16="http://schemas.microsoft.com/office/drawing/2014/main" id="{9F5FC693-6A0C-1CA7-442C-C8B1CD2B0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4675188"/>
            <a:ext cx="1763713" cy="803275"/>
          </a:xfrm>
          <a:prstGeom prst="rect">
            <a:avLst/>
          </a:prstGeom>
          <a:noFill/>
          <a:ln w="38100" cmpd="dbl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Bazơ</a:t>
            </a:r>
            <a:endParaRPr lang="en-US" altLang="en-US" sz="4000">
              <a:latin typeface=".VnTime" panose="020B7200000000000000" pitchFamily="34" charset="0"/>
            </a:endParaRPr>
          </a:p>
        </p:txBody>
      </p:sp>
      <p:sp>
        <p:nvSpPr>
          <p:cNvPr id="228360" name="Rectangle 8">
            <a:hlinkHover r:id="" action="ppaction://noaction" highlightClick="1">
              <a:snd r:embed="rId3" name="click.wav"/>
            </a:hlinkHover>
            <a:extLst>
              <a:ext uri="{FF2B5EF4-FFF2-40B4-BE49-F238E27FC236}">
                <a16:creationId xmlns:a16="http://schemas.microsoft.com/office/drawing/2014/main" id="{77CA001D-8C14-63DC-928B-713CB0B16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613" y="1689100"/>
            <a:ext cx="1763712" cy="877888"/>
          </a:xfrm>
          <a:prstGeom prst="rect">
            <a:avLst/>
          </a:prstGeom>
          <a:noFill/>
          <a:ln w="38100" cmpd="dbl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O</a:t>
            </a:r>
            <a:r>
              <a:rPr lang="vi-V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xit b</a:t>
            </a: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azơ</a:t>
            </a:r>
            <a:endParaRPr lang="en-US" altLang="en-US" sz="3600">
              <a:latin typeface=".VnTime" panose="020B7200000000000000" pitchFamily="34" charset="0"/>
            </a:endParaRPr>
          </a:p>
        </p:txBody>
      </p:sp>
      <p:sp>
        <p:nvSpPr>
          <p:cNvPr id="228361" name="Rectangle 9">
            <a:hlinkHover r:id="" action="ppaction://noaction" highlightClick="1">
              <a:snd r:embed="rId3" name="click.wav"/>
            </a:hlinkHover>
            <a:extLst>
              <a:ext uri="{FF2B5EF4-FFF2-40B4-BE49-F238E27FC236}">
                <a16:creationId xmlns:a16="http://schemas.microsoft.com/office/drawing/2014/main" id="{A9D83FC0-AC8D-80DF-8D3B-3D474DBE9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8325" y="4713288"/>
            <a:ext cx="1763713" cy="738187"/>
          </a:xfrm>
          <a:prstGeom prst="rect">
            <a:avLst/>
          </a:prstGeom>
          <a:noFill/>
          <a:ln w="38100" cmpd="dbl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vi-V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Axit</a:t>
            </a:r>
            <a:r>
              <a:rPr lang="vi-VN" altLang="en-US" sz="3600">
                <a:solidFill>
                  <a:srgbClr val="000000"/>
                </a:solidFill>
              </a:rPr>
              <a:t> </a:t>
            </a:r>
            <a:endParaRPr lang="en-US" altLang="en-US" sz="3600">
              <a:solidFill>
                <a:srgbClr val="000000"/>
              </a:solidFill>
            </a:endParaRPr>
          </a:p>
        </p:txBody>
      </p:sp>
      <p:sp>
        <p:nvSpPr>
          <p:cNvPr id="228362" name="Rectangle 10">
            <a:hlinkHover r:id="" action="ppaction://noaction" highlightClick="1">
              <a:snd r:embed="rId3" name="click.wav"/>
            </a:hlinkHover>
            <a:extLst>
              <a:ext uri="{FF2B5EF4-FFF2-40B4-BE49-F238E27FC236}">
                <a16:creationId xmlns:a16="http://schemas.microsoft.com/office/drawing/2014/main" id="{0F4F3C2D-49F2-5EC0-1260-C581CA54C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1630363"/>
            <a:ext cx="1763712" cy="901700"/>
          </a:xfrm>
          <a:prstGeom prst="rect">
            <a:avLst/>
          </a:prstGeom>
          <a:noFill/>
          <a:ln w="38100" cmpd="dbl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O</a:t>
            </a:r>
            <a:r>
              <a:rPr lang="vi-V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xit </a:t>
            </a:r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vi-V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xit</a:t>
            </a:r>
            <a:endParaRPr lang="en-US" altLang="en-US" sz="3600">
              <a:latin typeface=".VnTime" panose="020B7200000000000000" pitchFamily="34" charset="0"/>
            </a:endParaRPr>
          </a:p>
        </p:txBody>
      </p:sp>
      <p:sp>
        <p:nvSpPr>
          <p:cNvPr id="228363" name="Rectangle 11">
            <a:hlinkHover r:id="" action="ppaction://noaction" highlightClick="1">
              <a:snd r:embed="rId3" name="click.wav"/>
            </a:hlinkHover>
            <a:extLst>
              <a:ext uri="{FF2B5EF4-FFF2-40B4-BE49-F238E27FC236}">
                <a16:creationId xmlns:a16="http://schemas.microsoft.com/office/drawing/2014/main" id="{9FF971DD-AD88-8B47-31E3-4EA90A30C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550" y="3236913"/>
            <a:ext cx="1763713" cy="596900"/>
          </a:xfrm>
          <a:prstGeom prst="rect">
            <a:avLst/>
          </a:prstGeom>
          <a:noFill/>
          <a:ln w="38100" cmpd="dbl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vi-V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Muối</a:t>
            </a:r>
            <a:endParaRPr lang="en-US" altLang="en-US" sz="3600">
              <a:latin typeface=".VnTime" panose="020B7200000000000000" pitchFamily="34" charset="0"/>
            </a:endParaRPr>
          </a:p>
        </p:txBody>
      </p:sp>
      <p:sp>
        <p:nvSpPr>
          <p:cNvPr id="228364" name="Line 12">
            <a:extLst>
              <a:ext uri="{FF2B5EF4-FFF2-40B4-BE49-F238E27FC236}">
                <a16:creationId xmlns:a16="http://schemas.microsoft.com/office/drawing/2014/main" id="{C3398964-AA83-DFD8-0000-A79EED9BD8A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96975" y="2584450"/>
            <a:ext cx="23813" cy="21018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8365" name="Line 13">
            <a:extLst>
              <a:ext uri="{FF2B5EF4-FFF2-40B4-BE49-F238E27FC236}">
                <a16:creationId xmlns:a16="http://schemas.microsoft.com/office/drawing/2014/main" id="{8BE8BB34-D02C-6A47-2611-1CBFF59CBB80}"/>
              </a:ext>
            </a:extLst>
          </p:cNvPr>
          <p:cNvSpPr>
            <a:spLocks noChangeShapeType="1"/>
          </p:cNvSpPr>
          <p:nvPr/>
        </p:nvSpPr>
        <p:spPr bwMode="auto">
          <a:xfrm>
            <a:off x="2306638" y="2200275"/>
            <a:ext cx="1458912" cy="103663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8370" name="Line 18">
            <a:extLst>
              <a:ext uri="{FF2B5EF4-FFF2-40B4-BE49-F238E27FC236}">
                <a16:creationId xmlns:a16="http://schemas.microsoft.com/office/drawing/2014/main" id="{AF1A155B-4A90-0B83-EAF6-C92D46987AD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32438" y="2238375"/>
            <a:ext cx="1382712" cy="9842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8372" name="Line 20">
            <a:extLst>
              <a:ext uri="{FF2B5EF4-FFF2-40B4-BE49-F238E27FC236}">
                <a16:creationId xmlns:a16="http://schemas.microsoft.com/office/drawing/2014/main" id="{8E7EAB4E-B7AB-76EB-C122-7B2C32EE345E}"/>
              </a:ext>
            </a:extLst>
          </p:cNvPr>
          <p:cNvSpPr>
            <a:spLocks noChangeShapeType="1"/>
          </p:cNvSpPr>
          <p:nvPr/>
        </p:nvSpPr>
        <p:spPr bwMode="auto">
          <a:xfrm>
            <a:off x="1538288" y="2584450"/>
            <a:ext cx="9525" cy="208121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8373" name="Line 21">
            <a:extLst>
              <a:ext uri="{FF2B5EF4-FFF2-40B4-BE49-F238E27FC236}">
                <a16:creationId xmlns:a16="http://schemas.microsoft.com/office/drawing/2014/main" id="{AC34EA2F-DABF-B982-899C-8FD59A94FCE9}"/>
              </a:ext>
            </a:extLst>
          </p:cNvPr>
          <p:cNvSpPr>
            <a:spLocks noChangeShapeType="1"/>
          </p:cNvSpPr>
          <p:nvPr/>
        </p:nvSpPr>
        <p:spPr bwMode="auto">
          <a:xfrm>
            <a:off x="7837488" y="2622550"/>
            <a:ext cx="23812" cy="21018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8375" name="Line 23">
            <a:extLst>
              <a:ext uri="{FF2B5EF4-FFF2-40B4-BE49-F238E27FC236}">
                <a16:creationId xmlns:a16="http://schemas.microsoft.com/office/drawing/2014/main" id="{8E6D00DD-EC78-D287-918E-2F9A928A50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95538" y="3740150"/>
            <a:ext cx="1389062" cy="8937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8377" name="Line 25">
            <a:extLst>
              <a:ext uri="{FF2B5EF4-FFF2-40B4-BE49-F238E27FC236}">
                <a16:creationId xmlns:a16="http://schemas.microsoft.com/office/drawing/2014/main" id="{E0021FC7-55F9-B225-45B0-2444F31F408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5213" y="3889375"/>
            <a:ext cx="1720850" cy="11096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8380" name="Line 28">
            <a:extLst>
              <a:ext uri="{FF2B5EF4-FFF2-40B4-BE49-F238E27FC236}">
                <a16:creationId xmlns:a16="http://schemas.microsoft.com/office/drawing/2014/main" id="{979B611D-C6DE-9CCA-803B-B018CFDD69DE}"/>
              </a:ext>
            </a:extLst>
          </p:cNvPr>
          <p:cNvSpPr>
            <a:spLocks noChangeShapeType="1"/>
          </p:cNvSpPr>
          <p:nvPr/>
        </p:nvSpPr>
        <p:spPr bwMode="auto">
          <a:xfrm>
            <a:off x="5532438" y="3736975"/>
            <a:ext cx="1366837" cy="9493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8381" name="Line 29">
            <a:extLst>
              <a:ext uri="{FF2B5EF4-FFF2-40B4-BE49-F238E27FC236}">
                <a16:creationId xmlns:a16="http://schemas.microsoft.com/office/drawing/2014/main" id="{F77FE4CE-FB8F-9FC1-F261-23674648B58B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4775" y="3889375"/>
            <a:ext cx="1720850" cy="120173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8382" name="Text Box 30">
            <a:extLst>
              <a:ext uri="{FF2B5EF4-FFF2-40B4-BE49-F238E27FC236}">
                <a16:creationId xmlns:a16="http://schemas.microsoft.com/office/drawing/2014/main" id="{51AF4159-D6C0-D17B-7CD7-6ACF5F568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1188" y="2455863"/>
            <a:ext cx="479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.VnTime" panose="020B7200000000000000" pitchFamily="34" charset="0"/>
              </a:rPr>
              <a:t>(1)</a:t>
            </a:r>
          </a:p>
        </p:txBody>
      </p:sp>
      <p:sp>
        <p:nvSpPr>
          <p:cNvPr id="228383" name="Text Box 31">
            <a:extLst>
              <a:ext uri="{FF2B5EF4-FFF2-40B4-BE49-F238E27FC236}">
                <a16:creationId xmlns:a16="http://schemas.microsoft.com/office/drawing/2014/main" id="{A5D77D7B-102F-4609-4334-A56633690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4650" y="2532063"/>
            <a:ext cx="479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.VnTime" panose="020B7200000000000000" pitchFamily="34" charset="0"/>
              </a:rPr>
              <a:t>(2)</a:t>
            </a:r>
          </a:p>
        </p:txBody>
      </p:sp>
      <p:sp>
        <p:nvSpPr>
          <p:cNvPr id="228384" name="Text Box 32">
            <a:extLst>
              <a:ext uri="{FF2B5EF4-FFF2-40B4-BE49-F238E27FC236}">
                <a16:creationId xmlns:a16="http://schemas.microsoft.com/office/drawing/2014/main" id="{265DA3A1-D278-295B-B227-537B279FC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175" y="3371850"/>
            <a:ext cx="48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.VnTime" panose="020B7200000000000000" pitchFamily="34" charset="0"/>
              </a:rPr>
              <a:t>(3)</a:t>
            </a:r>
          </a:p>
        </p:txBody>
      </p:sp>
      <p:sp>
        <p:nvSpPr>
          <p:cNvPr id="228385" name="Text Box 33">
            <a:extLst>
              <a:ext uri="{FF2B5EF4-FFF2-40B4-BE49-F238E27FC236}">
                <a16:creationId xmlns:a16="http://schemas.microsoft.com/office/drawing/2014/main" id="{0C3C3C18-063D-686A-943E-0D93A16D7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9238" y="3379788"/>
            <a:ext cx="48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.VnTime" panose="020B7200000000000000" pitchFamily="34" charset="0"/>
              </a:rPr>
              <a:t>(7)</a:t>
            </a:r>
          </a:p>
        </p:txBody>
      </p:sp>
      <p:sp>
        <p:nvSpPr>
          <p:cNvPr id="228386" name="Text Box 34">
            <a:extLst>
              <a:ext uri="{FF2B5EF4-FFF2-40B4-BE49-F238E27FC236}">
                <a16:creationId xmlns:a16="http://schemas.microsoft.com/office/drawing/2014/main" id="{2CF08EB6-0A39-BCD4-F756-1DFB75C9F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7800" y="3279775"/>
            <a:ext cx="48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.VnTime" panose="020B7200000000000000" pitchFamily="34" charset="0"/>
              </a:rPr>
              <a:t>(4)</a:t>
            </a:r>
          </a:p>
        </p:txBody>
      </p:sp>
      <p:sp>
        <p:nvSpPr>
          <p:cNvPr id="228387" name="Text Box 35">
            <a:extLst>
              <a:ext uri="{FF2B5EF4-FFF2-40B4-BE49-F238E27FC236}">
                <a16:creationId xmlns:a16="http://schemas.microsoft.com/office/drawing/2014/main" id="{C873EBAC-8B99-9AE6-49B9-2B10C8DC5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9388" y="3830638"/>
            <a:ext cx="48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.VnTime" panose="020B7200000000000000" pitchFamily="34" charset="0"/>
              </a:rPr>
              <a:t>(6)</a:t>
            </a:r>
          </a:p>
        </p:txBody>
      </p:sp>
      <p:sp>
        <p:nvSpPr>
          <p:cNvPr id="228388" name="Text Box 36">
            <a:extLst>
              <a:ext uri="{FF2B5EF4-FFF2-40B4-BE49-F238E27FC236}">
                <a16:creationId xmlns:a16="http://schemas.microsoft.com/office/drawing/2014/main" id="{A18E61F8-8044-8FD0-EC21-F78DE9B0A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350" y="4233863"/>
            <a:ext cx="48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.VnTime" panose="020B7200000000000000" pitchFamily="34" charset="0"/>
              </a:rPr>
              <a:t>(9)</a:t>
            </a:r>
          </a:p>
        </p:txBody>
      </p:sp>
      <p:sp>
        <p:nvSpPr>
          <p:cNvPr id="228389" name="Text Box 37">
            <a:extLst>
              <a:ext uri="{FF2B5EF4-FFF2-40B4-BE49-F238E27FC236}">
                <a16:creationId xmlns:a16="http://schemas.microsoft.com/office/drawing/2014/main" id="{04E6CFB0-110B-183F-C568-6E0F8C710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750" y="4424363"/>
            <a:ext cx="48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.VnTime" panose="020B7200000000000000" pitchFamily="34" charset="0"/>
              </a:rPr>
              <a:t>(8)</a:t>
            </a:r>
          </a:p>
        </p:txBody>
      </p:sp>
      <p:sp>
        <p:nvSpPr>
          <p:cNvPr id="228390" name="Text Box 38">
            <a:extLst>
              <a:ext uri="{FF2B5EF4-FFF2-40B4-BE49-F238E27FC236}">
                <a16:creationId xmlns:a16="http://schemas.microsoft.com/office/drawing/2014/main" id="{C795CD0E-8521-0D6D-430E-80AB29D2B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3325" y="3975100"/>
            <a:ext cx="48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.VnTime" panose="020B7200000000000000" pitchFamily="34" charset="0"/>
              </a:rPr>
              <a:t>(5)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8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28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28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28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28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2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8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2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2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28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2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2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2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28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2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2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2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2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22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22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28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228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6" grpId="0"/>
      <p:bldP spid="228360" grpId="0" animBg="1"/>
      <p:bldP spid="228382" grpId="0"/>
      <p:bldP spid="228383" grpId="0"/>
      <p:bldP spid="228384" grpId="0"/>
      <p:bldP spid="228385" grpId="0"/>
      <p:bldP spid="228386" grpId="0"/>
      <p:bldP spid="228388" grpId="0"/>
      <p:bldP spid="228389" grpId="0"/>
      <p:bldP spid="2283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85" name="Rectangle 13">
            <a:extLst>
              <a:ext uri="{FF2B5EF4-FFF2-40B4-BE49-F238E27FC236}">
                <a16:creationId xmlns:a16="http://schemas.microsoft.com/office/drawing/2014/main" id="{226FD291-ED2F-5FBE-52D8-FD84E16F7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675" y="419100"/>
            <a:ext cx="89503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u="sng">
                <a:solidFill>
                  <a:schemeClr val="tx2"/>
                </a:solidFill>
                <a:latin typeface="Times New Roman" panose="02020603050405020304" pitchFamily="18" charset="0"/>
              </a:rPr>
              <a:t>Bài tập 1(Bài tập 3a/ 41 SGK)</a:t>
            </a:r>
            <a:r>
              <a:rPr lang="en-US" altLang="en-US" sz="2400" b="1">
                <a:solidFill>
                  <a:schemeClr val="tx2"/>
                </a:solidFill>
              </a:rPr>
              <a:t>: </a:t>
            </a:r>
            <a:r>
              <a:rPr lang="en-US" altLang="en-US" sz="2400" b="1">
                <a:solidFill>
                  <a:srgbClr val="0066FF"/>
                </a:solidFill>
                <a:latin typeface="Times New Roman" panose="02020603050405020304" pitchFamily="18" charset="0"/>
              </a:rPr>
              <a:t>Viết các PTHH cho những chuyển đổi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66FF"/>
                </a:solidFill>
                <a:latin typeface="Times New Roman" panose="02020603050405020304" pitchFamily="18" charset="0"/>
              </a:rPr>
              <a:t> hóa học sau: </a:t>
            </a:r>
          </a:p>
        </p:txBody>
      </p:sp>
      <p:sp>
        <p:nvSpPr>
          <p:cNvPr id="156747" name="Text Box 75">
            <a:extLst>
              <a:ext uri="{FF2B5EF4-FFF2-40B4-BE49-F238E27FC236}">
                <a16:creationId xmlns:a16="http://schemas.microsoft.com/office/drawing/2014/main" id="{B5E4E31B-2ABC-E7EE-258C-1F3403B79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8788" y="1239838"/>
            <a:ext cx="10350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FeCl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56748" name="Text Box 76">
            <a:extLst>
              <a:ext uri="{FF2B5EF4-FFF2-40B4-BE49-F238E27FC236}">
                <a16:creationId xmlns:a16="http://schemas.microsoft.com/office/drawing/2014/main" id="{77CB8AE6-E52E-0DEF-0303-DEC058F85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350" y="2008188"/>
            <a:ext cx="16335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Fe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(SO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56749" name="Line 77">
            <a:extLst>
              <a:ext uri="{FF2B5EF4-FFF2-40B4-BE49-F238E27FC236}">
                <a16:creationId xmlns:a16="http://schemas.microsoft.com/office/drawing/2014/main" id="{985C52D9-E39D-3669-0220-B2A73F8FDD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95500" y="1550988"/>
            <a:ext cx="922338" cy="500062"/>
          </a:xfrm>
          <a:prstGeom prst="line">
            <a:avLst/>
          </a:prstGeom>
          <a:noFill/>
          <a:ln w="9525">
            <a:solidFill>
              <a:srgbClr val="8E0C7B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750" name="Text Box 78">
            <a:extLst>
              <a:ext uri="{FF2B5EF4-FFF2-40B4-BE49-F238E27FC236}">
                <a16:creationId xmlns:a16="http://schemas.microsoft.com/office/drawing/2014/main" id="{A440A173-EA94-25DF-5514-DFBF48154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1457325"/>
            <a:ext cx="479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Times New Roman" panose="02020603050405020304" pitchFamily="18" charset="0"/>
              </a:rPr>
              <a:t>(1)</a:t>
            </a:r>
          </a:p>
        </p:txBody>
      </p:sp>
      <p:sp>
        <p:nvSpPr>
          <p:cNvPr id="156751" name="Line 79">
            <a:extLst>
              <a:ext uri="{FF2B5EF4-FFF2-40B4-BE49-F238E27FC236}">
                <a16:creationId xmlns:a16="http://schemas.microsoft.com/office/drawing/2014/main" id="{205CB491-5936-EFC1-286E-111CED5CA923}"/>
              </a:ext>
            </a:extLst>
          </p:cNvPr>
          <p:cNvSpPr>
            <a:spLocks noChangeShapeType="1"/>
          </p:cNvSpPr>
          <p:nvPr/>
        </p:nvSpPr>
        <p:spPr bwMode="auto">
          <a:xfrm>
            <a:off x="3989388" y="1508125"/>
            <a:ext cx="882650" cy="536575"/>
          </a:xfrm>
          <a:prstGeom prst="line">
            <a:avLst/>
          </a:prstGeom>
          <a:noFill/>
          <a:ln w="9525">
            <a:solidFill>
              <a:srgbClr val="8E0C7B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752" name="Text Box 80">
            <a:extLst>
              <a:ext uri="{FF2B5EF4-FFF2-40B4-BE49-F238E27FC236}">
                <a16:creationId xmlns:a16="http://schemas.microsoft.com/office/drawing/2014/main" id="{54479668-2DB0-6D8A-C04E-BAA8596D5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8775" y="1419225"/>
            <a:ext cx="479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Times New Roman" panose="02020603050405020304" pitchFamily="18" charset="0"/>
              </a:rPr>
              <a:t>(2)</a:t>
            </a:r>
          </a:p>
        </p:txBody>
      </p:sp>
      <p:sp>
        <p:nvSpPr>
          <p:cNvPr id="156753" name="Text Box 81">
            <a:extLst>
              <a:ext uri="{FF2B5EF4-FFF2-40B4-BE49-F238E27FC236}">
                <a16:creationId xmlns:a16="http://schemas.microsoft.com/office/drawing/2014/main" id="{008958D5-D14C-AB30-87AE-5EF5E46AA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9725" y="2008188"/>
            <a:ext cx="14700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Fe(OH)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56754" name="Text Box 82">
            <a:extLst>
              <a:ext uri="{FF2B5EF4-FFF2-40B4-BE49-F238E27FC236}">
                <a16:creationId xmlns:a16="http://schemas.microsoft.com/office/drawing/2014/main" id="{CEBB98B6-A80E-1E05-2066-CB37AD7DC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2438" y="2774950"/>
            <a:ext cx="1076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Fe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56755" name="Line 83">
            <a:extLst>
              <a:ext uri="{FF2B5EF4-FFF2-40B4-BE49-F238E27FC236}">
                <a16:creationId xmlns:a16="http://schemas.microsoft.com/office/drawing/2014/main" id="{A7615FA2-97A0-770C-175D-A48C32DAAC1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03675" y="2478088"/>
            <a:ext cx="884238" cy="574675"/>
          </a:xfrm>
          <a:prstGeom prst="line">
            <a:avLst/>
          </a:prstGeom>
          <a:noFill/>
          <a:ln w="9525">
            <a:solidFill>
              <a:srgbClr val="8E0C7B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756" name="Line 84">
            <a:extLst>
              <a:ext uri="{FF2B5EF4-FFF2-40B4-BE49-F238E27FC236}">
                <a16:creationId xmlns:a16="http://schemas.microsoft.com/office/drawing/2014/main" id="{921550FE-8319-9B86-AE16-48C161BCF741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8363" y="2524125"/>
            <a:ext cx="879475" cy="514350"/>
          </a:xfrm>
          <a:prstGeom prst="line">
            <a:avLst/>
          </a:prstGeom>
          <a:noFill/>
          <a:ln w="12700">
            <a:solidFill>
              <a:srgbClr val="8E0C7B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757" name="Line 85">
            <a:extLst>
              <a:ext uri="{FF2B5EF4-FFF2-40B4-BE49-F238E27FC236}">
                <a16:creationId xmlns:a16="http://schemas.microsoft.com/office/drawing/2014/main" id="{5D1F8541-4EDD-E8CC-7D53-BDF414A5C83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16250" y="2139950"/>
            <a:ext cx="1036638" cy="0"/>
          </a:xfrm>
          <a:prstGeom prst="line">
            <a:avLst/>
          </a:prstGeom>
          <a:noFill/>
          <a:ln w="9525">
            <a:solidFill>
              <a:srgbClr val="8E0C7B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758" name="Line 86">
            <a:extLst>
              <a:ext uri="{FF2B5EF4-FFF2-40B4-BE49-F238E27FC236}">
                <a16:creationId xmlns:a16="http://schemas.microsoft.com/office/drawing/2014/main" id="{DDB4CE8F-2B1F-8E30-0BDA-AE0E6FAA2E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16250" y="2271713"/>
            <a:ext cx="1036638" cy="0"/>
          </a:xfrm>
          <a:prstGeom prst="line">
            <a:avLst/>
          </a:prstGeom>
          <a:noFill/>
          <a:ln w="9525">
            <a:solidFill>
              <a:srgbClr val="8E0C7B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759" name="Text Box 87">
            <a:extLst>
              <a:ext uri="{FF2B5EF4-FFF2-40B4-BE49-F238E27FC236}">
                <a16:creationId xmlns:a16="http://schemas.microsoft.com/office/drawing/2014/main" id="{5C448793-5550-0726-6733-A27A5AE7F6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438" y="1776413"/>
            <a:ext cx="479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Times New Roman" panose="02020603050405020304" pitchFamily="18" charset="0"/>
              </a:rPr>
              <a:t>(3)</a:t>
            </a:r>
          </a:p>
        </p:txBody>
      </p:sp>
      <p:sp>
        <p:nvSpPr>
          <p:cNvPr id="156760" name="Text Box 88">
            <a:extLst>
              <a:ext uri="{FF2B5EF4-FFF2-40B4-BE49-F238E27FC236}">
                <a16:creationId xmlns:a16="http://schemas.microsoft.com/office/drawing/2014/main" id="{25E6B98D-7365-2086-BCD6-84F272783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438" y="2205038"/>
            <a:ext cx="479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Times New Roman" panose="02020603050405020304" pitchFamily="18" charset="0"/>
              </a:rPr>
              <a:t>(4)</a:t>
            </a:r>
          </a:p>
        </p:txBody>
      </p:sp>
      <p:sp>
        <p:nvSpPr>
          <p:cNvPr id="156761" name="Text Box 89">
            <a:extLst>
              <a:ext uri="{FF2B5EF4-FFF2-40B4-BE49-F238E27FC236}">
                <a16:creationId xmlns:a16="http://schemas.microsoft.com/office/drawing/2014/main" id="{CB8CAB21-DD5A-97F7-FCEB-DF18E33148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2763" y="2649538"/>
            <a:ext cx="479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Times New Roman" panose="02020603050405020304" pitchFamily="18" charset="0"/>
              </a:rPr>
              <a:t>(5)</a:t>
            </a:r>
          </a:p>
        </p:txBody>
      </p:sp>
      <p:sp>
        <p:nvSpPr>
          <p:cNvPr id="156762" name="Text Box 90">
            <a:extLst>
              <a:ext uri="{FF2B5EF4-FFF2-40B4-BE49-F238E27FC236}">
                <a16:creationId xmlns:a16="http://schemas.microsoft.com/office/drawing/2014/main" id="{D5CD3F93-02C4-B578-F13C-E4C74103E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2350" y="2706688"/>
            <a:ext cx="479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Times New Roman" panose="02020603050405020304" pitchFamily="18" charset="0"/>
              </a:rPr>
              <a:t>(6)</a:t>
            </a:r>
          </a:p>
        </p:txBody>
      </p:sp>
      <p:sp>
        <p:nvSpPr>
          <p:cNvPr id="156763" name="Text Box 91">
            <a:extLst>
              <a:ext uri="{FF2B5EF4-FFF2-40B4-BE49-F238E27FC236}">
                <a16:creationId xmlns:a16="http://schemas.microsoft.com/office/drawing/2014/main" id="{251340A5-EEA5-865B-A4B1-F42D6B14A8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3429000"/>
            <a:ext cx="7953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en-US" sz="18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+   3BaCl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      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aSO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4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  +   2FeCl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en-US" sz="1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764" name="Text Box 92">
            <a:extLst>
              <a:ext uri="{FF2B5EF4-FFF2-40B4-BE49-F238E27FC236}">
                <a16:creationId xmlns:a16="http://schemas.microsoft.com/office/drawing/2014/main" id="{17709225-E876-3885-1003-99D925324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3924300"/>
            <a:ext cx="7761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en-US" sz="2400" b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FeCl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+     3NaOH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      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NaCl  +  Fe(OH)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en-US" sz="1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765" name="Text Box 93">
            <a:extLst>
              <a:ext uri="{FF2B5EF4-FFF2-40B4-BE49-F238E27FC236}">
                <a16:creationId xmlns:a16="http://schemas.microsoft.com/office/drawing/2014/main" id="{EAA9AB68-DECE-1AD5-ACE7-E94E0CFE46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4522788"/>
            <a:ext cx="826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Fe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6KOH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    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SO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4     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+   2Fe(OH)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</p:txBody>
      </p:sp>
      <p:sp>
        <p:nvSpPr>
          <p:cNvPr id="156766" name="Text Box 94">
            <a:extLst>
              <a:ext uri="{FF2B5EF4-FFF2-40B4-BE49-F238E27FC236}">
                <a16:creationId xmlns:a16="http://schemas.microsoft.com/office/drawing/2014/main" id="{654EAE21-D77F-92AC-2D12-5D9A844271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5059363"/>
            <a:ext cx="7953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2Fe(OH)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  3H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SO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4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      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+   6H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O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en-US" sz="1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767" name="Text Box 95">
            <a:extLst>
              <a:ext uri="{FF2B5EF4-FFF2-40B4-BE49-F238E27FC236}">
                <a16:creationId xmlns:a16="http://schemas.microsoft.com/office/drawing/2014/main" id="{418704CF-ACAB-E34E-A606-9B83B281B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113" y="5616575"/>
            <a:ext cx="68135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 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2Fe(OH)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 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+    3H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O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</p:txBody>
      </p:sp>
      <p:sp>
        <p:nvSpPr>
          <p:cNvPr id="156768" name="Text Box 96">
            <a:extLst>
              <a:ext uri="{FF2B5EF4-FFF2-40B4-BE49-F238E27FC236}">
                <a16:creationId xmlns:a16="http://schemas.microsoft.com/office/drawing/2014/main" id="{D0F129B1-63A4-D56E-F615-31435B158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6116638"/>
            <a:ext cx="8145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(6)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Fe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+  3H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SO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4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      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+  3H</a:t>
            </a:r>
            <a:r>
              <a:rPr lang="en-US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O  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</p:txBody>
      </p:sp>
      <p:sp>
        <p:nvSpPr>
          <p:cNvPr id="156772" name="Line 100">
            <a:extLst>
              <a:ext uri="{FF2B5EF4-FFF2-40B4-BE49-F238E27FC236}">
                <a16:creationId xmlns:a16="http://schemas.microsoft.com/office/drawing/2014/main" id="{DF607B6A-FD05-2EBA-3C94-75E0378CA1B1}"/>
              </a:ext>
            </a:extLst>
          </p:cNvPr>
          <p:cNvSpPr>
            <a:spLocks noChangeShapeType="1"/>
          </p:cNvSpPr>
          <p:nvPr/>
        </p:nvSpPr>
        <p:spPr bwMode="auto">
          <a:xfrm>
            <a:off x="6438900" y="3716338"/>
            <a:ext cx="0" cy="1920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775" name="Line 103">
            <a:extLst>
              <a:ext uri="{FF2B5EF4-FFF2-40B4-BE49-F238E27FC236}">
                <a16:creationId xmlns:a16="http://schemas.microsoft.com/office/drawing/2014/main" id="{F7503C20-57D0-174E-2A8E-D642317120DC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9700" y="4198938"/>
            <a:ext cx="0" cy="1920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779" name="Line 107">
            <a:extLst>
              <a:ext uri="{FF2B5EF4-FFF2-40B4-BE49-F238E27FC236}">
                <a16:creationId xmlns:a16="http://schemas.microsoft.com/office/drawing/2014/main" id="{DD6C2ACE-AE9D-4C9D-AEB7-93A6D9125B08}"/>
              </a:ext>
            </a:extLst>
          </p:cNvPr>
          <p:cNvSpPr>
            <a:spLocks noChangeShapeType="1"/>
          </p:cNvSpPr>
          <p:nvPr/>
        </p:nvSpPr>
        <p:spPr bwMode="auto">
          <a:xfrm>
            <a:off x="8489950" y="4854575"/>
            <a:ext cx="0" cy="1920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782" name="Text Box 110">
            <a:extLst>
              <a:ext uri="{FF2B5EF4-FFF2-40B4-BE49-F238E27FC236}">
                <a16:creationId xmlns:a16="http://schemas.microsoft.com/office/drawing/2014/main" id="{C01734D8-EADF-950E-C606-C3A619507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1188" y="5511800"/>
            <a:ext cx="3841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  <a:latin typeface=".VnTime" panose="020B7200000000000000" pitchFamily="34" charset="0"/>
              </a:rPr>
              <a:t>t</a:t>
            </a:r>
            <a:r>
              <a:rPr lang="en-US" altLang="en-US" sz="1600" b="1" baseline="30000">
                <a:solidFill>
                  <a:srgbClr val="000000"/>
                </a:solidFill>
                <a:latin typeface=".VnTime" panose="020B7200000000000000" pitchFamily="34" charset="0"/>
              </a:rPr>
              <a:t>0</a:t>
            </a:r>
            <a:endParaRPr lang="en-US" altLang="en-US" sz="1600" b="1">
              <a:solidFill>
                <a:srgbClr val="000000"/>
              </a:solidFill>
              <a:latin typeface=".VnTime" panose="020B7200000000000000" pitchFamily="34" charset="0"/>
            </a:endParaRPr>
          </a:p>
        </p:txBody>
      </p:sp>
      <p:pic>
        <p:nvPicPr>
          <p:cNvPr id="44" name="Picture 4">
            <a:extLst>
              <a:ext uri="{FF2B5EF4-FFF2-40B4-BE49-F238E27FC236}">
                <a16:creationId xmlns:a16="http://schemas.microsoft.com/office/drawing/2014/main" id="{9F8F077C-00D2-23CB-3FA8-322B896C6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641725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">
            <a:extLst>
              <a:ext uri="{FF2B5EF4-FFF2-40B4-BE49-F238E27FC236}">
                <a16:creationId xmlns:a16="http://schemas.microsoft.com/office/drawing/2014/main" id="{4AF8D479-752A-759A-6242-DFAB0AF4F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4049713"/>
            <a:ext cx="398462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">
            <a:extLst>
              <a:ext uri="{FF2B5EF4-FFF2-40B4-BE49-F238E27FC236}">
                <a16:creationId xmlns:a16="http://schemas.microsoft.com/office/drawing/2014/main" id="{03271DD9-7ACA-A9F0-7020-0D545D8AF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025" y="4686300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">
            <a:extLst>
              <a:ext uri="{FF2B5EF4-FFF2-40B4-BE49-F238E27FC236}">
                <a16:creationId xmlns:a16="http://schemas.microsoft.com/office/drawing/2014/main" id="{AC54AD42-7AF4-B1B1-0E6A-A3A7E5231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738" y="5278438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">
            <a:extLst>
              <a:ext uri="{FF2B5EF4-FFF2-40B4-BE49-F238E27FC236}">
                <a16:creationId xmlns:a16="http://schemas.microsoft.com/office/drawing/2014/main" id="{DD020324-ABE9-41A4-A73D-9DDC6DBE1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6361113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6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6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6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6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6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6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6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6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6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6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6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6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6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6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6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6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6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6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6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6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6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6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6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6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6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6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6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6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6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6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6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6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6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5" grpId="0"/>
      <p:bldP spid="156747" grpId="0"/>
      <p:bldP spid="156748" grpId="0"/>
      <p:bldP spid="156750" grpId="0"/>
      <p:bldP spid="156752" grpId="0"/>
      <p:bldP spid="156753" grpId="0"/>
      <p:bldP spid="156754" grpId="0"/>
      <p:bldP spid="156759" grpId="0"/>
      <p:bldP spid="156760" grpId="0"/>
      <p:bldP spid="156761" grpId="0"/>
      <p:bldP spid="156762" grpId="0"/>
      <p:bldP spid="156763" grpId="0"/>
      <p:bldP spid="156764" grpId="0"/>
      <p:bldP spid="156765" grpId="0"/>
      <p:bldP spid="156766" grpId="0"/>
      <p:bldP spid="156767" grpId="0"/>
      <p:bldP spid="156768" grpId="0"/>
      <p:bldP spid="1567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4" name="Text Box 4">
            <a:extLst>
              <a:ext uri="{FF2B5EF4-FFF2-40B4-BE49-F238E27FC236}">
                <a16:creationId xmlns:a16="http://schemas.microsoft.com/office/drawing/2014/main" id="{B7D9EF14-7B18-709F-A596-7038DAC33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74625"/>
            <a:ext cx="87630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.VnTime" panose="020B7200000000000000" pitchFamily="34" charset="0"/>
              </a:rPr>
              <a:t> </a:t>
            </a:r>
            <a:r>
              <a:rPr lang="en-US" altLang="en-US" b="1" u="sng">
                <a:solidFill>
                  <a:srgbClr val="0070C0"/>
                </a:solidFill>
                <a:latin typeface="Times New Roman" panose="02020603050405020304" pitchFamily="18" charset="0"/>
              </a:rPr>
              <a:t>Bài tập 2</a:t>
            </a:r>
            <a:r>
              <a:rPr lang="en-US" altLang="en-US" b="1">
                <a:solidFill>
                  <a:srgbClr val="0070C0"/>
                </a:solidFill>
                <a:latin typeface="Times New Roman" panose="02020603050405020304" pitchFamily="18" charset="0"/>
              </a:rPr>
              <a:t>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Cho các chất sau: CuSO</a:t>
            </a:r>
            <a:r>
              <a:rPr lang="en-US" altLang="en-US" b="1" baseline="-2500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; CuO; Cu(OH)</a:t>
            </a:r>
            <a:r>
              <a:rPr lang="en-US" altLang="en-US" b="1" baseline="-25000">
                <a:solidFill>
                  <a:schemeClr val="tx2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; CuCl</a:t>
            </a:r>
            <a:r>
              <a:rPr lang="en-US" altLang="en-US" b="1" baseline="-25000">
                <a:solidFill>
                  <a:schemeClr val="tx2"/>
                </a:solidFill>
                <a:latin typeface="Times New Roman" panose="02020603050405020304" pitchFamily="18" charset="0"/>
              </a:rPr>
              <a:t>2</a:t>
            </a:r>
            <a:endParaRPr lang="en-US" altLang="en-US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AutoNum type="alphaLcPeriod"/>
            </a:pPr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Hãy sắp xếp các chất trên thành một dãy các chuyển đổi hóa học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b. Viết các PTHH cho dãy chuyển đổi hóa học đó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b="1" i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285" name="Text Box 5">
            <a:extLst>
              <a:ext uri="{FF2B5EF4-FFF2-40B4-BE49-F238E27FC236}">
                <a16:creationId xmlns:a16="http://schemas.microsoft.com/office/drawing/2014/main" id="{7BE1F60C-FB30-8E26-F958-59096F77E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" y="2570163"/>
            <a:ext cx="9105900" cy="55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Dãy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chuyển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đổi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hóa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học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là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:</a:t>
            </a:r>
          </a:p>
          <a:p>
            <a:pPr>
              <a:spcBef>
                <a:spcPct val="50000"/>
              </a:spcBef>
              <a:defRPr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Dãy</a:t>
            </a:r>
            <a:r>
              <a:rPr lang="en-US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1    </a:t>
            </a:r>
            <a:r>
              <a:rPr lang="en-US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CuCl</a:t>
            </a:r>
            <a:r>
              <a:rPr lang="en-US" sz="3200" b="1" baseline="-25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Cu(OH)</a:t>
            </a:r>
            <a:r>
              <a:rPr lang="en-US" sz="3200" b="1" baseline="-25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        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CuO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CuSO</a:t>
            </a:r>
            <a:r>
              <a:rPr lang="en-US" sz="3200" b="1" baseline="-250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</a:t>
            </a:r>
            <a:endParaRPr lang="en-US" sz="3200" b="1" baseline="-25000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>
              <a:spcBef>
                <a:spcPct val="50000"/>
              </a:spcBef>
              <a:defRPr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Dãy</a:t>
            </a:r>
            <a:r>
              <a:rPr lang="en-US" sz="3200" b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3200" b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</a:t>
            </a:r>
            <a:r>
              <a:rPr lang="en-US" sz="3200" b="1" dirty="0" err="1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CuO</a:t>
            </a:r>
            <a:r>
              <a:rPr lang="en-US" sz="3200" b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</a:t>
            </a:r>
            <a:r>
              <a:rPr lang="en-US" sz="3200" b="1" dirty="0" err="1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CuSO</a:t>
            </a:r>
            <a:r>
              <a:rPr lang="en-US" sz="3200" b="1" baseline="-25000" dirty="0" err="1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</a:t>
            </a:r>
            <a:r>
              <a:rPr lang="en-US" sz="3200" b="1" baseline="-250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</a:t>
            </a:r>
            <a:r>
              <a:rPr lang="en-US" sz="3200" b="1" dirty="0" err="1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CuCl</a:t>
            </a:r>
            <a:r>
              <a:rPr lang="en-US" sz="3200" b="1" baseline="-25000" dirty="0" err="1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3200" b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Cu(OH)</a:t>
            </a:r>
            <a:r>
              <a:rPr lang="en-US" sz="3200" b="1" baseline="-250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</a:p>
          <a:p>
            <a:pPr>
              <a:spcBef>
                <a:spcPct val="50000"/>
              </a:spcBef>
              <a:defRPr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Dãy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3   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CuSO</a:t>
            </a:r>
            <a:r>
              <a:rPr lang="en-US" sz="32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CuCl</a:t>
            </a:r>
            <a:r>
              <a:rPr lang="en-US" sz="32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Cu(OH)</a:t>
            </a:r>
            <a:r>
              <a:rPr lang="en-US" sz="32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CuO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>
              <a:spcBef>
                <a:spcPct val="50000"/>
              </a:spcBef>
              <a:defRPr/>
            </a:pPr>
            <a:r>
              <a:rPr lang="en-US" sz="3200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Dãy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4  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CuSO</a:t>
            </a:r>
            <a:r>
              <a:rPr lang="en-US" sz="3200" b="1" baseline="-250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</a:t>
            </a:r>
            <a:r>
              <a:rPr lang="en-US" sz="3200" b="1" baseline="-250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Cu(OH)</a:t>
            </a:r>
            <a:r>
              <a:rPr lang="en-US" sz="3200" b="1" baseline="-250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CuO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CuCl</a:t>
            </a:r>
            <a:r>
              <a:rPr lang="en-US" sz="3200" b="1" baseline="-250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endParaRPr lang="en-US" sz="3200" b="1" baseline="-25000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>
              <a:spcBef>
                <a:spcPct val="50000"/>
              </a:spcBef>
              <a:defRPr/>
            </a:pPr>
            <a:r>
              <a:rPr lang="en-US" sz="32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Dãy</a:t>
            </a:r>
            <a:r>
              <a:rPr lang="en-US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5   Cu(OH)</a:t>
            </a:r>
            <a:r>
              <a:rPr lang="en-US" sz="3200" b="1" baseline="-250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</a:t>
            </a:r>
            <a:r>
              <a:rPr lang="en-US" sz="32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CuO</a:t>
            </a:r>
            <a:r>
              <a:rPr lang="en-US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</a:t>
            </a:r>
            <a:r>
              <a:rPr lang="en-US" sz="32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CuSO</a:t>
            </a:r>
            <a:r>
              <a:rPr lang="en-US" sz="3200" b="1" baseline="-250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</a:t>
            </a:r>
            <a:r>
              <a:rPr lang="en-US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</a:t>
            </a:r>
            <a:r>
              <a:rPr lang="en-US" sz="32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CuCl</a:t>
            </a:r>
            <a:r>
              <a:rPr lang="en-US" sz="3200" b="1" baseline="-250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endParaRPr lang="en-US" sz="3200" b="1" baseline="-250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>
              <a:spcBef>
                <a:spcPct val="50000"/>
              </a:spcBef>
              <a:defRPr/>
            </a:pPr>
            <a:endParaRPr lang="en-US" sz="2800" b="1" dirty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87D67AB8-7947-5BE0-3D6F-B0AA9327E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338" y="3568700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79F58BAD-4AA0-7B4D-8C8D-1E40BF166C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63" y="4276725"/>
            <a:ext cx="434975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5DB491DD-57B7-4E66-D5A3-D9FA6D8AD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88" y="3498850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38BAE074-CD6B-CF1E-99FB-BE28AF85C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8" y="3544888"/>
            <a:ext cx="344487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C45069AE-1FD5-A2FE-DDC8-4F424E5554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238" y="4283075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4FC96B49-2269-473C-F63C-8822899946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538" y="4276725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FEBCE448-F823-1E06-5E14-3FB614034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563" y="5013325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7701A26A-4C73-FBA8-0772-B56B525F2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5003800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F3420E8D-3B4D-C0CB-663E-435E71BBAD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5" y="5729288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9565F683-4211-1B53-14D9-BBAF5C4ED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6483350"/>
            <a:ext cx="3698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>
            <a:extLst>
              <a:ext uri="{FF2B5EF4-FFF2-40B4-BE49-F238E27FC236}">
                <a16:creationId xmlns:a16="http://schemas.microsoft.com/office/drawing/2014/main" id="{0C93BB34-B217-4673-5E52-F2728BDD7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38" y="6484938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D72FC369-780B-1B5E-B250-F2E9698B7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388" y="5759450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id="{1CB366D2-C6DF-D38B-84DD-0C021C6A3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713" y="5726113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9E3EF68F-F43A-A163-30AA-3D56AB9E3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513" y="5003800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>
            <a:extLst>
              <a:ext uri="{FF2B5EF4-FFF2-40B4-BE49-F238E27FC236}">
                <a16:creationId xmlns:a16="http://schemas.microsoft.com/office/drawing/2014/main" id="{41528DCF-A4B3-CABB-24A9-02A7A3216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6494463"/>
            <a:ext cx="3429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2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225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225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2252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1000"/>
                                        <p:tgtEl>
                                          <p:spTgt spid="2252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1000"/>
                                        <p:tgtEl>
                                          <p:spTgt spid="2252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3" dur="1000"/>
                                        <p:tgtEl>
                                          <p:spTgt spid="225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1000"/>
                                        <p:tgtEl>
                                          <p:spTgt spid="2252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">
            <a:extLst>
              <a:ext uri="{FF2B5EF4-FFF2-40B4-BE49-F238E27FC236}">
                <a16:creationId xmlns:a16="http://schemas.microsoft.com/office/drawing/2014/main" id="{2DC863FF-CAA7-A39B-F5C1-220EE9ADC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" y="741363"/>
            <a:ext cx="7642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50182" name="Text Box 6">
            <a:extLst>
              <a:ext uri="{FF2B5EF4-FFF2-40B4-BE49-F238E27FC236}">
                <a16:creationId xmlns:a16="http://schemas.microsoft.com/office/drawing/2014/main" id="{44F69032-E620-732B-50F3-524D0EA15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850" y="279400"/>
            <a:ext cx="8185150" cy="634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1" hangingPunct="1">
              <a:spcBef>
                <a:spcPct val="50000"/>
              </a:spcBef>
              <a:defRPr/>
            </a:pPr>
            <a:r>
              <a:rPr lang="en-US" sz="2800" b="1" dirty="0">
                <a:latin typeface="Times New Roman" pitchFamily="18" charset="0"/>
                <a:cs typeface="Arial" charset="0"/>
              </a:rPr>
              <a:t>   </a:t>
            </a:r>
            <a:r>
              <a:rPr lang="en-US" sz="2800" b="1" u="sng" dirty="0" err="1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Bài</a:t>
            </a:r>
            <a:r>
              <a:rPr lang="en-US" sz="2800" b="1" u="sng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tập</a:t>
            </a:r>
            <a:r>
              <a:rPr lang="en-US" sz="2800" b="1" u="sng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3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: 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Cho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200ml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dung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dịch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CuSO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4</a:t>
            </a:r>
            <a:r>
              <a:rPr lang="en-US" sz="2800" b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tác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dụng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vừa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đủ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với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một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dung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dịch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có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hòa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tan 16(g)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NaOH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thu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được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chất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kết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tủa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X.</a:t>
            </a: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2800" b="1" dirty="0" err="1">
                <a:latin typeface="Times New Roman" pitchFamily="18" charset="0"/>
                <a:cs typeface="Arial" charset="0"/>
              </a:rPr>
              <a:t>Viết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phương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trình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hóa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học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xảy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ra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2800" b="1" dirty="0" err="1">
                <a:latin typeface="Times New Roman" pitchFamily="18" charset="0"/>
                <a:cs typeface="Arial" charset="0"/>
              </a:rPr>
              <a:t>Tính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khối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lượng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chất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kết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tủa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X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thu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được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sau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phản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ứng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514350" indent="-514350" eaLnBrk="1" hangingPunct="1">
              <a:spcBef>
                <a:spcPct val="50000"/>
              </a:spcBef>
              <a:buFontTx/>
              <a:buAutoNum type="alphaLcPeriod"/>
              <a:defRPr/>
            </a:pPr>
            <a:r>
              <a:rPr lang="en-US" sz="2800" b="1" dirty="0" err="1">
                <a:latin typeface="Times New Roman" pitchFamily="18" charset="0"/>
                <a:cs typeface="Arial" charset="0"/>
              </a:rPr>
              <a:t>Tính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nồng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độ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mol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của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dung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dịch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CuSO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4</a:t>
            </a:r>
            <a:r>
              <a:rPr lang="en-US" sz="2800" b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đã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phản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ứng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 </a:t>
            </a:r>
          </a:p>
          <a:p>
            <a:pPr marL="514350" indent="-514350" eaLnBrk="1" hangingPunct="1">
              <a:spcBef>
                <a:spcPct val="50000"/>
              </a:spcBef>
              <a:defRPr/>
            </a:pPr>
            <a:r>
              <a:rPr lang="en-US" sz="2800" b="1" dirty="0">
                <a:latin typeface="Times New Roman" pitchFamily="18" charset="0"/>
                <a:cs typeface="Arial" charset="0"/>
              </a:rPr>
              <a:t>    (Cho Cu = 64, O = 16, H= 1, Na =23) </a:t>
            </a:r>
          </a:p>
          <a:p>
            <a:pPr marL="514350" indent="-514350"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d.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Lấy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toàn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bộ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chất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kết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tủa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X,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đun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nóng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ở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nhiệt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độ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cao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đến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khối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lượng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không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đổi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thu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được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chất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rắn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Y. 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Tính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khối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lượng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chất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rắn</a:t>
            </a:r>
            <a:r>
              <a:rPr lang="en-US" sz="2800" b="1" dirty="0">
                <a:solidFill>
                  <a:srgbClr val="0066FF"/>
                </a:solidFill>
                <a:latin typeface="Times New Roman" pitchFamily="18" charset="0"/>
                <a:cs typeface="Arial" charset="0"/>
              </a:rPr>
              <a:t> Y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0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01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01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01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Oval 2">
            <a:extLst>
              <a:ext uri="{FF2B5EF4-FFF2-40B4-BE49-F238E27FC236}">
                <a16:creationId xmlns:a16="http://schemas.microsoft.com/office/drawing/2014/main" id="{7D57A5E0-73A8-E98A-D3DB-F56763DDF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63" y="4157663"/>
            <a:ext cx="457200" cy="457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800" b="1" baseline="-25000">
              <a:latin typeface=".VnTime" panose="020B7200000000000000" pitchFamily="34" charset="0"/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DF0FCAB9-47D5-CA06-92DC-5A72D6125D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90600"/>
            <a:ext cx="9144000" cy="3951288"/>
          </a:xfrm>
          <a:prstGeom prst="rect">
            <a:avLst/>
          </a:prstGeom>
          <a:noFill/>
          <a:ln w="57150" cmpd="thinThick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SG" altLang="en-US" sz="2400" b="1">
              <a:latin typeface="VNI-Times" pitchFamily="2" charset="0"/>
            </a:endParaRPr>
          </a:p>
        </p:txBody>
      </p:sp>
      <p:sp>
        <p:nvSpPr>
          <p:cNvPr id="12292" name="Oval 4">
            <a:extLst>
              <a:ext uri="{FF2B5EF4-FFF2-40B4-BE49-F238E27FC236}">
                <a16:creationId xmlns:a16="http://schemas.microsoft.com/office/drawing/2014/main" id="{161C21DE-A093-ECD9-9CED-9E3660F39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7525" y="5619750"/>
            <a:ext cx="654050" cy="654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rgbClr val="FF99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12293" name="AutoShape 5">
            <a:extLst>
              <a:ext uri="{FF2B5EF4-FFF2-40B4-BE49-F238E27FC236}">
                <a16:creationId xmlns:a16="http://schemas.microsoft.com/office/drawing/2014/main" id="{A83C385A-9649-F442-271B-65B64E369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5100" y="5311775"/>
            <a:ext cx="1289050" cy="1219200"/>
          </a:xfrm>
          <a:prstGeom prst="star16">
            <a:avLst>
              <a:gd name="adj" fmla="val 37500"/>
            </a:avLst>
          </a:prstGeom>
          <a:noFill/>
          <a:ln w="57150" cmpd="thickThin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0406" name="Rectangle 6">
            <a:extLst>
              <a:ext uri="{FF2B5EF4-FFF2-40B4-BE49-F238E27FC236}">
                <a16:creationId xmlns:a16="http://schemas.microsoft.com/office/drawing/2014/main" id="{B37AF289-E54C-2CAD-3963-C176B6F71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5529263"/>
            <a:ext cx="11461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15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07" name="Rectangle 7">
            <a:extLst>
              <a:ext uri="{FF2B5EF4-FFF2-40B4-BE49-F238E27FC236}">
                <a16:creationId xmlns:a16="http://schemas.microsoft.com/office/drawing/2014/main" id="{3152D319-1411-B80D-7188-0D742F4DD3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5553075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14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08" name="Rectangle 8">
            <a:extLst>
              <a:ext uri="{FF2B5EF4-FFF2-40B4-BE49-F238E27FC236}">
                <a16:creationId xmlns:a16="http://schemas.microsoft.com/office/drawing/2014/main" id="{C7E351D5-4F9E-CA1D-D083-B1F4E762A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5551488"/>
            <a:ext cx="889000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13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09" name="Rectangle 9">
            <a:extLst>
              <a:ext uri="{FF2B5EF4-FFF2-40B4-BE49-F238E27FC236}">
                <a16:creationId xmlns:a16="http://schemas.microsoft.com/office/drawing/2014/main" id="{94B40969-85FD-4FD6-ABDD-A7A6B18D01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0" y="5549900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12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0" name="Rectangle 10">
            <a:extLst>
              <a:ext uri="{FF2B5EF4-FFF2-40B4-BE49-F238E27FC236}">
                <a16:creationId xmlns:a16="http://schemas.microsoft.com/office/drawing/2014/main" id="{BC8C8742-FD02-6677-869C-2A7197442F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5288" y="5524500"/>
            <a:ext cx="8890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11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1" name="Rectangle 11">
            <a:extLst>
              <a:ext uri="{FF2B5EF4-FFF2-40B4-BE49-F238E27FC236}">
                <a16:creationId xmlns:a16="http://schemas.microsoft.com/office/drawing/2014/main" id="{92077E15-45EC-F476-2078-AA160FC05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8438" y="5475288"/>
            <a:ext cx="1233487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06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2" name="Rectangle 12">
            <a:extLst>
              <a:ext uri="{FF2B5EF4-FFF2-40B4-BE49-F238E27FC236}">
                <a16:creationId xmlns:a16="http://schemas.microsoft.com/office/drawing/2014/main" id="{7CBD907A-7F6C-B22B-1C51-AC74044157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08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0413" name="Rectangle 13">
            <a:extLst>
              <a:ext uri="{FF2B5EF4-FFF2-40B4-BE49-F238E27FC236}">
                <a16:creationId xmlns:a16="http://schemas.microsoft.com/office/drawing/2014/main" id="{55E81768-3E3B-4B8C-64D1-94C0BCBE9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0066"/>
                </a:solidFill>
                <a:latin typeface="VNI-Bodon-Poster" pitchFamily="2" charset="0"/>
              </a:rPr>
              <a:t>01</a:t>
            </a:r>
            <a:endParaRPr lang="vi-VN" altLang="en-US" sz="4000" b="1">
              <a:solidFill>
                <a:srgbClr val="FF0066"/>
              </a:solidFill>
              <a:latin typeface="VNI-Bodon-Poster" pitchFamily="2" charset="0"/>
            </a:endParaRPr>
          </a:p>
        </p:txBody>
      </p:sp>
      <p:sp>
        <p:nvSpPr>
          <p:cNvPr id="230414" name="Rectangle 14">
            <a:extLst>
              <a:ext uri="{FF2B5EF4-FFF2-40B4-BE49-F238E27FC236}">
                <a16:creationId xmlns:a16="http://schemas.microsoft.com/office/drawing/2014/main" id="{81F091B5-57AB-679B-65C3-15579E748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675" y="5519738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07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5" name="Rectangle 15">
            <a:extLst>
              <a:ext uri="{FF2B5EF4-FFF2-40B4-BE49-F238E27FC236}">
                <a16:creationId xmlns:a16="http://schemas.microsoft.com/office/drawing/2014/main" id="{076DD0BF-02AF-FCC2-9B30-1C4F9FB66F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9075" y="5518150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chemeClr val="accent2"/>
                </a:solidFill>
                <a:latin typeface="VNI-Bodon-Poster" pitchFamily="2" charset="0"/>
              </a:rPr>
              <a:t>05</a:t>
            </a:r>
            <a:endParaRPr lang="vi-VN" altLang="en-US" sz="4000" b="1">
              <a:solidFill>
                <a:schemeClr val="accent2"/>
              </a:solidFill>
              <a:latin typeface="VNI-Bodon-Poster" pitchFamily="2" charset="0"/>
            </a:endParaRPr>
          </a:p>
        </p:txBody>
      </p:sp>
      <p:sp>
        <p:nvSpPr>
          <p:cNvPr id="230416" name="Rectangle 16">
            <a:extLst>
              <a:ext uri="{FF2B5EF4-FFF2-40B4-BE49-F238E27FC236}">
                <a16:creationId xmlns:a16="http://schemas.microsoft.com/office/drawing/2014/main" id="{CBD96EEE-CD21-B2A5-A723-7B78C734AC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475288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0066"/>
                </a:solidFill>
                <a:latin typeface="VNI-Bodon-Poster" pitchFamily="2" charset="0"/>
              </a:rPr>
              <a:t>02</a:t>
            </a:r>
            <a:endParaRPr lang="vi-VN" altLang="en-US" sz="4000" b="1">
              <a:solidFill>
                <a:srgbClr val="FF0066"/>
              </a:solidFill>
              <a:latin typeface="VNI-Bodon-Poster" pitchFamily="2" charset="0"/>
            </a:endParaRPr>
          </a:p>
        </p:txBody>
      </p:sp>
      <p:sp>
        <p:nvSpPr>
          <p:cNvPr id="230417" name="Rectangle 17">
            <a:extLst>
              <a:ext uri="{FF2B5EF4-FFF2-40B4-BE49-F238E27FC236}">
                <a16:creationId xmlns:a16="http://schemas.microsoft.com/office/drawing/2014/main" id="{0C078FAA-3EAC-DB8B-DD34-4E4617E81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900" y="5499100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CC"/>
                </a:solidFill>
                <a:latin typeface="VNI-Bodon-Poster" pitchFamily="2" charset="0"/>
              </a:rPr>
              <a:t>04</a:t>
            </a:r>
            <a:endParaRPr lang="vi-VN" altLang="en-US" sz="4000" b="1">
              <a:solidFill>
                <a:srgbClr val="FF33CC"/>
              </a:solidFill>
              <a:latin typeface="VNI-Bodon-Poster" pitchFamily="2" charset="0"/>
            </a:endParaRPr>
          </a:p>
        </p:txBody>
      </p:sp>
      <p:sp>
        <p:nvSpPr>
          <p:cNvPr id="230418" name="Rectangle 18">
            <a:extLst>
              <a:ext uri="{FF2B5EF4-FFF2-40B4-BE49-F238E27FC236}">
                <a16:creationId xmlns:a16="http://schemas.microsoft.com/office/drawing/2014/main" id="{4E14559E-3723-5495-A7D0-0A8D5129A6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900" y="5497513"/>
            <a:ext cx="12334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CC"/>
                </a:solidFill>
                <a:latin typeface="VNI-Bodon-Poster" pitchFamily="2" charset="0"/>
              </a:rPr>
              <a:t>03</a:t>
            </a:r>
            <a:endParaRPr lang="vi-VN" altLang="en-US" sz="4000" b="1">
              <a:solidFill>
                <a:srgbClr val="FF33CC"/>
              </a:solidFill>
              <a:latin typeface="VNI-Bodon-Poster" pitchFamily="2" charset="0"/>
            </a:endParaRPr>
          </a:p>
        </p:txBody>
      </p:sp>
      <p:sp>
        <p:nvSpPr>
          <p:cNvPr id="230419" name="Rectangle 19">
            <a:extLst>
              <a:ext uri="{FF2B5EF4-FFF2-40B4-BE49-F238E27FC236}">
                <a16:creationId xmlns:a16="http://schemas.microsoft.com/office/drawing/2014/main" id="{12ECB20E-2AF2-8BB4-49D8-AC394E4D00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7825" y="5316538"/>
            <a:ext cx="1020763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10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0420" name="Rectangle 20">
            <a:extLst>
              <a:ext uri="{FF2B5EF4-FFF2-40B4-BE49-F238E27FC236}">
                <a16:creationId xmlns:a16="http://schemas.microsoft.com/office/drawing/2014/main" id="{092017A9-A834-BE56-A0C1-44DB7FEDF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5568950"/>
            <a:ext cx="10223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339933"/>
                </a:solidFill>
                <a:latin typeface="VNI-Bodon-Poster" pitchFamily="2" charset="0"/>
              </a:rPr>
              <a:t>09</a:t>
            </a:r>
            <a:endParaRPr lang="vi-VN" altLang="en-US" sz="4000" b="1">
              <a:solidFill>
                <a:srgbClr val="339933"/>
              </a:solidFill>
              <a:latin typeface="VNI-Bodon-Poster" pitchFamily="2" charset="0"/>
            </a:endParaRPr>
          </a:p>
        </p:txBody>
      </p:sp>
      <p:sp>
        <p:nvSpPr>
          <p:cNvPr id="230421" name="Rectangle 21">
            <a:extLst>
              <a:ext uri="{FF2B5EF4-FFF2-40B4-BE49-F238E27FC236}">
                <a16:creationId xmlns:a16="http://schemas.microsoft.com/office/drawing/2014/main" id="{E641089A-7CF1-95B2-F09A-34900991C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5581650"/>
            <a:ext cx="11287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3300"/>
                </a:solidFill>
                <a:latin typeface="VNI-Bodon-Poster" pitchFamily="2" charset="0"/>
              </a:rPr>
              <a:t>00</a:t>
            </a:r>
            <a:endParaRPr lang="vi-VN" altLang="en-US" sz="4000" b="1">
              <a:solidFill>
                <a:srgbClr val="FF3300"/>
              </a:solidFill>
              <a:latin typeface="VNI-Bodon-Poster" pitchFamily="2" charset="0"/>
            </a:endParaRPr>
          </a:p>
        </p:txBody>
      </p:sp>
      <p:sp>
        <p:nvSpPr>
          <p:cNvPr id="12310" name="AutoShape 22">
            <a:extLst>
              <a:ext uri="{FF2B5EF4-FFF2-40B4-BE49-F238E27FC236}">
                <a16:creationId xmlns:a16="http://schemas.microsoft.com/office/drawing/2014/main" id="{5BBD097D-F447-6B12-C621-4EC92886C6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8513" y="869950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12311" name="Rectangle 23">
            <a:extLst>
              <a:ext uri="{FF2B5EF4-FFF2-40B4-BE49-F238E27FC236}">
                <a16:creationId xmlns:a16="http://schemas.microsoft.com/office/drawing/2014/main" id="{0DEE5A0B-0B0D-85D9-9471-15D2B2A7E3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7525" y="274638"/>
            <a:ext cx="51927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en-US" sz="3600" b="1" u="sng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 đáp án đúng:</a:t>
            </a:r>
          </a:p>
        </p:txBody>
      </p:sp>
      <p:sp>
        <p:nvSpPr>
          <p:cNvPr id="230424" name="AutoShape 24">
            <a:extLst>
              <a:ext uri="{FF2B5EF4-FFF2-40B4-BE49-F238E27FC236}">
                <a16:creationId xmlns:a16="http://schemas.microsoft.com/office/drawing/2014/main" id="{24D3B0AE-472B-BE84-1894-E4006B88AF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828675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0426" name="AutoShape 26">
            <a:extLst>
              <a:ext uri="{FF2B5EF4-FFF2-40B4-BE49-F238E27FC236}">
                <a16:creationId xmlns:a16="http://schemas.microsoft.com/office/drawing/2014/main" id="{4B1CD280-4CBF-C530-362A-E9832CF1E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4803775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230427" name="AutoShape 27">
            <a:extLst>
              <a:ext uri="{FF2B5EF4-FFF2-40B4-BE49-F238E27FC236}">
                <a16:creationId xmlns:a16="http://schemas.microsoft.com/office/drawing/2014/main" id="{91F82161-D435-7227-8AB1-882FF541B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075" y="4776788"/>
            <a:ext cx="409575" cy="409575"/>
          </a:xfrm>
          <a:prstGeom prst="star24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  <p:sp>
        <p:nvSpPr>
          <p:cNvPr id="12315" name="Rectangle 32">
            <a:extLst>
              <a:ext uri="{FF2B5EF4-FFF2-40B4-BE49-F238E27FC236}">
                <a16:creationId xmlns:a16="http://schemas.microsoft.com/office/drawing/2014/main" id="{C49AE38C-564A-6E7E-854E-7EB8E0D3F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6680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3600" b="1" u="sng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1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: Sản phẩm của phản ứng giữa Fe</a:t>
            </a:r>
            <a:r>
              <a:rPr lang="en-US" altLang="en-US" sz="36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36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 và dung dịch HCl là:</a:t>
            </a:r>
            <a:endParaRPr lang="en-US" alt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16" name="Rectangle 33">
            <a:extLst>
              <a:ext uri="{FF2B5EF4-FFF2-40B4-BE49-F238E27FC236}">
                <a16:creationId xmlns:a16="http://schemas.microsoft.com/office/drawing/2014/main" id="{62C217C7-DBB1-A9D4-4AFE-932DE5DBF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362200"/>
            <a:ext cx="56975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4572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457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4572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.VnTime" panose="020B7200000000000000" pitchFamily="34" charset="0"/>
              </a:rPr>
              <a:t>A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. FeCl</a:t>
            </a:r>
            <a:r>
              <a:rPr lang="en-US" altLang="en-US" sz="36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và H</a:t>
            </a:r>
            <a:r>
              <a:rPr lang="en-US" altLang="en-US" sz="36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B. FeCl</a:t>
            </a:r>
            <a:r>
              <a:rPr lang="en-US" altLang="en-US" sz="36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và H</a:t>
            </a:r>
            <a:r>
              <a:rPr lang="en-US" altLang="en-US" sz="36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C. FeCl</a:t>
            </a:r>
            <a:r>
              <a:rPr lang="en-US" altLang="en-US" sz="36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và H</a:t>
            </a:r>
            <a:r>
              <a:rPr lang="en-US" altLang="en-US" sz="36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D. FeCl</a:t>
            </a:r>
            <a:r>
              <a:rPr lang="en-US" altLang="en-US" sz="36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và H</a:t>
            </a:r>
            <a:r>
              <a:rPr lang="en-US" altLang="en-US" sz="36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05759D-C06D-43E1-4700-8A9EDB360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" y="5311775"/>
            <a:ext cx="58737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bạn nhận được 1 tràng pháo tay của cả lớp!</a:t>
            </a:r>
            <a:endParaRPr lang="vi-V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.VnTime" panose="020B7200000000000000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5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ysterPear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60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230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 nodeType="clickPar">
                      <p:stCondLst>
                        <p:cond delay="indefinite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1" dur="5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3" dur="1000" fill="hold"/>
                                        <p:tgtEl>
                                          <p:spTgt spid="2304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5" dur="1000" fill="hold"/>
                                        <p:tgtEl>
                                          <p:spTgt spid="2304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7" dur="1000" fill="hold"/>
                                        <p:tgtEl>
                                          <p:spTgt spid="2304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2" grpId="0" animBg="1"/>
      <p:bldP spid="230406" grpId="0"/>
      <p:bldP spid="230406" grpId="1"/>
      <p:bldP spid="230407" grpId="0"/>
      <p:bldP spid="230407" grpId="1"/>
      <p:bldP spid="230408" grpId="0"/>
      <p:bldP spid="230408" grpId="1"/>
      <p:bldP spid="230409" grpId="0"/>
      <p:bldP spid="230409" grpId="1"/>
      <p:bldP spid="230410" grpId="0"/>
      <p:bldP spid="230410" grpId="1"/>
      <p:bldP spid="230411" grpId="0"/>
      <p:bldP spid="230411" grpId="1"/>
      <p:bldP spid="230412" grpId="0"/>
      <p:bldP spid="230412" grpId="1"/>
      <p:bldP spid="230413" grpId="0"/>
      <p:bldP spid="230413" grpId="1"/>
      <p:bldP spid="230414" grpId="0"/>
      <p:bldP spid="230414" grpId="1"/>
      <p:bldP spid="230415" grpId="0"/>
      <p:bldP spid="230415" grpId="1"/>
      <p:bldP spid="230416" grpId="0"/>
      <p:bldP spid="230416" grpId="1"/>
      <p:bldP spid="230417" grpId="0"/>
      <p:bldP spid="230417" grpId="1"/>
      <p:bldP spid="230418" grpId="0"/>
      <p:bldP spid="230418" grpId="1"/>
      <p:bldP spid="230419" grpId="0"/>
      <p:bldP spid="230419" grpId="1"/>
      <p:bldP spid="230420" grpId="0"/>
      <p:bldP spid="230420" grpId="1"/>
      <p:bldP spid="230421" grpId="0"/>
      <p:bldP spid="230421" grpId="1"/>
      <p:bldP spid="230424" grpId="0" animBg="1"/>
      <p:bldP spid="230426" grpId="0" animBg="1"/>
      <p:bldP spid="230427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ECFF"/>
            </a:gs>
            <a:gs pos="100000">
              <a:schemeClr val="tx1"/>
            </a:gs>
          </a:gsLst>
          <a:lin ang="5400000" scaled="1"/>
        </a:gradFill>
        <a:ln w="952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.VnTim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ECFF"/>
            </a:gs>
            <a:gs pos="100000">
              <a:schemeClr val="tx1"/>
            </a:gs>
          </a:gsLst>
          <a:lin ang="5400000" scaled="1"/>
        </a:gradFill>
        <a:ln w="952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.VnTime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Quadrant</Template>
  <TotalTime>5025</TotalTime>
  <Words>1208</Words>
  <Application>Microsoft Office PowerPoint</Application>
  <PresentationFormat>On-screen Show (4:3)</PresentationFormat>
  <Paragraphs>242</Paragraphs>
  <Slides>19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.VnTime</vt:lpstr>
      <vt:lpstr>Arial</vt:lpstr>
      <vt:lpstr>Times New Roman</vt:lpstr>
      <vt:lpstr>Tahoma</vt:lpstr>
      <vt:lpstr>Wingdings</vt:lpstr>
      <vt:lpstr>VNI-Times</vt:lpstr>
      <vt:lpstr>VNI-Bodon-Poster</vt:lpstr>
      <vt:lpstr>Verdana</vt:lpstr>
      <vt:lpstr>Default Design</vt:lpstr>
      <vt:lpstr>PowerPoint Presentation</vt:lpstr>
      <vt:lpstr>PowerPoint Presentation</vt:lpstr>
      <vt:lpstr>PowerPoint Presentation</vt:lpstr>
      <vt:lpstr>PowerPoint Presentation</vt:lpstr>
      <vt:lpstr>TIẾT 15: MỐI QUAN HỆ GIỮA CÁC LOẠI HỢP CHẤT VÔ CƠ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Vu Thu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Quang</dc:creator>
  <cp:lastModifiedBy>Administrator</cp:lastModifiedBy>
  <cp:revision>517</cp:revision>
  <dcterms:created xsi:type="dcterms:W3CDTF">2008-09-26T07:18:01Z</dcterms:created>
  <dcterms:modified xsi:type="dcterms:W3CDTF">2023-11-13T01:03:06Z</dcterms:modified>
</cp:coreProperties>
</file>