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84" r:id="rId4"/>
  </p:sldMasterIdLst>
  <p:notesMasterIdLst>
    <p:notesMasterId r:id="rId35"/>
  </p:notesMasterIdLst>
  <p:handoutMasterIdLst>
    <p:handoutMasterId r:id="rId36"/>
  </p:handoutMasterIdLst>
  <p:sldIdLst>
    <p:sldId id="488" r:id="rId5"/>
    <p:sldId id="7714" r:id="rId6"/>
    <p:sldId id="7691" r:id="rId7"/>
    <p:sldId id="7693" r:id="rId8"/>
    <p:sldId id="7708" r:id="rId9"/>
    <p:sldId id="7683" r:id="rId10"/>
    <p:sldId id="258" r:id="rId11"/>
    <p:sldId id="260" r:id="rId12"/>
    <p:sldId id="341" r:id="rId13"/>
    <p:sldId id="7686" r:id="rId14"/>
    <p:sldId id="7695" r:id="rId15"/>
    <p:sldId id="7705" r:id="rId16"/>
    <p:sldId id="332" r:id="rId17"/>
    <p:sldId id="7696" r:id="rId18"/>
    <p:sldId id="7723" r:id="rId19"/>
    <p:sldId id="7709" r:id="rId20"/>
    <p:sldId id="7725" r:id="rId21"/>
    <p:sldId id="7712" r:id="rId22"/>
    <p:sldId id="7722" r:id="rId23"/>
    <p:sldId id="7724" r:id="rId24"/>
    <p:sldId id="7716" r:id="rId25"/>
    <p:sldId id="7717" r:id="rId26"/>
    <p:sldId id="489" r:id="rId27"/>
    <p:sldId id="466" r:id="rId28"/>
    <p:sldId id="411" r:id="rId29"/>
    <p:sldId id="491" r:id="rId30"/>
    <p:sldId id="492" r:id="rId31"/>
    <p:sldId id="500" r:id="rId32"/>
    <p:sldId id="7718" r:id="rId33"/>
    <p:sldId id="771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14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72" autoAdjust="0"/>
    <p:restoredTop sz="93095" autoAdjust="0"/>
  </p:normalViewPr>
  <p:slideViewPr>
    <p:cSldViewPr snapToGrid="0">
      <p:cViewPr varScale="1">
        <p:scale>
          <a:sx n="86" d="100"/>
          <a:sy n="86" d="100"/>
        </p:scale>
        <p:origin x="96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83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A47A63F-9D06-479D-A04D-717692D432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1F70DC-6EDE-457C-B55A-39AC7DE41A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C06C4-C5A6-48FB-97F5-B20A44F857E9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6987CF-42F5-4BB0-AD0D-1D64C35944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368FB4-296C-4F8C-BFA3-D7C3AD617B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55657-0A12-495F-9FFA-D8F7554E7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32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2B2CC-0155-4E5E-A890-531D58ADF5B2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80FBB-F712-42E7-8C2F-226D98798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153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3FB0C32-F044-4939-92E4-8BA39B7A3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50" y="-66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84BE8A-3E34-4967-9E7C-13EC8F6A9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50" y="-663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9BFF676-EC35-4FFD-8894-CA4F28307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50" y="0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2DA1557-E095-4C82-B659-3AF550080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2746250" y="-663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34E5EF-94D7-4AE0-BDD1-81A3ECDE6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77040" y="1193411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829E57E-3199-4AAA-B2D5-F93264FDA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442672" y="193606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Tag=CustomerPhoto&#10;Crop=1&#10;Align=N/A">
            <a:extLst>
              <a:ext uri="{FF2B5EF4-FFF2-40B4-BE49-F238E27FC236}">
                <a16:creationId xmlns:a16="http://schemas.microsoft.com/office/drawing/2014/main" id="{8A791822-0971-4E61-A5E4-9AAD258F58E3}"/>
              </a:ext>
            </a:extLst>
          </p:cNvPr>
          <p:cNvPicPr>
            <a:picLocks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-663"/>
            <a:ext cx="1218895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86D7D99-F789-4EDA-861D-B6B994F05F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050" y="1121700"/>
            <a:ext cx="9144000" cy="23876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edit Master title style</a:t>
            </a: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mbria" panose="02040503050406030204" pitchFamily="18" charset="0"/>
              <a:cs typeface="Sabon Next LT" panose="020B0502040204020203" pitchFamily="2" charset="0"/>
            </a:endParaRP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2B39487B-EA73-4D7B-93AA-D63B49F4DA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27050" y="3600450"/>
            <a:ext cx="9144000" cy="24511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5544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3294AE-7408-47DB-898D-41F8C069B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857251"/>
            <a:ext cx="6156051" cy="2076450"/>
          </a:xfrm>
        </p:spPr>
        <p:txBody>
          <a:bodyPr anchor="b">
            <a:normAutofit/>
          </a:bodyPr>
          <a:lstStyle/>
          <a:p>
            <a:r>
              <a:rPr lang="en-US" sz="44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</a:rPr>
              <a:t>Click to edit Master title style</a:t>
            </a:r>
            <a:endParaRPr lang="en-US" sz="4400" dirty="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73052A-4118-4E04-81F8-A44EC172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7" y="3190875"/>
            <a:ext cx="6156052" cy="2986087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marL="228600" lvl="0" indent="-228600"/>
            <a:r>
              <a:rPr lang="en-US" sz="2000">
                <a:solidFill>
                  <a:schemeClr val="tx2">
                    <a:alpha val="60000"/>
                  </a:schemeClr>
                </a:solidFill>
              </a:rPr>
              <a:t>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88D1E1-6064-4D6A-9EB1-578E20A2A0ED}"/>
              </a:ext>
            </a:extLst>
          </p:cNvPr>
          <p:cNvSpPr txBox="1">
            <a:spLocks/>
          </p:cNvSpPr>
          <p:nvPr userDrawn="1"/>
        </p:nvSpPr>
        <p:spPr>
          <a:xfrm>
            <a:off x="841248" y="6429375"/>
            <a:ext cx="2646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 cap="all" spc="15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B23B9F-B223-42FC-B961-B8BFC75D2259}" type="datetime1">
              <a:rPr lang="en-US" smtClean="0">
                <a:solidFill>
                  <a:schemeClr val="tx2">
                    <a:alpha val="60000"/>
                  </a:schemeClr>
                </a:solidFill>
              </a:rPr>
              <a:pPr/>
              <a:t>8/18/2023</a:t>
            </a:fld>
            <a:endParaRPr lang="en-US" dirty="0">
              <a:solidFill>
                <a:schemeClr val="tx2">
                  <a:alpha val="60000"/>
                </a:schemeClr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D47C5CB-0317-4DC6-A76F-38A5BB1FD1C2}"/>
              </a:ext>
            </a:extLst>
          </p:cNvPr>
          <p:cNvSpPr txBox="1">
            <a:spLocks/>
          </p:cNvSpPr>
          <p:nvPr userDrawn="1"/>
        </p:nvSpPr>
        <p:spPr>
          <a:xfrm>
            <a:off x="4044696" y="64293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 cap="all" spc="15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2">
                    <a:alpha val="60000"/>
                  </a:schemeClr>
                </a:solidFill>
              </a:rPr>
              <a:t>Sample footer text</a:t>
            </a:r>
            <a:endParaRPr lang="en-US" dirty="0">
              <a:solidFill>
                <a:schemeClr val="tx2">
                  <a:alpha val="60000"/>
                </a:schemeClr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CCF6E15-0BE7-453B-BBD4-B379C390AD22}"/>
              </a:ext>
            </a:extLst>
          </p:cNvPr>
          <p:cNvSpPr txBox="1">
            <a:spLocks/>
          </p:cNvSpPr>
          <p:nvPr userDrawn="1"/>
        </p:nvSpPr>
        <p:spPr>
          <a:xfrm>
            <a:off x="8613648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 cap="all" spc="15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844951-7827-47D4-8276-7DDE1FA7D85A}" type="slidenum">
              <a:rPr lang="en-US" smtClean="0">
                <a:solidFill>
                  <a:schemeClr val="tx2">
                    <a:alpha val="6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2">
                  <a:alpha val="60000"/>
                </a:schemeClr>
              </a:soli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E092228-4487-4E3A-AEE3-12DC34A061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24928" y="484632"/>
            <a:ext cx="4279392" cy="2862072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6AB20921-6E7F-4BD8-9399-D18CABB64B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24928" y="3511296"/>
            <a:ext cx="4279392" cy="2862072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30430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022B425-A1C3-4DFE-BF49-1B9F96D46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893769"/>
            <a:ext cx="5992550" cy="2319306"/>
          </a:xfrm>
        </p:spPr>
        <p:txBody>
          <a:bodyPr anchor="t">
            <a:normAutofit/>
          </a:bodyPr>
          <a:lstStyle/>
          <a:p>
            <a:r>
              <a:rPr lang="en-US" sz="44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</a:rPr>
              <a:t>Click to edit Master title style</a:t>
            </a:r>
            <a:endParaRPr lang="en-US" sz="4400" dirty="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AEC60F9-EA79-4A18-B040-024AFB62FD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3776" y="484632"/>
            <a:ext cx="11210544" cy="319125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3B88B7B-A749-40EA-A140-38D1E04EF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9133" y="3893770"/>
            <a:ext cx="4377714" cy="2319306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</a:lstStyle>
          <a:p>
            <a:pPr marL="228600" lvl="0" indent="-228600"/>
            <a:r>
              <a:rPr lang="en-US" sz="1800">
                <a:solidFill>
                  <a:schemeClr val="tx2">
                    <a:alpha val="60000"/>
                  </a:schemeClr>
                </a:solidFill>
              </a:rPr>
              <a:t>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18489"/>
            <a:ext cx="2743200" cy="365125"/>
          </a:xfrm>
        </p:spPr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20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095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B052-A59B-4AE3-A89A-E7748630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A9EC4-FEA9-41D2-BE8D-F709F01D3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155CF-52F5-4879-B7F3-D05812AC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053AC-61ED-4C2F-90BF-D4A91654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B2ED7-A198-4613-B8C9-EE02BAE2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876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BBD03-9D57-48E9-8B43-688B7299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F376C-8A2F-4BE5-9669-4A6DA21B7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54893-212E-4450-8F7A-27256B31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E881A-3958-44A9-9EDB-D86F4E41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DBC4F-D9B8-4BFA-BE4F-D4B9B739D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29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C8777-C460-4649-8822-CA943386D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F69E6-1094-437B-AA7E-0E21B7136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7399"/>
            <a:ext cx="5181600" cy="4119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BC963-4591-4BE3-AE63-4999A13C5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57399"/>
            <a:ext cx="5181600" cy="4119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4D5BB-DB84-4266-9B4F-E65CCFE5B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1A99B5-D493-4AB1-AF24-6660540D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178D0-5F1E-43FA-B447-53501EDD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3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2DD4C-BFBC-4087-B94C-4DD0690E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B9D434-8228-4C7F-B520-14121EBC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7B89BD-A70A-48D2-A3D9-DB2C0DB1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CF4EF-5A2A-4A47-81DF-80CB5130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813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10DAA-DDE3-4C9C-8171-385A3DAC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73DB2-BD72-4F5E-9CA2-197343A09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01536-2B0A-42A2-827E-2EB2C324A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2CD09-61EF-4733-831C-5B133DAE1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09FCF-96E4-4EBF-AAFB-5E9AD22A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381A6-E580-49A4-989C-EF4A54F83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15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CFA6E-F719-4613-8815-591471E72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4384F3-CDE0-4329-B76D-45AAC94B0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9D7EB-40DA-460F-A48A-3E6D5E561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6944C-E229-457E-868E-C48FF47D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115FE-359F-46EA-A3C8-0D18544E3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65D17-3010-4FF5-9071-5CCD3E699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85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A56F58B-78D8-ADCD-6669-D568A8B1FC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EE170DE-C74B-E6B8-3C46-4F5DAF1BE9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AE4FDB9-AAED-E751-5244-20D9A5CA5C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C9782-284C-4B50-94ED-2F50BD64DA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937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3F98AFCE-98D2-46C5-82A8-E45659B17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ame 11">
            <a:extLst>
              <a:ext uri="{FF2B5EF4-FFF2-40B4-BE49-F238E27FC236}">
                <a16:creationId xmlns:a16="http://schemas.microsoft.com/office/drawing/2014/main" id="{F69999FB-8585-40F0-990C-6A0BAD1C80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68738E-7449-46C1-B7D3-844FE2BA7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4399"/>
            <a:ext cx="5992550" cy="2827422"/>
          </a:xfrm>
        </p:spPr>
        <p:txBody>
          <a:bodyPr anchor="t">
            <a:normAutofit/>
          </a:bodyPr>
          <a:lstStyle/>
          <a:p>
            <a:r>
              <a:rPr lang="en-US" sz="44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</a:rPr>
              <a:t>Click to edit Master title style</a:t>
            </a:r>
            <a:endParaRPr lang="en-US" sz="4400" dirty="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0FF04F9-E792-4C19-9FD5-44800CEB2E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6085" y="914400"/>
            <a:ext cx="4377714" cy="2827422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</a:lstStyle>
          <a:p>
            <a:pPr marL="228600" lvl="0" indent="-228600"/>
            <a:r>
              <a:rPr lang="en-US" sz="1800">
                <a:solidFill>
                  <a:schemeClr val="tx2">
                    <a:alpha val="60000"/>
                  </a:schemeClr>
                </a:solidFill>
              </a:rPr>
              <a:t>Edit Master text styles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F2F9DF6-DFB9-44A8-B629-57F58893AD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0538" y="4059936"/>
            <a:ext cx="2807208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927BC207-43FE-4B6A-AEBE-875B69CF97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91840" y="4059936"/>
            <a:ext cx="2807208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EBBF5499-9A70-4846-B98E-316EC17F9F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9048" y="4059936"/>
            <a:ext cx="2807208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C7A79F30-D473-48F6-9AC2-286C7B70F3E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06256" y="4059936"/>
            <a:ext cx="2807208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91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910AFBC-7932-43F4-ABEA-C89B2698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9" y="857251"/>
            <a:ext cx="5914937" cy="2076450"/>
          </a:xfrm>
        </p:spPr>
        <p:txBody>
          <a:bodyPr anchor="b">
            <a:normAutofit/>
          </a:bodyPr>
          <a:lstStyle/>
          <a:p>
            <a:r>
              <a:rPr lang="en-US" sz="44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</a:rPr>
              <a:t>Click to edit Master title style</a:t>
            </a:r>
            <a:endParaRPr lang="en-US" sz="4400" dirty="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178A42D-5ED2-4AB6-BE4B-410907432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3190875"/>
            <a:ext cx="5914938" cy="298608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/>
            </a:lvl1pPr>
          </a:lstStyle>
          <a:p>
            <a:pPr marL="228600" lvl="0" indent="-228600"/>
            <a:r>
              <a:rPr lang="en-US" sz="1800">
                <a:solidFill>
                  <a:schemeClr val="tx2">
                    <a:alpha val="60000"/>
                  </a:schemeClr>
                </a:solidFill>
              </a:rPr>
              <a:t>Edit Master text styles</a:t>
            </a:r>
          </a:p>
        </p:txBody>
      </p:sp>
      <p:sp>
        <p:nvSpPr>
          <p:cNvPr id="29" name="Date Placeholder 1">
            <a:extLst>
              <a:ext uri="{FF2B5EF4-FFF2-40B4-BE49-F238E27FC236}">
                <a16:creationId xmlns:a16="http://schemas.microsoft.com/office/drawing/2014/main" id="{4D9A7D07-2BA3-438D-972B-EA578370D5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29375"/>
            <a:ext cx="2743200" cy="365125"/>
          </a:xfrm>
        </p:spPr>
        <p:txBody>
          <a:bodyPr/>
          <a:lstStyle>
            <a:lvl1pPr>
              <a:defRPr>
                <a:solidFill>
                  <a:schemeClr val="tx2">
                    <a:alpha val="60000"/>
                  </a:schemeClr>
                </a:solidFill>
              </a:defRPr>
            </a:lvl1pPr>
          </a:lstStyle>
          <a:p>
            <a:r>
              <a:rPr lang="en-US"/>
              <a:t>3/1/20XX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8720583-BC84-48EB-85BC-AE71214A30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0" y="0"/>
            <a:ext cx="4599432" cy="22860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C3F0A5CD-C47A-4CDF-BE99-75F3A81B18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9520" y="2286000"/>
            <a:ext cx="4599432" cy="22860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7329454B-9275-4E86-B32E-91C0DB62AA7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89520" y="4572000"/>
            <a:ext cx="4599432" cy="22860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Footer Placeholder 2">
            <a:extLst>
              <a:ext uri="{FF2B5EF4-FFF2-40B4-BE49-F238E27FC236}">
                <a16:creationId xmlns:a16="http://schemas.microsoft.com/office/drawing/2014/main" id="{21E9E1BF-D594-4F96-8DBE-5A8DD51D3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29375"/>
            <a:ext cx="4114800" cy="365125"/>
          </a:xfrm>
        </p:spPr>
        <p:txBody>
          <a:bodyPr/>
          <a:lstStyle>
            <a:lvl1pPr algn="l">
              <a:defRPr>
                <a:solidFill>
                  <a:schemeClr val="tx2">
                    <a:alpha val="60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C30FDEF8-F3F3-42D5-9EE1-EDDF18B35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29375"/>
            <a:ext cx="2743200" cy="365125"/>
          </a:xfrm>
        </p:spPr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792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BE04ED02-B678-4D1E-BEDA-7E28F9038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7" y="9278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E2C5A2-B8B2-47C5-8E1B-3A97E2C9B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2325" y="9278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FD8455-A2E1-40B3-B6C4-36070AF58F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Freeform: Shape 7">
            <a:extLst>
              <a:ext uri="{FF2B5EF4-FFF2-40B4-BE49-F238E27FC236}">
                <a16:creationId xmlns:a16="http://schemas.microsoft.com/office/drawing/2014/main" id="{0F53BE70-C6B1-407C-9333-7251BDC77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186" y="9279"/>
            <a:ext cx="5770017" cy="2411171"/>
          </a:xfrm>
          <a:custGeom>
            <a:avLst/>
            <a:gdLst>
              <a:gd name="connsiteX0" fmla="*/ 0 w 5770017"/>
              <a:gd name="connsiteY0" fmla="*/ 0 h 2411171"/>
              <a:gd name="connsiteX1" fmla="*/ 5770017 w 5770017"/>
              <a:gd name="connsiteY1" fmla="*/ 0 h 2411171"/>
              <a:gd name="connsiteX2" fmla="*/ 5715824 w 5770017"/>
              <a:gd name="connsiteY2" fmla="*/ 124746 h 2411171"/>
              <a:gd name="connsiteX3" fmla="*/ 4925072 w 5770017"/>
              <a:gd name="connsiteY3" fmla="*/ 1254414 h 2411171"/>
              <a:gd name="connsiteX4" fmla="*/ 125602 w 5770017"/>
              <a:gd name="connsiteY4" fmla="*/ 1864423 h 2411171"/>
              <a:gd name="connsiteX5" fmla="*/ 0 w 5770017"/>
              <a:gd name="connsiteY5" fmla="*/ 1785927 h 241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70017" h="2411171">
                <a:moveTo>
                  <a:pt x="0" y="0"/>
                </a:moveTo>
                <a:lnTo>
                  <a:pt x="5770017" y="0"/>
                </a:lnTo>
                <a:lnTo>
                  <a:pt x="5715824" y="124746"/>
                </a:lnTo>
                <a:cubicBezTo>
                  <a:pt x="5526044" y="533784"/>
                  <a:pt x="5262460" y="917027"/>
                  <a:pt x="4925072" y="1254414"/>
                </a:cubicBezTo>
                <a:cubicBezTo>
                  <a:pt x="3623720" y="2555767"/>
                  <a:pt x="1640148" y="2759102"/>
                  <a:pt x="125602" y="1864423"/>
                </a:cubicBezTo>
                <a:lnTo>
                  <a:pt x="0" y="1785927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05864DDE-75C0-4BE6-93FF-A960706ADE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frame">
            <a:avLst>
              <a:gd name="adj1" fmla="val 71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BC3FA0F-EAE5-4DCE-ACFF-9AD00ED39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7477" y="1131641"/>
            <a:ext cx="5322618" cy="238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>
                <a:solidFill>
                  <a:srgbClr val="FFFFFF"/>
                </a:solidFill>
              </a:rPr>
              <a:t>Click to edit Master title style</a:t>
            </a:r>
            <a:endParaRPr lang="en-US" dirty="0">
              <a:solidFill>
                <a:srgbClr val="FFFFFF"/>
              </a:solidFill>
              <a:ea typeface="Cambria" panose="02040503050406030204" pitchFamily="18" charset="0"/>
              <a:cs typeface="Sabon Next LT" panose="020B0502040204020203" pitchFamily="2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1FA5E0E-BEE1-4976-92B1-61EF64E343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84848" y="905256"/>
            <a:ext cx="4581144" cy="2450592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03379FE8-A6CE-4F5A-BE1A-B2267589BE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84848" y="3520440"/>
            <a:ext cx="4581144" cy="2450592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DD090CA-24E8-46A7-889A-A4FDD00A33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3600450"/>
            <a:ext cx="5322888" cy="24511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0935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Chart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98991-AEF1-4F19-AAB8-436EAD58C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B44F-E7DA-40C6-8B44-71EAB6BD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71817-A045-48C0-975B-CBEF88E9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C39F0-32D4-407C-8BCA-97F2D9E5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F4459-37B2-4F87-B508-DB04D433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59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03B5BF0-238D-481F-A15B-206D1E2FE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578E43B-8F1B-4CBD-B09E-5AD9A247E3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3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ame 13">
            <a:extLst>
              <a:ext uri="{FF2B5EF4-FFF2-40B4-BE49-F238E27FC236}">
                <a16:creationId xmlns:a16="http://schemas.microsoft.com/office/drawing/2014/main" id="{737C17C2-E2A6-4219-AE02-C8EAF943C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389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E7BC3CE-3806-41F3-B4F6-EBB2C3E9EA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" y="484632"/>
            <a:ext cx="12179808" cy="5907024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DC036CF-E92D-4E80-8E6B-1B06EDDFD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1016"/>
            <a:ext cx="4800600" cy="374904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BADCFE1B-ABA2-4B11-B7DE-02CE383D6F2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4835779"/>
            <a:ext cx="4800600" cy="1066800"/>
          </a:xfrm>
        </p:spPr>
        <p:txBody>
          <a:bodyPr>
            <a:normAutofit/>
          </a:bodyPr>
          <a:lstStyle>
            <a:lvl1pPr marL="228600" indent="0"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05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2DD4C-BFBC-4087-B94C-4DD0690E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B84B862-7F1F-4B98-B437-936D8A73A9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664" y="2240280"/>
            <a:ext cx="2286000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C76B23B2-3605-4292-9F96-F34651B689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38728" y="2240280"/>
            <a:ext cx="2286000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id="{AB1E9EC3-2FB6-4E1C-8211-306450FDEE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5936" y="2267712"/>
            <a:ext cx="2286000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F3628146-045F-4FBC-A365-3D1D4B3DA6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53144" y="2267712"/>
            <a:ext cx="2286000" cy="2322576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B50972B-CA23-4B92-987F-EE48ECCFF5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1363" y="4733925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2000">
                <a:latin typeface="+mj-lt"/>
              </a:defRPr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8DE19225-DA72-4A39-8CFD-695BFBB93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0664" y="5343144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1600"/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E66A7C97-DBB6-4333-B12F-E26C38E697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38728" y="4733925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2000">
                <a:latin typeface="+mj-lt"/>
              </a:defRPr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041FA0B5-660E-478A-AF8A-196DBD6AE4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38029" y="5343144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1600"/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77C92085-3D01-44E4-BA12-E39F1EA0AC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67973" y="4733544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2000">
                <a:latin typeface="+mj-lt"/>
              </a:defRPr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35DA97BC-7224-440A-A227-8F4A101804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67274" y="5342763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1600"/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C236524B-4724-42FA-A2B2-33566478FD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64639" y="4737100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2000">
                <a:latin typeface="+mj-lt"/>
              </a:defRPr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9" name="Text Placeholder 19">
            <a:extLst>
              <a:ext uri="{FF2B5EF4-FFF2-40B4-BE49-F238E27FC236}">
                <a16:creationId xmlns:a16="http://schemas.microsoft.com/office/drawing/2014/main" id="{5F7DE4ED-8F4D-465C-86B4-2372AE291F5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63940" y="5346319"/>
            <a:ext cx="2286000" cy="590550"/>
          </a:xfrm>
        </p:spPr>
        <p:txBody>
          <a:bodyPr>
            <a:normAutofit/>
          </a:bodyPr>
          <a:lstStyle>
            <a:lvl1pPr marL="0" indent="0" defTabSz="0">
              <a:spcBef>
                <a:spcPts val="0"/>
              </a:spcBef>
              <a:buNone/>
              <a:defRPr sz="1600"/>
            </a:lvl1pPr>
            <a:lvl2pPr marL="571500" indent="0">
              <a:buNone/>
              <a:defRPr/>
            </a:lvl2pPr>
            <a:lvl3pPr marL="1028700" indent="0">
              <a:buNone/>
              <a:defRPr/>
            </a:lvl3pPr>
            <a:lvl4pPr marL="14287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B9D434-8228-4C7F-B520-14121EBC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7B89BD-A70A-48D2-A3D9-DB2C0DB1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CF4EF-5A2A-4A47-81DF-80CB5130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45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FF5CA-4662-4430-80C7-99CD7D66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60320"/>
            <a:ext cx="5157787" cy="3446463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buClr>
                <a:schemeClr val="tx2">
                  <a:lumMod val="50000"/>
                  <a:lumOff val="50000"/>
                </a:schemeClr>
              </a:buClr>
              <a:defRPr sz="1800"/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800"/>
            </a:lvl2pPr>
            <a:lvl3pPr>
              <a:buClr>
                <a:schemeClr val="tx2">
                  <a:lumMod val="50000"/>
                  <a:lumOff val="50000"/>
                </a:schemeClr>
              </a:buClr>
              <a:defRPr sz="1800"/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800"/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7633C-C24D-4947-979C-132B3AC40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60320"/>
            <a:ext cx="5183188" cy="3446463"/>
          </a:xfrm>
        </p:spPr>
        <p:txBody>
          <a:bodyPr>
            <a:normAutofit/>
          </a:bodyPr>
          <a:lstStyle>
            <a:lvl1pPr>
              <a:buClr>
                <a:schemeClr val="tx2">
                  <a:lumMod val="50000"/>
                  <a:lumOff val="50000"/>
                </a:schemeClr>
              </a:buClr>
              <a:defRPr sz="1800"/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800"/>
            </a:lvl2pPr>
            <a:lvl3pPr>
              <a:buClr>
                <a:schemeClr val="tx2">
                  <a:lumMod val="50000"/>
                  <a:lumOff val="50000"/>
                </a:schemeClr>
              </a:buClr>
              <a:defRPr sz="1800"/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800"/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46E1-3934-4807-900F-CA7A4D8D6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C9C6EA-1549-4601-8226-E5C43469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658246-003D-4024-9F4B-BA3BD3FB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51C83D0-CBAB-4E41-89AB-89FF36D38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02BB0-D231-4195-8083-264C01DF9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7" y="2011680"/>
            <a:ext cx="5157787" cy="530352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B2A70FA-99E0-466C-AC57-33C48353BB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69027" y="2011680"/>
            <a:ext cx="5183187" cy="530352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5747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85CC-8D2B-4219-A2A4-1625A02DF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10515600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143C8-1CF7-440E-99A3-052731459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3383280" cy="530352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FF5CA-4662-4430-80C7-99CD7D66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60320"/>
            <a:ext cx="3383280" cy="3446463"/>
          </a:xfrm>
        </p:spPr>
        <p:txBody>
          <a:bodyPr>
            <a:normAutofit/>
          </a:bodyPr>
          <a:lstStyle>
            <a:lvl1pPr>
              <a:buClr>
                <a:schemeClr val="tx2">
                  <a:lumMod val="50000"/>
                  <a:lumOff val="50000"/>
                </a:schemeClr>
              </a:buClr>
              <a:defRPr sz="1400"/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400"/>
            </a:lvl2pPr>
            <a:lvl3pPr>
              <a:buClr>
                <a:schemeClr val="tx2">
                  <a:lumMod val="50000"/>
                  <a:lumOff val="50000"/>
                </a:schemeClr>
              </a:buClr>
              <a:defRPr sz="1400"/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400"/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CB5B7-DC23-41CE-872B-E25BD64F8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04360" y="2011680"/>
            <a:ext cx="3383280" cy="530352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7633C-C24D-4947-979C-132B3AC40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04360" y="2560320"/>
            <a:ext cx="3383280" cy="3446463"/>
          </a:xfrm>
        </p:spPr>
        <p:txBody>
          <a:bodyPr>
            <a:normAutofit/>
          </a:bodyPr>
          <a:lstStyle>
            <a:lvl1pPr>
              <a:buClr>
                <a:schemeClr val="tx2">
                  <a:lumMod val="50000"/>
                  <a:lumOff val="50000"/>
                </a:schemeClr>
              </a:buClr>
              <a:defRPr sz="1400"/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400"/>
            </a:lvl2pPr>
            <a:lvl3pPr>
              <a:buClr>
                <a:schemeClr val="tx2">
                  <a:lumMod val="50000"/>
                  <a:lumOff val="50000"/>
                </a:schemeClr>
              </a:buClr>
              <a:defRPr sz="1400"/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400"/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22881CE-A366-4A3A-AE00-9B14BEFE4A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68934" y="2011680"/>
            <a:ext cx="3383280" cy="530352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3CF16E98-73C9-47B5-B88B-9120BEB9F09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68934" y="2560320"/>
            <a:ext cx="3383280" cy="3446463"/>
          </a:xfrm>
        </p:spPr>
        <p:txBody>
          <a:bodyPr>
            <a:normAutofit/>
          </a:bodyPr>
          <a:lstStyle>
            <a:lvl1pPr>
              <a:buClr>
                <a:schemeClr val="tx2">
                  <a:lumMod val="50000"/>
                  <a:lumOff val="50000"/>
                </a:schemeClr>
              </a:buClr>
              <a:defRPr sz="1400"/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400"/>
            </a:lvl2pPr>
            <a:lvl3pPr>
              <a:buClr>
                <a:schemeClr val="tx2">
                  <a:lumMod val="50000"/>
                  <a:lumOff val="50000"/>
                </a:schemeClr>
              </a:buClr>
              <a:defRPr sz="1400"/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400"/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46E1-3934-4807-900F-CA7A4D8D6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C9C6EA-1549-4601-8226-E5C43469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658246-003D-4024-9F4B-BA3BD3FB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7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DD7EAFE6-2BB9-41FB-9CF4-588CFC708774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447F1F-BFA8-4A56-894B-40120132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8FB99-0FA3-49F4-99A1-61919F942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78657"/>
            <a:ext cx="10515600" cy="3998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CCAE5-4EB0-4174-BD15-4943899B0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3/1/20XX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4189E-43B2-4CEE-B13E-61A1FBBBD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93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530F-0BC8-46EF-A765-DD58B5367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28844951-7827-47D4-8276-7DDE1FA7D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14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9" r:id="rId3"/>
    <p:sldLayoutId id="2147483698" r:id="rId4"/>
    <p:sldLayoutId id="2147483686" r:id="rId5"/>
    <p:sldLayoutId id="2147483700" r:id="rId6"/>
    <p:sldLayoutId id="2147483705" r:id="rId7"/>
    <p:sldLayoutId id="2147483689" r:id="rId8"/>
    <p:sldLayoutId id="2147483704" r:id="rId9"/>
    <p:sldLayoutId id="2147483702" r:id="rId10"/>
    <p:sldLayoutId id="2147483701" r:id="rId11"/>
    <p:sldLayoutId id="2147483703" r:id="rId12"/>
    <p:sldLayoutId id="2147483685" r:id="rId13"/>
    <p:sldLayoutId id="2147483687" r:id="rId14"/>
    <p:sldLayoutId id="2147483688" r:id="rId15"/>
    <p:sldLayoutId id="2147483690" r:id="rId16"/>
    <p:sldLayoutId id="2147483692" r:id="rId17"/>
    <p:sldLayoutId id="2147483693" r:id="rId18"/>
    <p:sldLayoutId id="2147483706" r:id="rId19"/>
  </p:sldLayoutIdLst>
  <p:hf hdr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5200" kern="1200" dirty="0">
          <a:gradFill flip="none" rotWithShape="1">
            <a:gsLst>
              <a:gs pos="0">
                <a:schemeClr val="accent5"/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atin typeface="+mj-lt"/>
          <a:ea typeface="+mn-ea"/>
          <a:cs typeface="Angsana New" panose="02020603050405020304" pitchFamily="18" charset="-34"/>
        </a:defRPr>
      </a:lvl1pPr>
    </p:titleStyle>
    <p:bodyStyle>
      <a:lvl1pPr marL="4572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32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1pPr>
      <a:lvl2pPr marL="8001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2pPr>
      <a:lvl3pPr marL="12573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4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3pPr>
      <a:lvl4pPr marL="16573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4pPr>
      <a:lvl5pPr marL="21145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.w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wmf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40.jpeg"/><Relationship Id="rId7" Type="http://schemas.openxmlformats.org/officeDocument/2006/relationships/image" Target="../media/image39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8.xml"/><Relationship Id="rId11" Type="http://schemas.openxmlformats.org/officeDocument/2006/relationships/slide" Target="slide8.xml"/><Relationship Id="rId5" Type="http://schemas.openxmlformats.org/officeDocument/2006/relationships/image" Target="../media/image41.jpeg"/><Relationship Id="rId10" Type="http://schemas.openxmlformats.org/officeDocument/2006/relationships/image" Target="../media/image37.jpeg"/><Relationship Id="rId4" Type="http://schemas.openxmlformats.org/officeDocument/2006/relationships/slide" Target="slide26.xml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g"/><Relationship Id="rId5" Type="http://schemas.openxmlformats.org/officeDocument/2006/relationships/image" Target="../media/image44.gif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583C9285-D8CA-33B5-1F82-3489907C8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5574" y="419100"/>
            <a:ext cx="9738448" cy="202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en-US" sz="4267" b="1" dirty="0">
                <a:solidFill>
                  <a:srgbClr val="FF0066"/>
                </a:solidFill>
                <a:latin typeface="Times New Roman" panose="02020603050405020304" pitchFamily="18" charset="0"/>
              </a:rPr>
              <a:t>NHIỆT LIỆT CHÀO MỪNG CÁC THẦY CÔ GIÁO VỀ DỰ GIỜ!</a:t>
            </a:r>
            <a:endParaRPr lang="vi-VN" altLang="en-US" sz="4267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en-US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MÔN KHOA HỌC TỰ NHIÊN</a:t>
            </a:r>
            <a:r>
              <a:rPr lang="vi-V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LỚP </a:t>
            </a:r>
            <a:r>
              <a:rPr lang="en-US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8B1</a:t>
            </a:r>
          </a:p>
        </p:txBody>
      </p:sp>
      <p:pic>
        <p:nvPicPr>
          <p:cNvPr id="3076" name="Picture 20" descr="HongDo">
            <a:extLst>
              <a:ext uri="{FF2B5EF4-FFF2-40B4-BE49-F238E27FC236}">
                <a16:creationId xmlns:a16="http://schemas.microsoft.com/office/drawing/2014/main" id="{9D4AA485-AC8E-CDEB-684D-24CEE1CA85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3" y="5688013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9" descr="POINSET3">
            <a:extLst>
              <a:ext uri="{FF2B5EF4-FFF2-40B4-BE49-F238E27FC236}">
                <a16:creationId xmlns:a16="http://schemas.microsoft.com/office/drawing/2014/main" id="{8F1D4B98-F452-CDB6-562D-C152F1F1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813" y="4329954"/>
            <a:ext cx="2000251" cy="2528047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 Box 36">
            <a:extLst>
              <a:ext uri="{FF2B5EF4-FFF2-40B4-BE49-F238E27FC236}">
                <a16:creationId xmlns:a16="http://schemas.microsoft.com/office/drawing/2014/main" id="{91071A2A-0F49-1011-6C0B-AB16B0C81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7499" y="5313613"/>
            <a:ext cx="75282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Giáo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viên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</a:rPr>
              <a:t>: NGUYỄN THỊ PHƯƠNG</a:t>
            </a:r>
          </a:p>
        </p:txBody>
      </p:sp>
      <p:pic>
        <p:nvPicPr>
          <p:cNvPr id="3079" name="Picture 7" descr="POINSET2">
            <a:extLst>
              <a:ext uri="{FF2B5EF4-FFF2-40B4-BE49-F238E27FC236}">
                <a16:creationId xmlns:a16="http://schemas.microsoft.com/office/drawing/2014/main" id="{DD0C3829-52F3-3F4B-8D13-D4CA72E94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3" y="-1"/>
            <a:ext cx="1831603" cy="217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POINSET2">
            <a:extLst>
              <a:ext uri="{FF2B5EF4-FFF2-40B4-BE49-F238E27FC236}">
                <a16:creationId xmlns:a16="http://schemas.microsoft.com/office/drawing/2014/main" id="{C8198F1D-2369-0D8B-5326-03F1F16DC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419877" y="869874"/>
            <a:ext cx="3428999" cy="202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 descr="hoa-hoc-11">
            <a:extLst>
              <a:ext uri="{FF2B5EF4-FFF2-40B4-BE49-F238E27FC236}">
                <a16:creationId xmlns:a16="http://schemas.microsoft.com/office/drawing/2014/main" id="{E3E2EF2B-B57A-F060-0DB3-83F86040F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05" y="2481106"/>
            <a:ext cx="3905624" cy="322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7" descr="arg-book-flipping-pages-207x165-url">
            <a:extLst>
              <a:ext uri="{FF2B5EF4-FFF2-40B4-BE49-F238E27FC236}">
                <a16:creationId xmlns:a16="http://schemas.microsoft.com/office/drawing/2014/main" id="{951C684C-06B2-BB8F-FCEB-D1A7423A3A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187" y="2647409"/>
            <a:ext cx="3456517" cy="275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8">
            <a:extLst>
              <a:ext uri="{FF2B5EF4-FFF2-40B4-BE49-F238E27FC236}">
                <a16:creationId xmlns:a16="http://schemas.microsoft.com/office/drawing/2014/main" id="{CEF3F837-F2E3-1E36-1540-5ACA211584B9}"/>
              </a:ext>
            </a:extLst>
          </p:cNvPr>
          <p:cNvSpPr txBox="1">
            <a:spLocks noChangeArrowheads="1"/>
          </p:cNvSpPr>
          <p:nvPr/>
        </p:nvSpPr>
        <p:spPr bwMode="auto">
          <a:xfrm rot="20476153">
            <a:off x="6825765" y="3506290"/>
            <a:ext cx="13208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267" b="1" dirty="0">
                <a:solidFill>
                  <a:srgbClr val="FF0000"/>
                </a:solidFill>
                <a:latin typeface="Tahoma" panose="020B0604030504040204" pitchFamily="34" charset="0"/>
              </a:rPr>
              <a:t>18</a:t>
            </a:r>
          </a:p>
        </p:txBody>
      </p:sp>
      <p:sp>
        <p:nvSpPr>
          <p:cNvPr id="8" name="Text Box 29">
            <a:extLst>
              <a:ext uri="{FF2B5EF4-FFF2-40B4-BE49-F238E27FC236}">
                <a16:creationId xmlns:a16="http://schemas.microsoft.com/office/drawing/2014/main" id="{74DEA79D-D0D9-D831-5B2F-777BB6FD845C}"/>
              </a:ext>
            </a:extLst>
          </p:cNvPr>
          <p:cNvSpPr txBox="1">
            <a:spLocks noChangeArrowheads="1"/>
          </p:cNvSpPr>
          <p:nvPr/>
        </p:nvSpPr>
        <p:spPr bwMode="auto">
          <a:xfrm rot="21291197">
            <a:off x="7827589" y="3349019"/>
            <a:ext cx="1042335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267" b="1" dirty="0">
                <a:solidFill>
                  <a:srgbClr val="FF0000"/>
                </a:solidFill>
                <a:latin typeface="Tahoma" panose="020B060403050404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05192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01B833-2C8A-C543-8098-C29DE3771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427" y="1775534"/>
            <a:ext cx="3081855" cy="44652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A3D4CB-C59E-5044-89D6-6BD779493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875" y="1775535"/>
            <a:ext cx="4265531" cy="44652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0CF2A4-4180-3340-AEBE-7979A4415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406" y="1775535"/>
            <a:ext cx="3387508" cy="44652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BDEDE5-CC3C-0B46-BB20-1261A039F9CC}"/>
              </a:ext>
            </a:extLst>
          </p:cNvPr>
          <p:cNvSpPr txBox="1"/>
          <p:nvPr/>
        </p:nvSpPr>
        <p:spPr>
          <a:xfrm>
            <a:off x="601626" y="689488"/>
            <a:ext cx="6882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50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47B51-89A2-8549-BA47-7E7B02642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A91C9-900A-364B-ABC6-E9F05463A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05372-B4C0-4043-8E33-6AECCA5F9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11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5C28BD-5DCE-A846-BCC0-B7A94CD3D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65" y="1934570"/>
            <a:ext cx="2552790" cy="19145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9C8600-FE62-1A4A-9DC3-9BA877CD2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903" y="3908607"/>
            <a:ext cx="2424059" cy="24480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E8B204-13A0-7448-A5D8-82EC3F0E0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2427" y="1803947"/>
            <a:ext cx="2262365" cy="22623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91E273-0866-9443-96A5-7D5FA0236E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2882" y="3527655"/>
            <a:ext cx="3736923" cy="27634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2CDC17-8355-A7E8-47DD-1D4CF22B31DD}"/>
              </a:ext>
            </a:extLst>
          </p:cNvPr>
          <p:cNvSpPr txBox="1"/>
          <p:nvPr/>
        </p:nvSpPr>
        <p:spPr>
          <a:xfrm>
            <a:off x="1464816" y="665818"/>
            <a:ext cx="450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264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47B51-89A2-8549-BA47-7E7B02642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A91C9-900A-364B-ABC6-E9F05463A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05372-B4C0-4043-8E33-6AECCA5F9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4BEF13-C555-9344-B4EC-B5147B57B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" y="1589103"/>
            <a:ext cx="10673080" cy="41547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A88F09-D891-BC49-ADA5-F99311B63249}"/>
              </a:ext>
            </a:extLst>
          </p:cNvPr>
          <p:cNvSpPr txBox="1"/>
          <p:nvPr/>
        </p:nvSpPr>
        <p:spPr>
          <a:xfrm>
            <a:off x="778510" y="739790"/>
            <a:ext cx="10830560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754B27-16D2-9D4B-84C6-DF29DF1BE2A2}"/>
              </a:ext>
            </a:extLst>
          </p:cNvPr>
          <p:cNvSpPr txBox="1"/>
          <p:nvPr/>
        </p:nvSpPr>
        <p:spPr>
          <a:xfrm>
            <a:off x="5688244" y="3861071"/>
            <a:ext cx="46832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20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0FABF8-6F79-4985-A2FB-99DAD9E6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96400" y="6492875"/>
            <a:ext cx="4114800" cy="365125"/>
          </a:xfrm>
        </p:spPr>
        <p:txBody>
          <a:bodyPr/>
          <a:lstStyle/>
          <a:p>
            <a:r>
              <a:rPr lang="en-US" dirty="0"/>
              <a:t>HÀ NGUYÊN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98290D-DA6B-B44F-940A-61076A1C2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724" y="648070"/>
            <a:ext cx="10706469" cy="5344357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67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1- BÀI 1: SỬ DỤNG MỘT SỐ HOÁ CHẤT, THIẾT BỊ CƠ BẢN TRONG PHÒNG THÍ NGHIỆM</a:t>
            </a:r>
            <a:br>
              <a:rPr lang="en-US" sz="54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7" descr="POINSET2">
            <a:extLst>
              <a:ext uri="{FF2B5EF4-FFF2-40B4-BE49-F238E27FC236}">
                <a16:creationId xmlns:a16="http://schemas.microsoft.com/office/drawing/2014/main" id="{ADC871AB-B105-96EA-A1C5-0649BC999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25095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POINSET2">
            <a:extLst>
              <a:ext uri="{FF2B5EF4-FFF2-40B4-BE49-F238E27FC236}">
                <a16:creationId xmlns:a16="http://schemas.microsoft.com/office/drawing/2014/main" id="{7A3B97BE-758C-5C89-9721-9CE707FC6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79167" y="208081"/>
            <a:ext cx="1566172" cy="123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POINSET2">
            <a:extLst>
              <a:ext uri="{FF2B5EF4-FFF2-40B4-BE49-F238E27FC236}">
                <a16:creationId xmlns:a16="http://schemas.microsoft.com/office/drawing/2014/main" id="{23FE570F-EDDB-0C0E-E522-1BA99EE0A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9232" y="5685631"/>
            <a:ext cx="125095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OINSET2">
            <a:extLst>
              <a:ext uri="{FF2B5EF4-FFF2-40B4-BE49-F238E27FC236}">
                <a16:creationId xmlns:a16="http://schemas.microsoft.com/office/drawing/2014/main" id="{723EFAA7-2FB4-09AA-9CFF-5B70EF3FB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555550" y="5619557"/>
            <a:ext cx="1579814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143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47B51-89A2-8549-BA47-7E7B02642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A91C9-900A-364B-ABC6-E9F05463A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05372-B4C0-4043-8E33-6AECCA5F9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E04F00-5564-4545-9B00-E31CBD8CC8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022306"/>
              </p:ext>
            </p:extLst>
          </p:nvPr>
        </p:nvGraphicFramePr>
        <p:xfrm>
          <a:off x="532660" y="541539"/>
          <a:ext cx="11314003" cy="56509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670">
                  <a:extLst>
                    <a:ext uri="{9D8B030D-6E8A-4147-A177-3AD203B41FA5}">
                      <a16:colId xmlns:a16="http://schemas.microsoft.com/office/drawing/2014/main" val="3648495306"/>
                    </a:ext>
                  </a:extLst>
                </a:gridCol>
                <a:gridCol w="3577497">
                  <a:extLst>
                    <a:ext uri="{9D8B030D-6E8A-4147-A177-3AD203B41FA5}">
                      <a16:colId xmlns:a16="http://schemas.microsoft.com/office/drawing/2014/main" val="3012364790"/>
                    </a:ext>
                  </a:extLst>
                </a:gridCol>
                <a:gridCol w="1817939">
                  <a:extLst>
                    <a:ext uri="{9D8B030D-6E8A-4147-A177-3AD203B41FA5}">
                      <a16:colId xmlns:a16="http://schemas.microsoft.com/office/drawing/2014/main" val="1308404283"/>
                    </a:ext>
                  </a:extLst>
                </a:gridCol>
                <a:gridCol w="4669617">
                  <a:extLst>
                    <a:ext uri="{9D8B030D-6E8A-4147-A177-3AD203B41FA5}">
                      <a16:colId xmlns:a16="http://schemas.microsoft.com/office/drawing/2014/main" val="39031445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199483245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36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8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8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775364"/>
                  </a:ext>
                </a:extLst>
              </a:tr>
              <a:tr h="112276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Hoá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endParaRPr lang="en-US" sz="32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32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8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8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32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36607"/>
                  </a:ext>
                </a:extLst>
              </a:tr>
              <a:tr h="1416408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8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hoá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endParaRPr lang="en-US" sz="32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hoá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endParaRPr lang="en-US" sz="32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Chú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(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Cảnh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32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8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879327"/>
                  </a:ext>
                </a:extLst>
              </a:tr>
              <a:tr h="11227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Lọ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504647"/>
                  </a:ext>
                </a:extLst>
              </a:tr>
              <a:tr h="11227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Lọ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442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325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9A7C78-91FD-4B88-953D-5A4363761B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008" y="-1702237"/>
            <a:ext cx="11783279" cy="2387600"/>
          </a:xfrm>
        </p:spPr>
        <p:txBody>
          <a:bodyPr anchor="b" anchorCtr="0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NHẬN BIẾT HOÁ CHẤT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CEFF8DD-FC02-864D-BCA4-5A923ACC1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4521" y="685363"/>
            <a:ext cx="12664381" cy="617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80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4F92C1C-1145-6FB9-5162-8E242197D35F}"/>
              </a:ext>
            </a:extLst>
          </p:cNvPr>
          <p:cNvSpPr txBox="1"/>
          <p:nvPr/>
        </p:nvSpPr>
        <p:spPr>
          <a:xfrm>
            <a:off x="390617" y="200990"/>
            <a:ext cx="1054667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Nhãn a) cho biết:</a:t>
            </a:r>
            <a:endParaRPr lang="vi-VN" sz="44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Tên hoá chất: sodium hydroxide.</a:t>
            </a:r>
          </a:p>
          <a:p>
            <a:pPr algn="just"/>
            <a:r>
              <a:rPr lang="vi-VN" sz="4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Công thức hoá học: NaOH.</a:t>
            </a:r>
          </a:p>
          <a:p>
            <a:pPr algn="just"/>
            <a:r>
              <a:rPr lang="vi-VN" sz="4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Độ tinh khiết: AR – hoá chất tinh khiết.</a:t>
            </a:r>
          </a:p>
          <a:p>
            <a:pPr algn="just"/>
            <a:r>
              <a:rPr lang="vi-VN" sz="4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Khối lượng: 500g.</a:t>
            </a:r>
          </a:p>
          <a:p>
            <a:pPr algn="just"/>
            <a:r>
              <a:rPr lang="vi-VN" sz="4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Tiêu chuẩn chất lượng: TCCS 51/2008/HCĐG.</a:t>
            </a:r>
          </a:p>
          <a:p>
            <a:pPr algn="just"/>
            <a:r>
              <a:rPr lang="vi-VN" sz="4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Hạn sử dụng: 3 năm kể từ ngày sản xuất.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35DCC0-BFFC-0263-A5CA-C640A2959756}"/>
              </a:ext>
            </a:extLst>
          </p:cNvPr>
          <p:cNvSpPr txBox="1"/>
          <p:nvPr/>
        </p:nvSpPr>
        <p:spPr>
          <a:xfrm>
            <a:off x="1001837" y="4915179"/>
            <a:ext cx="10343825" cy="262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836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ABBD2F-82AA-4CF7-8612-74509E38C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8FD2B3-D7B3-559F-3735-8F89D8DF2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DCBB2-EC9B-1175-90A5-AD389F52F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17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47D59A-6660-AC6A-7CB1-8AC3D6A6C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783" y="358351"/>
            <a:ext cx="12183122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kumimoji="0" lang="en-US" altLang="en-US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b) </a:t>
            </a:r>
            <a:r>
              <a:rPr kumimoji="0" lang="en-US" altLang="en-US" sz="40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en-US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Hydrochloric acid.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Nồng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tan: 37%.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HCl.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mol: 36,46 g/mol.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en-US" sz="7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</a:t>
            </a:r>
            <a:endParaRPr kumimoji="0" lang="en-US" alt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9" descr="Hãy cho biết thông tin có trên các nhãn hoá chất ở Hình 1.1">
            <a:extLst>
              <a:ext uri="{FF2B5EF4-FFF2-40B4-BE49-F238E27FC236}">
                <a16:creationId xmlns:a16="http://schemas.microsoft.com/office/drawing/2014/main" id="{F50127FE-A58D-D6F3-4C38-FDC943C4D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91" y="4128118"/>
            <a:ext cx="10315853" cy="223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212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B69F44E-8B52-3DD9-5175-F9A063BA5BAA}"/>
              </a:ext>
            </a:extLst>
          </p:cNvPr>
          <p:cNvSpPr txBox="1"/>
          <p:nvPr/>
        </p:nvSpPr>
        <p:spPr>
          <a:xfrm>
            <a:off x="1075258" y="1731060"/>
            <a:ext cx="9509978" cy="227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3E1B4FC-328C-0A88-7910-DABE095BE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64" y="306893"/>
            <a:ext cx="12188277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40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kumimoji="0" lang="en-US" altLang="en-US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c) </a:t>
            </a:r>
            <a:r>
              <a:rPr kumimoji="0" lang="en-US" altLang="en-US" sz="40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en-US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 Oxidizing: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Gas: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oxygen.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UN 1072 –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kumimoji="0" lang="en-US" altLang="en-US" sz="4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oxygen,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nén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25 kg.</a:t>
            </a:r>
            <a:endParaRPr kumimoji="0" lang="en-US" alt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ãy cho biết thông tin có trên các nhãn hoá chất ở Hình 1.1">
            <a:extLst>
              <a:ext uri="{FF2B5EF4-FFF2-40B4-BE49-F238E27FC236}">
                <a16:creationId xmlns:a16="http://schemas.microsoft.com/office/drawing/2014/main" id="{DC7EEA8C-4954-0E79-A016-3087741F6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984" y="133935"/>
            <a:ext cx="4187952" cy="386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227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443383-F221-B67D-379A-574138DCF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B41B3-67C5-14FE-F10C-D3501B91E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1DDE2-79EB-17C6-6B98-70CD99725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CB93B5-8556-899F-CD17-061F3A8EF133}"/>
              </a:ext>
            </a:extLst>
          </p:cNvPr>
          <p:cNvSpPr txBox="1"/>
          <p:nvPr/>
        </p:nvSpPr>
        <p:spPr>
          <a:xfrm>
            <a:off x="594805" y="550410"/>
            <a:ext cx="11159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QUY TẮC SỬ DỤNG HÓA CHẤT AN TOÀN TRONG </a:t>
            </a:r>
          </a:p>
          <a:p>
            <a:pPr algn="ctr"/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THÍ NGHIỆM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16553F-C099-987D-D70A-406E139F3142}"/>
              </a:ext>
            </a:extLst>
          </p:cNvPr>
          <p:cNvSpPr txBox="1"/>
          <p:nvPr/>
        </p:nvSpPr>
        <p:spPr>
          <a:xfrm>
            <a:off x="843374" y="1491456"/>
            <a:ext cx="10795247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(4). Sau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lọ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Trong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vỡ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8169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0FABF8-6F79-4985-A2FB-99DAD9E6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96400" y="6492875"/>
            <a:ext cx="4114800" cy="365125"/>
          </a:xfrm>
        </p:spPr>
        <p:txBody>
          <a:bodyPr/>
          <a:lstStyle/>
          <a:p>
            <a:r>
              <a:rPr lang="en-US" dirty="0"/>
              <a:t>HÀ NGUYÊN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98290D-DA6B-B44F-940A-61076A1C2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724" y="648070"/>
            <a:ext cx="10706469" cy="534435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br>
              <a:rPr lang="en-US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54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7" descr="POINSET2">
            <a:extLst>
              <a:ext uri="{FF2B5EF4-FFF2-40B4-BE49-F238E27FC236}">
                <a16:creationId xmlns:a16="http://schemas.microsoft.com/office/drawing/2014/main" id="{ADC871AB-B105-96EA-A1C5-0649BC999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125095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POINSET2">
            <a:extLst>
              <a:ext uri="{FF2B5EF4-FFF2-40B4-BE49-F238E27FC236}">
                <a16:creationId xmlns:a16="http://schemas.microsoft.com/office/drawing/2014/main" id="{7A3B97BE-758C-5C89-9721-9CE707FC6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79167" y="208081"/>
            <a:ext cx="1566172" cy="123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POINSET2">
            <a:extLst>
              <a:ext uri="{FF2B5EF4-FFF2-40B4-BE49-F238E27FC236}">
                <a16:creationId xmlns:a16="http://schemas.microsoft.com/office/drawing/2014/main" id="{23FE570F-EDDB-0C0E-E522-1BA99EE0A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9232" y="5685631"/>
            <a:ext cx="125095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OINSET2">
            <a:extLst>
              <a:ext uri="{FF2B5EF4-FFF2-40B4-BE49-F238E27FC236}">
                <a16:creationId xmlns:a16="http://schemas.microsoft.com/office/drawing/2014/main" id="{723EFAA7-2FB4-09AA-9CFF-5B70EF3FB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555550" y="5619557"/>
            <a:ext cx="1579814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6E7E6CFC-5184-C0E6-5411-FE47D76EEC04}"/>
              </a:ext>
            </a:extLst>
          </p:cNvPr>
          <p:cNvSpPr txBox="1">
            <a:spLocks/>
          </p:cNvSpPr>
          <p:nvPr/>
        </p:nvSpPr>
        <p:spPr>
          <a:xfrm>
            <a:off x="1270661" y="2273099"/>
            <a:ext cx="13324395" cy="11610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kern="12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>
              <a:lnSpc>
                <a:spcPct val="150000"/>
              </a:lnSpc>
            </a:pPr>
            <a:r>
              <a:rPr lang="vi-VN" sz="6000" dirty="0">
                <a:latin typeface="Arial Narrow" panose="020B0604020202020204" pitchFamily="34" charset="0"/>
                <a:cs typeface="Arial Narrow" panose="020B0604020202020204" pitchFamily="34" charset="0"/>
              </a:rPr>
              <a:t>     </a:t>
            </a:r>
            <a:r>
              <a:rPr lang="vi-VN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NHANH HƠN</a:t>
            </a:r>
            <a:endParaRPr lang="vi-V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302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443383-F221-B67D-379A-574138DCF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9B41B3-67C5-14FE-F10C-D3501B91E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1DDE2-79EB-17C6-6B98-70CD99725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161C12-233B-0F2B-C374-0D9E94012558}"/>
              </a:ext>
            </a:extLst>
          </p:cNvPr>
          <p:cNvSpPr txBox="1"/>
          <p:nvPr/>
        </p:nvSpPr>
        <p:spPr>
          <a:xfrm>
            <a:off x="754602" y="1660118"/>
            <a:ext cx="10804124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VIỆC </a:t>
            </a:r>
            <a:r>
              <a:rPr 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ĐƯỢC LÀM</a:t>
            </a: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Ngửi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cồn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thoạt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(8).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1694D-2B85-94B0-4F1C-CFC0DE494431}"/>
              </a:ext>
            </a:extLst>
          </p:cNvPr>
          <p:cNvSpPr txBox="1"/>
          <p:nvPr/>
        </p:nvSpPr>
        <p:spPr>
          <a:xfrm>
            <a:off x="656948" y="612557"/>
            <a:ext cx="109550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QUY TẮC SỬ DỤNG HÓA CHẤT AN TOÀN TRONG </a:t>
            </a:r>
          </a:p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THÍ NGHIỆM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72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4433FE-1130-C033-EBDC-42129B8FD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0CBEB0-9A74-1942-8B0A-5BA4B5688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1E459B-2C8A-FAC9-2457-F2A6081AC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61F5E38-34F8-C261-A41E-D079721E0E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929712"/>
              </p:ext>
            </p:extLst>
          </p:nvPr>
        </p:nvGraphicFramePr>
        <p:xfrm>
          <a:off x="97654" y="63500"/>
          <a:ext cx="12094346" cy="6794501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946045">
                  <a:extLst>
                    <a:ext uri="{9D8B030D-6E8A-4147-A177-3AD203B41FA5}">
                      <a16:colId xmlns:a16="http://schemas.microsoft.com/office/drawing/2014/main" val="1650706449"/>
                    </a:ext>
                  </a:extLst>
                </a:gridCol>
                <a:gridCol w="7148301">
                  <a:extLst>
                    <a:ext uri="{9D8B030D-6E8A-4147-A177-3AD203B41FA5}">
                      <a16:colId xmlns:a16="http://schemas.microsoft.com/office/drawing/2014/main" val="896831913"/>
                    </a:ext>
                  </a:extLst>
                </a:gridCol>
              </a:tblGrid>
              <a:tr h="1436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huống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</a:t>
                      </a:r>
                      <a:r>
                        <a:rPr lang="en-US" sz="44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4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4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4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4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endParaRPr lang="en-US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192829781"/>
                  </a:ext>
                </a:extLst>
              </a:tr>
              <a:tr h="1436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dính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476713856"/>
                  </a:ext>
                </a:extLst>
              </a:tr>
              <a:tr h="1436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2. 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32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340858942"/>
                  </a:ext>
                </a:extLst>
              </a:tr>
              <a:tr h="2485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lọ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nhãn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mờ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nhãn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198204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699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897075-1C21-D7DF-027D-F5C006D6F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2BD602-B761-9E7A-BAE2-F6155A0E2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ADF77-0FDA-AC75-BC4E-1D0E292D4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9857F3-5AA9-7D3D-C4C0-9DFE5C5D8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360711"/>
              </p:ext>
            </p:extLst>
          </p:nvPr>
        </p:nvGraphicFramePr>
        <p:xfrm>
          <a:off x="79898" y="106526"/>
          <a:ext cx="12112101" cy="6751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6065">
                  <a:extLst>
                    <a:ext uri="{9D8B030D-6E8A-4147-A177-3AD203B41FA5}">
                      <a16:colId xmlns:a16="http://schemas.microsoft.com/office/drawing/2014/main" val="3264420915"/>
                    </a:ext>
                  </a:extLst>
                </a:gridCol>
                <a:gridCol w="8156036">
                  <a:extLst>
                    <a:ext uri="{9D8B030D-6E8A-4147-A177-3AD203B41FA5}">
                      <a16:colId xmlns:a16="http://schemas.microsoft.com/office/drawing/2014/main" val="3404267381"/>
                    </a:ext>
                  </a:extLst>
                </a:gridCol>
              </a:tblGrid>
              <a:tr h="7088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huống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extLst>
                  <a:ext uri="{0D108BD9-81ED-4DB2-BD59-A6C34878D82A}">
                    <a16:rowId xmlns:a16="http://schemas.microsoft.com/office/drawing/2014/main" val="1387479059"/>
                  </a:ext>
                </a:extLst>
              </a:tr>
              <a:tr h="20664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dính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40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Báo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cáo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ngay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en-US" sz="40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extLst>
                  <a:ext uri="{0D108BD9-81ED-4DB2-BD59-A6C34878D82A}">
                    <a16:rowId xmlns:a16="http://schemas.microsoft.com/office/drawing/2014/main" val="3121052784"/>
                  </a:ext>
                </a:extLst>
              </a:tr>
              <a:tr h="18689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2. 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thừa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chứa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extLst>
                  <a:ext uri="{0D108BD9-81ED-4DB2-BD59-A6C34878D82A}">
                    <a16:rowId xmlns:a16="http://schemas.microsoft.com/office/drawing/2014/main" val="2081226476"/>
                  </a:ext>
                </a:extLst>
              </a:tr>
              <a:tr h="21071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3. 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lọ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nhãn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mờ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nhãn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lọ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600" b="1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này</a:t>
                      </a:r>
                      <a:endParaRPr lang="en-US" sz="24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89" marR="35989" marT="35989" marB="35989"/>
                </a:tc>
                <a:extLst>
                  <a:ext uri="{0D108BD9-81ED-4DB2-BD59-A6C34878D82A}">
                    <a16:rowId xmlns:a16="http://schemas.microsoft.com/office/drawing/2014/main" val="4205931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99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8" descr="Káº¿t quáº£ hÃ¬nh áº£nh cho HÃ¬nh áº£nh há»p quÃ ">
            <a:extLst>
              <a:ext uri="{FF2B5EF4-FFF2-40B4-BE49-F238E27FC236}">
                <a16:creationId xmlns:a16="http://schemas.microsoft.com/office/drawing/2014/main" id="{1410833F-7DB3-2292-28A4-3E76B8FCB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813" y="4446638"/>
            <a:ext cx="3048000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154">
            <a:extLst>
              <a:ext uri="{FF2B5EF4-FFF2-40B4-BE49-F238E27FC236}">
                <a16:creationId xmlns:a16="http://schemas.microsoft.com/office/drawing/2014/main" id="{1FD199D9-3B88-BC07-AD99-8D06C2F84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530" y="1090320"/>
            <a:ext cx="10919012" cy="239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bốn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hộp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quà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 Trong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mỗi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hộp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câu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hỏi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hoặc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quà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Nếu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trả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đúng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câu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hỏi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bạn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sẽ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nhận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quà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hộp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Nếu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trả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sai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cơ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hội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sẽ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dành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cho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bạn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733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khác</a:t>
            </a:r>
            <a:r>
              <a:rPr lang="en-US" altLang="en-US" sz="3733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100" name="WordArt 3">
            <a:extLst>
              <a:ext uri="{FF2B5EF4-FFF2-40B4-BE49-F238E27FC236}">
                <a16:creationId xmlns:a16="http://schemas.microsoft.com/office/drawing/2014/main" id="{A26F47D8-E0B9-27A3-996B-3D1EA87E813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038032" y="410725"/>
            <a:ext cx="8417857" cy="762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HỘP QUÀ </a:t>
            </a:r>
            <a:r>
              <a:rPr lang="vi-V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BÍ ẨN</a:t>
            </a:r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4101" name="Picture 16" descr="Káº¿t quáº£ hÃ¬nh áº£nh cho HÃ¬nh áº£nh há»p quÃ ">
            <a:extLst>
              <a:ext uri="{FF2B5EF4-FFF2-40B4-BE49-F238E27FC236}">
                <a16:creationId xmlns:a16="http://schemas.microsoft.com/office/drawing/2014/main" id="{0580C738-C310-CCE3-DDDD-8844D0748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35" y="2890668"/>
            <a:ext cx="19812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8" descr="Káº¿t quáº£ hÃ¬nh áº£nh cho HÃ¬nh áº£nh há»p quÃ ">
            <a:extLst>
              <a:ext uri="{FF2B5EF4-FFF2-40B4-BE49-F238E27FC236}">
                <a16:creationId xmlns:a16="http://schemas.microsoft.com/office/drawing/2014/main" id="{971CBD70-9352-225B-78DB-DBD1FE5F4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34912"/>
            <a:ext cx="3190043" cy="198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26" descr="HÃ¬nh áº£nh cÃ³ liÃªn quan">
            <a:extLst>
              <a:ext uri="{FF2B5EF4-FFF2-40B4-BE49-F238E27FC236}">
                <a16:creationId xmlns:a16="http://schemas.microsoft.com/office/drawing/2014/main" id="{2A0A94B1-D162-34DF-A9FA-F33FB4D73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813" y="4658122"/>
            <a:ext cx="228600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7" descr="POINSET2">
            <a:extLst>
              <a:ext uri="{FF2B5EF4-FFF2-40B4-BE49-F238E27FC236}">
                <a16:creationId xmlns:a16="http://schemas.microsoft.com/office/drawing/2014/main" id="{81238136-22E7-3D1D-6D73-48C992591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838658" y="234156"/>
            <a:ext cx="1250951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POINSET2">
            <a:extLst>
              <a:ext uri="{FF2B5EF4-FFF2-40B4-BE49-F238E27FC236}">
                <a16:creationId xmlns:a16="http://schemas.microsoft.com/office/drawing/2014/main" id="{70AC35B3-8F63-B330-C5F3-F8E891466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0"/>
            <a:ext cx="1250951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POINSET2">
            <a:extLst>
              <a:ext uri="{FF2B5EF4-FFF2-40B4-BE49-F238E27FC236}">
                <a16:creationId xmlns:a16="http://schemas.microsoft.com/office/drawing/2014/main" id="{5505D0B7-1809-D4E1-2DFB-419A7F4D0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68962" y="5072949"/>
            <a:ext cx="1772583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POINSET3">
            <a:extLst>
              <a:ext uri="{FF2B5EF4-FFF2-40B4-BE49-F238E27FC236}">
                <a16:creationId xmlns:a16="http://schemas.microsoft.com/office/drawing/2014/main" id="{9A5F8A8D-7105-3583-C847-86983D256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813" y="5026026"/>
            <a:ext cx="2000251" cy="183197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776985"/>
      </p:ext>
    </p:extLst>
  </p:cSld>
  <p:clrMapOvr>
    <a:masterClrMapping/>
  </p:clrMapOvr>
  <p:transition spd="slow"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2" descr="Káº¿t quáº£ hÃ¬nh áº£nh cho HÃ¬nh áº£nh há»p quÃ ">
            <a:extLst>
              <a:ext uri="{FF2B5EF4-FFF2-40B4-BE49-F238E27FC236}">
                <a16:creationId xmlns:a16="http://schemas.microsoft.com/office/drawing/2014/main" id="{0F6A882C-BF39-DDBC-81D3-0D7091C94B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92275" y="-1825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AutoShape 24" descr="Káº¿t quáº£ hÃ¬nh áº£nh cho HÃ¬nh áº£nh há»p quÃ ">
            <a:extLst>
              <a:ext uri="{FF2B5EF4-FFF2-40B4-BE49-F238E27FC236}">
                <a16:creationId xmlns:a16="http://schemas.microsoft.com/office/drawing/2014/main" id="{37E47CCC-4512-7009-662B-098C7AF639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44675" y="-301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36" name="Picture 28" descr="Káº¿t quáº£ hÃ¬nh áº£nh cho HÃ¬nh áº£nh há»p quÃ ">
            <a:hlinkClick r:id="rId2" action="ppaction://hlinksldjump"/>
            <a:extLst>
              <a:ext uri="{FF2B5EF4-FFF2-40B4-BE49-F238E27FC236}">
                <a16:creationId xmlns:a16="http://schemas.microsoft.com/office/drawing/2014/main" id="{318B0642-42C2-0B68-92AB-70299E47A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1" y="3287714"/>
            <a:ext cx="4243388" cy="35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6" name="Picture 18" descr="Káº¿t quáº£ hÃ¬nh áº£nh cho HÃ¬nh áº£nh há»p quÃ ">
            <a:hlinkClick r:id="rId4" action="ppaction://hlinksldjump"/>
            <a:extLst>
              <a:ext uri="{FF2B5EF4-FFF2-40B4-BE49-F238E27FC236}">
                <a16:creationId xmlns:a16="http://schemas.microsoft.com/office/drawing/2014/main" id="{29906914-FF2E-EED5-3340-ED4ADEC9E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950262"/>
            <a:ext cx="4019551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4" name="Picture 26" descr="HÃ¬nh áº£nh cÃ³ liÃªn quan">
            <a:hlinkClick r:id="rId6" action="ppaction://hlinksldjump"/>
            <a:extLst>
              <a:ext uri="{FF2B5EF4-FFF2-40B4-BE49-F238E27FC236}">
                <a16:creationId xmlns:a16="http://schemas.microsoft.com/office/drawing/2014/main" id="{BF2948DE-B7BF-328B-285D-6313BB702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2" y="3756026"/>
            <a:ext cx="3406775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" descr="BAR">
            <a:extLst>
              <a:ext uri="{FF2B5EF4-FFF2-40B4-BE49-F238E27FC236}">
                <a16:creationId xmlns:a16="http://schemas.microsoft.com/office/drawing/2014/main" id="{A7F786B8-9181-0C7D-982D-0D5795C36AE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115233" y="3276600"/>
            <a:ext cx="68580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3" descr="BAR">
            <a:extLst>
              <a:ext uri="{FF2B5EF4-FFF2-40B4-BE49-F238E27FC236}">
                <a16:creationId xmlns:a16="http://schemas.microsoft.com/office/drawing/2014/main" id="{89C97946-A9E1-C6A8-8D5C-532F7C783DB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49235" y="3254376"/>
            <a:ext cx="6858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4" descr="BAR">
            <a:extLst>
              <a:ext uri="{FF2B5EF4-FFF2-40B4-BE49-F238E27FC236}">
                <a16:creationId xmlns:a16="http://schemas.microsoft.com/office/drawing/2014/main" id="{1A71C062-C987-9301-BD27-E3FD23EC3D7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3767" y="-1"/>
            <a:ext cx="11436911" cy="19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5" descr="BAR">
            <a:extLst>
              <a:ext uri="{FF2B5EF4-FFF2-40B4-BE49-F238E27FC236}">
                <a16:creationId xmlns:a16="http://schemas.microsoft.com/office/drawing/2014/main" id="{C5D75055-BDD0-8D1B-17B7-34BFA369A1F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3767" y="6759576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Picture 16" descr="Káº¿t quáº£ hÃ¬nh áº£nh cho HÃ¬nh áº£nh há»p quÃ ">
            <a:hlinkClick r:id="rId9" action="ppaction://hlinksldjump"/>
            <a:extLst>
              <a:ext uri="{FF2B5EF4-FFF2-40B4-BE49-F238E27FC236}">
                <a16:creationId xmlns:a16="http://schemas.microsoft.com/office/drawing/2014/main" id="{F8F6A1EF-2DD5-2326-41C8-7DF96BBD4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1" y="1143013"/>
            <a:ext cx="2603500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WordArt 3">
            <a:hlinkClick r:id="rId11" action="ppaction://hlinksldjump"/>
            <a:extLst>
              <a:ext uri="{FF2B5EF4-FFF2-40B4-BE49-F238E27FC236}">
                <a16:creationId xmlns:a16="http://schemas.microsoft.com/office/drawing/2014/main" id="{5F03BE5C-7A14-2438-D9C6-E6A8E3A6361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48754" y="242043"/>
            <a:ext cx="8417857" cy="762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HỘP QUÀ </a:t>
            </a:r>
            <a:r>
              <a:rPr lang="vi-V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BÍ ẨN</a:t>
            </a:r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96044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6">
            <a:extLst>
              <a:ext uri="{FF2B5EF4-FFF2-40B4-BE49-F238E27FC236}">
                <a16:creationId xmlns:a16="http://schemas.microsoft.com/office/drawing/2014/main" id="{1E3F5CCB-3E37-5161-6E46-7EB246404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1" y="1160937"/>
            <a:ext cx="4908551" cy="609128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bg1"/>
          </a:solidFill>
          <a:ln w="9525">
            <a:solidFill>
              <a:srgbClr val="CC66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66"/>
                </a:solidFill>
                <a:latin typeface=".VnTime" panose="020B7200000000000000" pitchFamily="34" charset="0"/>
              </a:rPr>
              <a:t>C©u 1</a:t>
            </a:r>
            <a:endParaRPr lang="en-US" altLang="en-US" sz="4400" b="1">
              <a:solidFill>
                <a:srgbClr val="FF0066"/>
              </a:solidFill>
              <a:latin typeface=".VnTime" panose="020B7200000000000000" pitchFamily="34" charset="0"/>
            </a:endParaRPr>
          </a:p>
        </p:txBody>
      </p:sp>
      <p:pic>
        <p:nvPicPr>
          <p:cNvPr id="6147" name="Picture 30" descr="yellowrose">
            <a:hlinkClick r:id="rId2" action="ppaction://hlinksldjump"/>
            <a:extLst>
              <a:ext uri="{FF2B5EF4-FFF2-40B4-BE49-F238E27FC236}">
                <a16:creationId xmlns:a16="http://schemas.microsoft.com/office/drawing/2014/main" id="{BF6B30B7-85FA-89A7-51F0-61073B336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8219" y="5715000"/>
            <a:ext cx="1319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31">
            <a:extLst>
              <a:ext uri="{FF2B5EF4-FFF2-40B4-BE49-F238E27FC236}">
                <a16:creationId xmlns:a16="http://schemas.microsoft.com/office/drawing/2014/main" id="{89FC0408-C44A-15B8-BC52-2F7C1DFAD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752601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    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80726C-0C9F-B7CF-4223-239D5ECFB1A7}"/>
              </a:ext>
            </a:extLst>
          </p:cNvPr>
          <p:cNvSpPr txBox="1"/>
          <p:nvPr/>
        </p:nvSpPr>
        <p:spPr>
          <a:xfrm>
            <a:off x="550417" y="1704000"/>
            <a:ext cx="10368596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4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defRPr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4479" indent="-344479">
              <a:defRPr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9" indent="-457189" algn="ctr">
              <a:buFontTx/>
              <a:buAutoNum type="alphaUcPeriod"/>
              <a:defRPr/>
            </a:pPr>
            <a:endParaRPr lang="en-US" dirty="0"/>
          </a:p>
        </p:txBody>
      </p:sp>
      <p:sp>
        <p:nvSpPr>
          <p:cNvPr id="29" name="Oval 19">
            <a:extLst>
              <a:ext uri="{FF2B5EF4-FFF2-40B4-BE49-F238E27FC236}">
                <a16:creationId xmlns:a16="http://schemas.microsoft.com/office/drawing/2014/main" id="{2EB2E67D-CF35-B1A3-B23E-F37E95954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0</a:t>
            </a:r>
          </a:p>
        </p:txBody>
      </p:sp>
      <p:sp>
        <p:nvSpPr>
          <p:cNvPr id="30" name="Oval 20">
            <a:extLst>
              <a:ext uri="{FF2B5EF4-FFF2-40B4-BE49-F238E27FC236}">
                <a16:creationId xmlns:a16="http://schemas.microsoft.com/office/drawing/2014/main" id="{379E2B2A-943C-0C83-5101-96CFAB2F5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31" name="Oval 21">
            <a:extLst>
              <a:ext uri="{FF2B5EF4-FFF2-40B4-BE49-F238E27FC236}">
                <a16:creationId xmlns:a16="http://schemas.microsoft.com/office/drawing/2014/main" id="{1EDE6142-6652-2DBC-9A56-CEAADAD3A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32" name="Oval 22">
            <a:extLst>
              <a:ext uri="{FF2B5EF4-FFF2-40B4-BE49-F238E27FC236}">
                <a16:creationId xmlns:a16="http://schemas.microsoft.com/office/drawing/2014/main" id="{2980DAF2-CC64-EF45-77C6-E99474CE6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33" name="Oval 23">
            <a:extLst>
              <a:ext uri="{FF2B5EF4-FFF2-40B4-BE49-F238E27FC236}">
                <a16:creationId xmlns:a16="http://schemas.microsoft.com/office/drawing/2014/main" id="{32DB77E1-13EE-6F1C-7910-BA94A5939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34" name="Oval 24">
            <a:extLst>
              <a:ext uri="{FF2B5EF4-FFF2-40B4-BE49-F238E27FC236}">
                <a16:creationId xmlns:a16="http://schemas.microsoft.com/office/drawing/2014/main" id="{9B755866-4B08-6AD4-D276-28DAC41B2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35" name="Oval 25">
            <a:extLst>
              <a:ext uri="{FF2B5EF4-FFF2-40B4-BE49-F238E27FC236}">
                <a16:creationId xmlns:a16="http://schemas.microsoft.com/office/drawing/2014/main" id="{D480517F-5AEB-E984-2AA3-120AF522B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36" name="Oval 26">
            <a:extLst>
              <a:ext uri="{FF2B5EF4-FFF2-40B4-BE49-F238E27FC236}">
                <a16:creationId xmlns:a16="http://schemas.microsoft.com/office/drawing/2014/main" id="{70BA011A-DFE8-6B64-92AA-CFA16B09E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37" name="Oval 27">
            <a:extLst>
              <a:ext uri="{FF2B5EF4-FFF2-40B4-BE49-F238E27FC236}">
                <a16:creationId xmlns:a16="http://schemas.microsoft.com/office/drawing/2014/main" id="{C5FEBA0D-58D3-E2A1-5691-44DC19C31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38" name="Oval 28">
            <a:extLst>
              <a:ext uri="{FF2B5EF4-FFF2-40B4-BE49-F238E27FC236}">
                <a16:creationId xmlns:a16="http://schemas.microsoft.com/office/drawing/2014/main" id="{CBD74D4B-A55B-ECA4-70F1-7FA2A47E6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39" name="Oval 29">
            <a:extLst>
              <a:ext uri="{FF2B5EF4-FFF2-40B4-BE49-F238E27FC236}">
                <a16:creationId xmlns:a16="http://schemas.microsoft.com/office/drawing/2014/main" id="{4EAEB6C0-BF5B-A9DB-3509-8C81A0621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40" name="Oval 30">
            <a:extLst>
              <a:ext uri="{FF2B5EF4-FFF2-40B4-BE49-F238E27FC236}">
                <a16:creationId xmlns:a16="http://schemas.microsoft.com/office/drawing/2014/main" id="{4FE2FB5D-DF06-1643-17A2-C53EDF31E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41" name="Oval 31">
            <a:extLst>
              <a:ext uri="{FF2B5EF4-FFF2-40B4-BE49-F238E27FC236}">
                <a16:creationId xmlns:a16="http://schemas.microsoft.com/office/drawing/2014/main" id="{65BE44DA-C869-2BB6-48BB-F00F10492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42" name="Oval 32">
            <a:extLst>
              <a:ext uri="{FF2B5EF4-FFF2-40B4-BE49-F238E27FC236}">
                <a16:creationId xmlns:a16="http://schemas.microsoft.com/office/drawing/2014/main" id="{23EF4BD3-DF28-DF3B-C364-03BE2BEBD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dirty="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43" name="Oval 33">
            <a:extLst>
              <a:ext uri="{FF2B5EF4-FFF2-40B4-BE49-F238E27FC236}">
                <a16:creationId xmlns:a16="http://schemas.microsoft.com/office/drawing/2014/main" id="{9968F635-E25B-A1D2-8577-D1E5735ED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44" name="Oval 34">
            <a:extLst>
              <a:ext uri="{FF2B5EF4-FFF2-40B4-BE49-F238E27FC236}">
                <a16:creationId xmlns:a16="http://schemas.microsoft.com/office/drawing/2014/main" id="{0C6FC5BB-6F14-78C4-BBF9-DF84A5C0B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051" y="2562225"/>
            <a:ext cx="1828800" cy="18288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dirty="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6D7BB49-3A31-727F-31B9-0798CF774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94" y="3085179"/>
            <a:ext cx="640937" cy="687831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400" b="1">
              <a:latin typeface="Times New Roman" panose="02020603050405020304" pitchFamily="18" charset="0"/>
            </a:endParaRPr>
          </a:p>
        </p:txBody>
      </p:sp>
      <p:sp>
        <p:nvSpPr>
          <p:cNvPr id="6167" name="Rectangle 22">
            <a:extLst>
              <a:ext uri="{FF2B5EF4-FFF2-40B4-BE49-F238E27FC236}">
                <a16:creationId xmlns:a16="http://schemas.microsoft.com/office/drawing/2014/main" id="{F3C2BEE5-ECD2-4EFE-4CB4-03FAE8F92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471474"/>
            <a:ext cx="533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en-US" sz="40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đáp án đúng:</a:t>
            </a:r>
          </a:p>
        </p:txBody>
      </p:sp>
      <p:pic>
        <p:nvPicPr>
          <p:cNvPr id="6168" name="Picture 7" descr="POINSET2">
            <a:extLst>
              <a:ext uri="{FF2B5EF4-FFF2-40B4-BE49-F238E27FC236}">
                <a16:creationId xmlns:a16="http://schemas.microsoft.com/office/drawing/2014/main" id="{00A0EFD8-959C-2F4A-F9CF-3B49ECAE5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36525"/>
            <a:ext cx="1250951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7" descr="POINSET2">
            <a:extLst>
              <a:ext uri="{FF2B5EF4-FFF2-40B4-BE49-F238E27FC236}">
                <a16:creationId xmlns:a16="http://schemas.microsoft.com/office/drawing/2014/main" id="{681BBC6E-3044-1E77-8003-7BD15B93C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838658" y="234156"/>
            <a:ext cx="1250951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0DFC99-2C70-58FA-2544-048E882912F1}"/>
              </a:ext>
            </a:extLst>
          </p:cNvPr>
          <p:cNvSpPr txBox="1"/>
          <p:nvPr/>
        </p:nvSpPr>
        <p:spPr>
          <a:xfrm>
            <a:off x="985422" y="5210073"/>
            <a:ext cx="9850856" cy="6667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7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7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71" name="Picture 7" descr="POINSET2">
            <a:extLst>
              <a:ext uri="{FF2B5EF4-FFF2-40B4-BE49-F238E27FC236}">
                <a16:creationId xmlns:a16="http://schemas.microsoft.com/office/drawing/2014/main" id="{64E3D4CD-FA53-7F49-15DE-7FBC92A5E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6141" y="5260181"/>
            <a:ext cx="1447800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49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6">
            <a:extLst>
              <a:ext uri="{FF2B5EF4-FFF2-40B4-BE49-F238E27FC236}">
                <a16:creationId xmlns:a16="http://schemas.microsoft.com/office/drawing/2014/main" id="{953B6A1D-F4E6-B7E9-B980-6BF606531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1" y="1362075"/>
            <a:ext cx="4908551" cy="793751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bg1"/>
          </a:solidFill>
          <a:ln w="9525">
            <a:solidFill>
              <a:srgbClr val="CC66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400" b="1" dirty="0">
              <a:solidFill>
                <a:srgbClr val="FF0066"/>
              </a:solidFill>
              <a:latin typeface=".VnTime" panose="020B7200000000000000" pitchFamily="34" charset="0"/>
            </a:endParaRPr>
          </a:p>
        </p:txBody>
      </p:sp>
      <p:sp>
        <p:nvSpPr>
          <p:cNvPr id="7172" name="Text Box 31">
            <a:extLst>
              <a:ext uri="{FF2B5EF4-FFF2-40B4-BE49-F238E27FC236}">
                <a16:creationId xmlns:a16="http://schemas.microsoft.com/office/drawing/2014/main" id="{3F065996-D0E7-8DBD-4E5E-701EF6FC8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710529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    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EA69CC-0BEE-77B7-E79C-A1A880AF0DE3}"/>
              </a:ext>
            </a:extLst>
          </p:cNvPr>
          <p:cNvSpPr txBox="1"/>
          <p:nvPr/>
        </p:nvSpPr>
        <p:spPr>
          <a:xfrm>
            <a:off x="2280604" y="1321506"/>
            <a:ext cx="105514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 QUÀ MAY MẮN </a:t>
            </a:r>
          </a:p>
          <a:p>
            <a:pPr marL="457189" indent="-457189" algn="ctr">
              <a:buFontTx/>
              <a:buAutoNum type="alphaUcPeriod"/>
              <a:defRPr/>
            </a:pPr>
            <a:endParaRPr lang="en-US" dirty="0"/>
          </a:p>
        </p:txBody>
      </p:sp>
      <p:sp>
        <p:nvSpPr>
          <p:cNvPr id="29" name="Oval 19">
            <a:extLst>
              <a:ext uri="{FF2B5EF4-FFF2-40B4-BE49-F238E27FC236}">
                <a16:creationId xmlns:a16="http://schemas.microsoft.com/office/drawing/2014/main" id="{59375031-45C9-01A4-928D-34C6F7E47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0</a:t>
            </a:r>
          </a:p>
        </p:txBody>
      </p:sp>
      <p:sp>
        <p:nvSpPr>
          <p:cNvPr id="30" name="Oval 20">
            <a:extLst>
              <a:ext uri="{FF2B5EF4-FFF2-40B4-BE49-F238E27FC236}">
                <a16:creationId xmlns:a16="http://schemas.microsoft.com/office/drawing/2014/main" id="{8CDE4DD3-E2B8-03F2-2590-E2110A446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31" name="Oval 21">
            <a:extLst>
              <a:ext uri="{FF2B5EF4-FFF2-40B4-BE49-F238E27FC236}">
                <a16:creationId xmlns:a16="http://schemas.microsoft.com/office/drawing/2014/main" id="{9C5F98CE-62EA-B09E-CAE2-F9C81E360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32" name="Oval 22">
            <a:extLst>
              <a:ext uri="{FF2B5EF4-FFF2-40B4-BE49-F238E27FC236}">
                <a16:creationId xmlns:a16="http://schemas.microsoft.com/office/drawing/2014/main" id="{CD05C88A-97F1-7312-1047-0C9218AFB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33" name="Oval 23">
            <a:extLst>
              <a:ext uri="{FF2B5EF4-FFF2-40B4-BE49-F238E27FC236}">
                <a16:creationId xmlns:a16="http://schemas.microsoft.com/office/drawing/2014/main" id="{3DD4ED7D-01D2-275D-D758-2BBC8B46B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34" name="Oval 24">
            <a:extLst>
              <a:ext uri="{FF2B5EF4-FFF2-40B4-BE49-F238E27FC236}">
                <a16:creationId xmlns:a16="http://schemas.microsoft.com/office/drawing/2014/main" id="{3D840B64-35A7-0EEC-3F05-EADFCE25A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35" name="Oval 25">
            <a:extLst>
              <a:ext uri="{FF2B5EF4-FFF2-40B4-BE49-F238E27FC236}">
                <a16:creationId xmlns:a16="http://schemas.microsoft.com/office/drawing/2014/main" id="{AC22D721-131F-D04C-6746-124E7111C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36" name="Oval 26">
            <a:extLst>
              <a:ext uri="{FF2B5EF4-FFF2-40B4-BE49-F238E27FC236}">
                <a16:creationId xmlns:a16="http://schemas.microsoft.com/office/drawing/2014/main" id="{824630AF-0D68-AC97-8925-7BC39E944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37" name="Oval 27">
            <a:extLst>
              <a:ext uri="{FF2B5EF4-FFF2-40B4-BE49-F238E27FC236}">
                <a16:creationId xmlns:a16="http://schemas.microsoft.com/office/drawing/2014/main" id="{1407A815-0C49-8D64-CBA9-2FE698890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38" name="Oval 28">
            <a:extLst>
              <a:ext uri="{FF2B5EF4-FFF2-40B4-BE49-F238E27FC236}">
                <a16:creationId xmlns:a16="http://schemas.microsoft.com/office/drawing/2014/main" id="{8A82C0F1-95DD-65D5-2D48-EE852CE38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590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39" name="Oval 29">
            <a:extLst>
              <a:ext uri="{FF2B5EF4-FFF2-40B4-BE49-F238E27FC236}">
                <a16:creationId xmlns:a16="http://schemas.microsoft.com/office/drawing/2014/main" id="{77768ADD-DA31-4F8A-6E1D-1C1801003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40" name="Oval 30">
            <a:extLst>
              <a:ext uri="{FF2B5EF4-FFF2-40B4-BE49-F238E27FC236}">
                <a16:creationId xmlns:a16="http://schemas.microsoft.com/office/drawing/2014/main" id="{8369DF78-0C45-3FC8-D919-C31DEF069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41" name="Oval 31">
            <a:extLst>
              <a:ext uri="{FF2B5EF4-FFF2-40B4-BE49-F238E27FC236}">
                <a16:creationId xmlns:a16="http://schemas.microsoft.com/office/drawing/2014/main" id="{E65F4858-DCED-F507-65BE-A776A90C2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42" name="Oval 32">
            <a:extLst>
              <a:ext uri="{FF2B5EF4-FFF2-40B4-BE49-F238E27FC236}">
                <a16:creationId xmlns:a16="http://schemas.microsoft.com/office/drawing/2014/main" id="{40E1C9C2-C60D-F251-80F6-0C4497B59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dirty="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43" name="Oval 33">
            <a:extLst>
              <a:ext uri="{FF2B5EF4-FFF2-40B4-BE49-F238E27FC236}">
                <a16:creationId xmlns:a16="http://schemas.microsoft.com/office/drawing/2014/main" id="{4FB00D22-BDB3-C742-D273-93BDDC19F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6670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dirty="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44" name="Oval 34">
            <a:extLst>
              <a:ext uri="{FF2B5EF4-FFF2-40B4-BE49-F238E27FC236}">
                <a16:creationId xmlns:a16="http://schemas.microsoft.com/office/drawing/2014/main" id="{F8D6EDD2-2D1C-9950-A9E9-2CE862B11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051" y="2562225"/>
            <a:ext cx="1828800" cy="18288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dirty="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pic>
        <p:nvPicPr>
          <p:cNvPr id="7192" name="Picture 7" descr="POINSET2">
            <a:extLst>
              <a:ext uri="{FF2B5EF4-FFF2-40B4-BE49-F238E27FC236}">
                <a16:creationId xmlns:a16="http://schemas.microsoft.com/office/drawing/2014/main" id="{D180F97E-A31A-60DD-7C94-38CA1E241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89" y="76199"/>
            <a:ext cx="1681056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7" descr="POINSET2">
            <a:extLst>
              <a:ext uri="{FF2B5EF4-FFF2-40B4-BE49-F238E27FC236}">
                <a16:creationId xmlns:a16="http://schemas.microsoft.com/office/drawing/2014/main" id="{9B3F1815-AB9C-139E-C3CB-B066615D7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69990" y="-29950"/>
            <a:ext cx="1250951" cy="153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4" name="Picture 7" descr="POINSET2">
            <a:extLst>
              <a:ext uri="{FF2B5EF4-FFF2-40B4-BE49-F238E27FC236}">
                <a16:creationId xmlns:a16="http://schemas.microsoft.com/office/drawing/2014/main" id="{43CAF5B8-2DAB-C97E-1A5E-0FAFA562E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5507" y="5255737"/>
            <a:ext cx="1447800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1E3463-2B26-1B54-8A61-2EE58352BAFE}"/>
              </a:ext>
            </a:extLst>
          </p:cNvPr>
          <p:cNvSpPr txBox="1"/>
          <p:nvPr/>
        </p:nvSpPr>
        <p:spPr>
          <a:xfrm>
            <a:off x="701336" y="2412952"/>
            <a:ext cx="7369515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PHẦN QUÀ VÀ </a:t>
            </a:r>
          </a:p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TRÀNG PHÁO TAY </a:t>
            </a:r>
          </a:p>
        </p:txBody>
      </p:sp>
      <p:pic>
        <p:nvPicPr>
          <p:cNvPr id="3" name="Picture 30" descr="yellowrose">
            <a:hlinkClick r:id="rId3" action="ppaction://hlinksldjump"/>
            <a:extLst>
              <a:ext uri="{FF2B5EF4-FFF2-40B4-BE49-F238E27FC236}">
                <a16:creationId xmlns:a16="http://schemas.microsoft.com/office/drawing/2014/main" id="{EF63F871-3C82-43B8-4190-544F06E9C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675" y="5574031"/>
            <a:ext cx="1319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51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6">
            <a:extLst>
              <a:ext uri="{FF2B5EF4-FFF2-40B4-BE49-F238E27FC236}">
                <a16:creationId xmlns:a16="http://schemas.microsoft.com/office/drawing/2014/main" id="{D8DD8491-FD1B-2132-2CB2-06D3E7BAE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1" y="152401"/>
            <a:ext cx="4908551" cy="793751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bg1"/>
          </a:solidFill>
          <a:ln w="9525">
            <a:solidFill>
              <a:srgbClr val="CC66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5333" b="1" dirty="0" err="1">
                <a:solidFill>
                  <a:srgbClr val="FF0066"/>
                </a:solidFill>
                <a:latin typeface=".VnTime" panose="020B7200000000000000" pitchFamily="34" charset="0"/>
              </a:rPr>
              <a:t>C©u</a:t>
            </a:r>
            <a:r>
              <a:rPr lang="en-US" altLang="en-US" sz="5333" b="1" dirty="0">
                <a:solidFill>
                  <a:srgbClr val="FF0066"/>
                </a:solidFill>
                <a:latin typeface=".VnTime" panose="020B7200000000000000" pitchFamily="34" charset="0"/>
              </a:rPr>
              <a:t> 2</a:t>
            </a:r>
            <a:endParaRPr lang="en-US" altLang="en-US" sz="5867" b="1" dirty="0">
              <a:solidFill>
                <a:srgbClr val="FF0066"/>
              </a:solidFill>
              <a:latin typeface=".VnTime" panose="020B7200000000000000" pitchFamily="34" charset="0"/>
            </a:endParaRPr>
          </a:p>
        </p:txBody>
      </p:sp>
      <p:sp>
        <p:nvSpPr>
          <p:cNvPr id="8196" name="Text Box 31">
            <a:extLst>
              <a:ext uri="{FF2B5EF4-FFF2-40B4-BE49-F238E27FC236}">
                <a16:creationId xmlns:a16="http://schemas.microsoft.com/office/drawing/2014/main" id="{024C68ED-237F-B2BD-4673-64EF30988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752601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     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5AE6E50-7697-0DB8-BCB3-D25ADA1ECEAD}"/>
              </a:ext>
            </a:extLst>
          </p:cNvPr>
          <p:cNvSpPr txBox="1"/>
          <p:nvPr/>
        </p:nvSpPr>
        <p:spPr>
          <a:xfrm>
            <a:off x="834501" y="989400"/>
            <a:ext cx="10404629" cy="5539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Việc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nào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dưới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đây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KHÔNG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được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làm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khi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sử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dụng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hóa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5333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chất</a:t>
            </a:r>
            <a:r>
              <a:rPr lang="en-US" sz="5333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?</a:t>
            </a:r>
          </a:p>
          <a:p>
            <a:pPr marL="457189" indent="-457189">
              <a:buFontTx/>
              <a:buAutoNum type="alphaUcPeriod"/>
              <a:defRPr/>
            </a:pPr>
            <a:r>
              <a:rPr lang="en-US" sz="5333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Ngửi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,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nếm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hóa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chất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.</a:t>
            </a:r>
          </a:p>
          <a:p>
            <a:pPr marL="457189" indent="-457189">
              <a:buFontTx/>
              <a:buAutoNum type="alphaUcPeriod"/>
              <a:defRPr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mác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189" indent="-457189">
              <a:buFontTx/>
              <a:buAutoNum type="alphaUcPeriod"/>
              <a:defRPr/>
            </a:pPr>
            <a:r>
              <a:rPr lang="en-US" sz="44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Tuân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thủ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theo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đúng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quy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</a:p>
          <a:p>
            <a:pPr>
              <a:defRPr/>
            </a:pP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định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và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hướng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dẫn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của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giáo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viên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.</a:t>
            </a:r>
          </a:p>
          <a:p>
            <a:pPr marL="742932" indent="-742932">
              <a:defRPr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đậy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lọ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>
                <a:sym typeface="Symbol" pitchFamily="18" charset="2"/>
              </a:rPr>
              <a:t> </a:t>
            </a:r>
            <a:endParaRPr lang="en-US" sz="4400" b="1" baseline="-25000" dirty="0"/>
          </a:p>
          <a:p>
            <a:pPr algn="ctr" eaLnBrk="1" hangingPunct="1">
              <a:defRPr/>
            </a:pPr>
            <a:endParaRPr lang="en-US" b="1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ECB0408-A922-482A-87FB-2E66EA2D4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233" y="2774491"/>
            <a:ext cx="672352" cy="663387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400" b="1">
              <a:latin typeface="Times New Roman" panose="02020603050405020304" pitchFamily="18" charset="0"/>
            </a:endParaRPr>
          </a:p>
        </p:txBody>
      </p:sp>
      <p:sp>
        <p:nvSpPr>
          <p:cNvPr id="31" name="Oval 19">
            <a:extLst>
              <a:ext uri="{FF2B5EF4-FFF2-40B4-BE49-F238E27FC236}">
                <a16:creationId xmlns:a16="http://schemas.microsoft.com/office/drawing/2014/main" id="{D8E46DEA-31FC-3E4A-E565-5AF57591E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0</a:t>
            </a:r>
          </a:p>
        </p:txBody>
      </p:sp>
      <p:sp>
        <p:nvSpPr>
          <p:cNvPr id="32" name="Oval 20">
            <a:extLst>
              <a:ext uri="{FF2B5EF4-FFF2-40B4-BE49-F238E27FC236}">
                <a16:creationId xmlns:a16="http://schemas.microsoft.com/office/drawing/2014/main" id="{BE4303AD-0209-F6F6-0707-1C7B40A8C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E26E3F00-FA06-9BC1-3D2D-7A983B9C7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34" name="Oval 22">
            <a:extLst>
              <a:ext uri="{FF2B5EF4-FFF2-40B4-BE49-F238E27FC236}">
                <a16:creationId xmlns:a16="http://schemas.microsoft.com/office/drawing/2014/main" id="{C64E4B88-C6A0-75C1-9677-42E789A45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35" name="Oval 23">
            <a:extLst>
              <a:ext uri="{FF2B5EF4-FFF2-40B4-BE49-F238E27FC236}">
                <a16:creationId xmlns:a16="http://schemas.microsoft.com/office/drawing/2014/main" id="{FB9E8B59-D294-81D6-2336-A8A60F075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36" name="Oval 24">
            <a:extLst>
              <a:ext uri="{FF2B5EF4-FFF2-40B4-BE49-F238E27FC236}">
                <a16:creationId xmlns:a16="http://schemas.microsoft.com/office/drawing/2014/main" id="{E6B7CB55-4DEA-BA0F-F616-814ED303E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37" name="Oval 25">
            <a:extLst>
              <a:ext uri="{FF2B5EF4-FFF2-40B4-BE49-F238E27FC236}">
                <a16:creationId xmlns:a16="http://schemas.microsoft.com/office/drawing/2014/main" id="{50327447-D404-5760-0610-1C4206D04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38" name="Oval 26">
            <a:extLst>
              <a:ext uri="{FF2B5EF4-FFF2-40B4-BE49-F238E27FC236}">
                <a16:creationId xmlns:a16="http://schemas.microsoft.com/office/drawing/2014/main" id="{36F7FA97-866E-916F-1732-893ED2792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39" name="Oval 27">
            <a:extLst>
              <a:ext uri="{FF2B5EF4-FFF2-40B4-BE49-F238E27FC236}">
                <a16:creationId xmlns:a16="http://schemas.microsoft.com/office/drawing/2014/main" id="{8D289638-35C5-42FA-0B88-A18A7ED69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971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40" name="Oval 28">
            <a:extLst>
              <a:ext uri="{FF2B5EF4-FFF2-40B4-BE49-F238E27FC236}">
                <a16:creationId xmlns:a16="http://schemas.microsoft.com/office/drawing/2014/main" id="{E509BC82-454E-BF6B-55A3-5D38C5818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3049588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41" name="Oval 29">
            <a:extLst>
              <a:ext uri="{FF2B5EF4-FFF2-40B4-BE49-F238E27FC236}">
                <a16:creationId xmlns:a16="http://schemas.microsoft.com/office/drawing/2014/main" id="{6449272B-267E-715A-7C52-15683898D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971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42" name="Oval 30">
            <a:extLst>
              <a:ext uri="{FF2B5EF4-FFF2-40B4-BE49-F238E27FC236}">
                <a16:creationId xmlns:a16="http://schemas.microsoft.com/office/drawing/2014/main" id="{AEA6F33A-B9AF-8132-C287-0A9B00C53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971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43" name="Oval 31">
            <a:extLst>
              <a:ext uri="{FF2B5EF4-FFF2-40B4-BE49-F238E27FC236}">
                <a16:creationId xmlns:a16="http://schemas.microsoft.com/office/drawing/2014/main" id="{ABF7EA53-D161-55C2-CDE6-C6EF31B9C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9718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44" name="Oval 32">
            <a:extLst>
              <a:ext uri="{FF2B5EF4-FFF2-40B4-BE49-F238E27FC236}">
                <a16:creationId xmlns:a16="http://schemas.microsoft.com/office/drawing/2014/main" id="{BEAF3F3E-B9D5-D91F-562F-F7BFE58DC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3048000"/>
            <a:ext cx="1600200" cy="16764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45" name="Oval 33">
            <a:extLst>
              <a:ext uri="{FF2B5EF4-FFF2-40B4-BE49-F238E27FC236}">
                <a16:creationId xmlns:a16="http://schemas.microsoft.com/office/drawing/2014/main" id="{564C8F71-08E4-EE44-0010-8A85E02CF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895600"/>
            <a:ext cx="1828800" cy="17526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46" name="Oval 34">
            <a:extLst>
              <a:ext uri="{FF2B5EF4-FFF2-40B4-BE49-F238E27FC236}">
                <a16:creationId xmlns:a16="http://schemas.microsoft.com/office/drawing/2014/main" id="{19AA1052-1A69-78F5-D1B0-6C0890407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971800"/>
            <a:ext cx="1905000" cy="18288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dirty="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pic>
        <p:nvPicPr>
          <p:cNvPr id="8215" name="Picture 7" descr="POINSET2">
            <a:extLst>
              <a:ext uri="{FF2B5EF4-FFF2-40B4-BE49-F238E27FC236}">
                <a16:creationId xmlns:a16="http://schemas.microsoft.com/office/drawing/2014/main" id="{9B7F5246-CC09-46D7-57D4-C9678EA0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21180" y="244241"/>
            <a:ext cx="16002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7" descr="POINSET2">
            <a:extLst>
              <a:ext uri="{FF2B5EF4-FFF2-40B4-BE49-F238E27FC236}">
                <a16:creationId xmlns:a16="http://schemas.microsoft.com/office/drawing/2014/main" id="{20989694-8EDA-A657-10F0-495CC72B3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6237" y="5171552"/>
            <a:ext cx="1600200" cy="159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7" descr="POINSET2">
            <a:extLst>
              <a:ext uri="{FF2B5EF4-FFF2-40B4-BE49-F238E27FC236}">
                <a16:creationId xmlns:a16="http://schemas.microsoft.com/office/drawing/2014/main" id="{8851DDB6-EAA6-D3DD-001E-D02F836D9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45" y="-35136"/>
            <a:ext cx="1250951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D794AB-FBA4-3573-0D9F-4DD4650F53AD}"/>
              </a:ext>
            </a:extLst>
          </p:cNvPr>
          <p:cNvSpPr txBox="1"/>
          <p:nvPr/>
        </p:nvSpPr>
        <p:spPr>
          <a:xfrm>
            <a:off x="10287000" y="1987361"/>
            <a:ext cx="1564690" cy="35394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30" descr="yellowrose">
            <a:hlinkClick r:id="rId3" action="ppaction://hlinksldjump"/>
            <a:extLst>
              <a:ext uri="{FF2B5EF4-FFF2-40B4-BE49-F238E27FC236}">
                <a16:creationId xmlns:a16="http://schemas.microsoft.com/office/drawing/2014/main" id="{8CBBDD7F-3E2B-6F19-FF29-F7EEE9E26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605" y="5638800"/>
            <a:ext cx="1319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63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6">
            <a:extLst>
              <a:ext uri="{FF2B5EF4-FFF2-40B4-BE49-F238E27FC236}">
                <a16:creationId xmlns:a16="http://schemas.microsoft.com/office/drawing/2014/main" id="{D8DD8491-FD1B-2132-2CB2-06D3E7BAE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6861" y="152401"/>
            <a:ext cx="4908551" cy="793751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bg1"/>
          </a:solidFill>
          <a:ln w="9525">
            <a:solidFill>
              <a:srgbClr val="CC66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5333" b="1" dirty="0" err="1">
                <a:solidFill>
                  <a:srgbClr val="FF0066"/>
                </a:solidFill>
                <a:latin typeface=".VnTime" panose="020B7200000000000000" pitchFamily="34" charset="0"/>
              </a:rPr>
              <a:t>C©u</a:t>
            </a:r>
            <a:r>
              <a:rPr lang="en-US" altLang="en-US" sz="5333" b="1" dirty="0">
                <a:solidFill>
                  <a:srgbClr val="FF0066"/>
                </a:solidFill>
                <a:latin typeface=".VnTime" panose="020B7200000000000000" pitchFamily="34" charset="0"/>
              </a:rPr>
              <a:t> 3</a:t>
            </a:r>
            <a:endParaRPr lang="en-US" altLang="en-US" sz="5867" b="1" dirty="0">
              <a:solidFill>
                <a:srgbClr val="FF0066"/>
              </a:solidFill>
              <a:latin typeface=".VnTime" panose="020B7200000000000000" pitchFamily="34" charset="0"/>
            </a:endParaRPr>
          </a:p>
        </p:txBody>
      </p:sp>
      <p:sp>
        <p:nvSpPr>
          <p:cNvPr id="8196" name="Text Box 31">
            <a:extLst>
              <a:ext uri="{FF2B5EF4-FFF2-40B4-BE49-F238E27FC236}">
                <a16:creationId xmlns:a16="http://schemas.microsoft.com/office/drawing/2014/main" id="{024C68ED-237F-B2BD-4673-64EF30988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752601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     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5AE6E50-7697-0DB8-BCB3-D25ADA1ECEAD}"/>
              </a:ext>
            </a:extLst>
          </p:cNvPr>
          <p:cNvSpPr txBox="1"/>
          <p:nvPr/>
        </p:nvSpPr>
        <p:spPr>
          <a:xfrm>
            <a:off x="758813" y="1143000"/>
            <a:ext cx="1055265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en-US" b="1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ECB0408-A922-482A-87FB-2E66EA2D4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80" y="4119230"/>
            <a:ext cx="711734" cy="622991"/>
          </a:xfrm>
          <a:prstGeom prst="ellips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4400" b="1">
              <a:latin typeface="Times New Roman" panose="02020603050405020304" pitchFamily="18" charset="0"/>
            </a:endParaRPr>
          </a:p>
        </p:txBody>
      </p:sp>
      <p:pic>
        <p:nvPicPr>
          <p:cNvPr id="8215" name="Picture 7" descr="POINSET2">
            <a:extLst>
              <a:ext uri="{FF2B5EF4-FFF2-40B4-BE49-F238E27FC236}">
                <a16:creationId xmlns:a16="http://schemas.microsoft.com/office/drawing/2014/main" id="{9B7F5246-CC09-46D7-57D4-C9678EA0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21180" y="244241"/>
            <a:ext cx="16002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7" descr="POINSET2">
            <a:extLst>
              <a:ext uri="{FF2B5EF4-FFF2-40B4-BE49-F238E27FC236}">
                <a16:creationId xmlns:a16="http://schemas.microsoft.com/office/drawing/2014/main" id="{20989694-8EDA-A657-10F0-495CC72B3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6237" y="5171552"/>
            <a:ext cx="1600200" cy="159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7" descr="POINSET2">
            <a:extLst>
              <a:ext uri="{FF2B5EF4-FFF2-40B4-BE49-F238E27FC236}">
                <a16:creationId xmlns:a16="http://schemas.microsoft.com/office/drawing/2014/main" id="{8851DDB6-EAA6-D3DD-001E-D02F836D9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45" y="-35136"/>
            <a:ext cx="1250951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0" descr="yellowrose">
            <a:hlinkClick r:id="rId3" action="ppaction://hlinksldjump"/>
            <a:extLst>
              <a:ext uri="{FF2B5EF4-FFF2-40B4-BE49-F238E27FC236}">
                <a16:creationId xmlns:a16="http://schemas.microsoft.com/office/drawing/2014/main" id="{8CBBDD7F-3E2B-6F19-FF29-F7EEE9E26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605" y="5638800"/>
            <a:ext cx="1319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7" descr="ag00373_">
            <a:extLst>
              <a:ext uri="{FF2B5EF4-FFF2-40B4-BE49-F238E27FC236}">
                <a16:creationId xmlns:a16="http://schemas.microsoft.com/office/drawing/2014/main" id="{FCFC192A-55DA-76EF-30B6-53451A0880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35610">
            <a:off x="6517325" y="5849939"/>
            <a:ext cx="7953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7" descr="ag00373_">
            <a:extLst>
              <a:ext uri="{FF2B5EF4-FFF2-40B4-BE49-F238E27FC236}">
                <a16:creationId xmlns:a16="http://schemas.microsoft.com/office/drawing/2014/main" id="{7AC2D99C-59BF-A4F8-E9C0-DA421F78FA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35610">
            <a:off x="4250374" y="5838825"/>
            <a:ext cx="7953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7" descr="ag00373_">
            <a:extLst>
              <a:ext uri="{FF2B5EF4-FFF2-40B4-BE49-F238E27FC236}">
                <a16:creationId xmlns:a16="http://schemas.microsoft.com/office/drawing/2014/main" id="{4E0BBDD4-4A7B-DB81-4E37-35E58595EB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35610">
            <a:off x="1953120" y="5714052"/>
            <a:ext cx="818776" cy="101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2DF7BC2E-3603-439B-A0C9-0FDEF5C66CA5}"/>
              </a:ext>
            </a:extLst>
          </p:cNvPr>
          <p:cNvSpPr txBox="1"/>
          <p:nvPr/>
        </p:nvSpPr>
        <p:spPr>
          <a:xfrm>
            <a:off x="4145872" y="4932360"/>
            <a:ext cx="6642145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tràng pháo tay và 1 phần quà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7AAC3E-AF79-9703-647C-94E8CE9E1A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3831" y="427344"/>
            <a:ext cx="3467848" cy="3691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910FF8-4E2F-7069-25E0-15A950F844CB}"/>
              </a:ext>
            </a:extLst>
          </p:cNvPr>
          <p:cNvSpPr txBox="1"/>
          <p:nvPr/>
        </p:nvSpPr>
        <p:spPr>
          <a:xfrm>
            <a:off x="856130" y="2009200"/>
            <a:ext cx="63031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lphaUcPeriod"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Oxygen</a:t>
            </a:r>
          </a:p>
          <a:p>
            <a:pPr marL="742950" indent="-742950">
              <a:buAutoNum type="alphaUcPeriod"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Sodium</a:t>
            </a:r>
          </a:p>
          <a:p>
            <a:pPr marL="742950" indent="-742950">
              <a:buAutoNum type="alphaUcPeriod"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Hydrogen</a:t>
            </a:r>
          </a:p>
          <a:p>
            <a:pPr marL="742950" indent="-742950">
              <a:buAutoNum type="alphaUcPeriod"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Sodium Chloride</a:t>
            </a:r>
          </a:p>
        </p:txBody>
      </p:sp>
    </p:spTree>
    <p:extLst>
      <p:ext uri="{BB962C8B-B14F-4D97-AF65-F5344CB8AC3E}">
        <p14:creationId xmlns:p14="http://schemas.microsoft.com/office/powerpoint/2010/main" val="76661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5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858FA9-634B-0E9E-7804-71355D0FD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ABDAC8-BBA9-0A6E-0C33-DD7A717BE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9C5D99-962C-A426-87E3-080D8B3A5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29</a:t>
            </a:fld>
            <a:endParaRPr lang="en-US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36E5429-5203-D37F-0502-6CCAF1B28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592" y="38266"/>
            <a:ext cx="11887200" cy="694405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6100" tIns="238050" rIns="0" bIns="23805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SƠ CỨU CHẤN THƯƠNG VÀ NGỘ ĐỘC TRONG PHÒNG THÍ NGHIỆM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3000" b="1" dirty="0"/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kiềm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(NaOH, KOH):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axetic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5%.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kiềm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boric (H</a:t>
            </a:r>
            <a:r>
              <a:rPr lang="en-US" altLang="en-US" sz="3000" baseline="-25000" dirty="0">
                <a:solidFill>
                  <a:srgbClr val="1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kumimoji="0" lang="en-US" altLang="en-US" sz="3000" i="0" u="none" strike="noStrike" cap="none" normalizeH="0" baseline="-2500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2%)</a:t>
            </a:r>
            <a:endParaRPr lang="en-US" altLang="en-US" sz="3000" dirty="0">
              <a:solidFill>
                <a:srgbClr val="140000"/>
              </a:solidFill>
              <a:latin typeface="Montserrat" panose="00000500000000000000" pitchFamily="2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sunfuric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kumimoji="0" lang="en-US" altLang="en-US" sz="3000" b="1" i="0" u="none" strike="noStrike" cap="none" normalizeH="0" baseline="-250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30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kumimoji="0" lang="en-US" altLang="en-US" sz="3000" b="1" i="0" u="none" strike="noStrike" cap="none" normalizeH="0" baseline="-250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amoniac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5%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NaHCO</a:t>
            </a:r>
            <a:r>
              <a:rPr kumimoji="0" lang="en-US" altLang="en-US" sz="3000" i="0" u="none" strike="noStrike" cap="none" normalizeH="0" baseline="-2500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10%,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xà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chóng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đun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sôi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nguội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natri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hyđro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00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cacbonat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(NaHCO</a:t>
            </a:r>
            <a:r>
              <a:rPr kumimoji="0" lang="en-US" altLang="en-US" sz="3000" i="0" u="none" strike="noStrike" cap="none" normalizeH="0" baseline="-2500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300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3%.</a:t>
            </a:r>
            <a:endParaRPr kumimoji="0" lang="en-US" altLang="en-US" sz="3000" i="0" u="none" strike="noStrike" cap="none" normalizeH="0" baseline="0" dirty="0">
              <a:ln>
                <a:noFill/>
              </a:ln>
              <a:solidFill>
                <a:srgbClr val="140000"/>
              </a:solidFill>
              <a:effectLst/>
              <a:latin typeface="Montserrat" panose="000005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19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F60777-1526-DB4B-9789-D5A251113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3" y="2323070"/>
            <a:ext cx="6788863" cy="42012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117907-2797-3740-A2F5-4FC3EB28D89A}"/>
              </a:ext>
            </a:extLst>
          </p:cNvPr>
          <p:cNvSpPr txBox="1"/>
          <p:nvPr/>
        </p:nvSpPr>
        <p:spPr>
          <a:xfrm>
            <a:off x="195916" y="2518718"/>
            <a:ext cx="1295055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B039AC-BE93-274C-AD7C-8B22427E2BD0}"/>
              </a:ext>
            </a:extLst>
          </p:cNvPr>
          <p:cNvSpPr txBox="1"/>
          <p:nvPr/>
        </p:nvSpPr>
        <p:spPr>
          <a:xfrm>
            <a:off x="673321" y="4682183"/>
            <a:ext cx="1512768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1AE786-A683-724F-BB86-C2537F9E5C01}"/>
              </a:ext>
            </a:extLst>
          </p:cNvPr>
          <p:cNvSpPr txBox="1"/>
          <p:nvPr/>
        </p:nvSpPr>
        <p:spPr>
          <a:xfrm>
            <a:off x="1924704" y="2511818"/>
            <a:ext cx="1265397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E0C278-B070-7A40-89C6-610B6B89A614}"/>
              </a:ext>
            </a:extLst>
          </p:cNvPr>
          <p:cNvSpPr txBox="1"/>
          <p:nvPr/>
        </p:nvSpPr>
        <p:spPr>
          <a:xfrm>
            <a:off x="3677103" y="2511818"/>
            <a:ext cx="1313969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3F22B5-05A0-9246-8874-555D988D04CA}"/>
              </a:ext>
            </a:extLst>
          </p:cNvPr>
          <p:cNvSpPr txBox="1"/>
          <p:nvPr/>
        </p:nvSpPr>
        <p:spPr>
          <a:xfrm>
            <a:off x="5407050" y="2518718"/>
            <a:ext cx="1264542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0715B9-CDA6-6D4E-B501-86851AB32609}"/>
              </a:ext>
            </a:extLst>
          </p:cNvPr>
          <p:cNvSpPr txBox="1"/>
          <p:nvPr/>
        </p:nvSpPr>
        <p:spPr>
          <a:xfrm>
            <a:off x="2668614" y="4650511"/>
            <a:ext cx="1512769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6E9B68-267B-1C49-AAA3-4675A00E4DF0}"/>
              </a:ext>
            </a:extLst>
          </p:cNvPr>
          <p:cNvSpPr txBox="1"/>
          <p:nvPr/>
        </p:nvSpPr>
        <p:spPr>
          <a:xfrm>
            <a:off x="4704790" y="4608041"/>
            <a:ext cx="1435461" cy="1266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0BC190-A9F9-E14E-8FEE-0D24FA0E2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9158" y="514160"/>
            <a:ext cx="5322842" cy="30397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F04B4E-6D29-3440-9930-54B72D9D6C10}"/>
              </a:ext>
            </a:extLst>
          </p:cNvPr>
          <p:cNvSpPr txBox="1"/>
          <p:nvPr/>
        </p:nvSpPr>
        <p:spPr>
          <a:xfrm>
            <a:off x="6977390" y="1618072"/>
            <a:ext cx="10621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1C11FC-9E4A-4D49-A101-9C94DCC0E80F}"/>
              </a:ext>
            </a:extLst>
          </p:cNvPr>
          <p:cNvSpPr txBox="1"/>
          <p:nvPr/>
        </p:nvSpPr>
        <p:spPr>
          <a:xfrm>
            <a:off x="9530059" y="1609353"/>
            <a:ext cx="10621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26C77F-C986-B648-B43B-8459D3C33DEC}"/>
              </a:ext>
            </a:extLst>
          </p:cNvPr>
          <p:cNvSpPr txBox="1"/>
          <p:nvPr/>
        </p:nvSpPr>
        <p:spPr>
          <a:xfrm>
            <a:off x="8983073" y="3145362"/>
            <a:ext cx="10621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A435B5-64F3-364E-AFF4-25E5B43DD7E1}"/>
              </a:ext>
            </a:extLst>
          </p:cNvPr>
          <p:cNvSpPr txBox="1"/>
          <p:nvPr/>
        </p:nvSpPr>
        <p:spPr>
          <a:xfrm>
            <a:off x="7332532" y="3149101"/>
            <a:ext cx="122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726C73-A3D8-7D45-9858-4F17E14D9ECA}"/>
              </a:ext>
            </a:extLst>
          </p:cNvPr>
          <p:cNvSpPr txBox="1"/>
          <p:nvPr/>
        </p:nvSpPr>
        <p:spPr>
          <a:xfrm>
            <a:off x="8229785" y="1609353"/>
            <a:ext cx="100850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7CCC0B-09C6-E549-8B89-88374032547F}"/>
              </a:ext>
            </a:extLst>
          </p:cNvPr>
          <p:cNvSpPr txBox="1"/>
          <p:nvPr/>
        </p:nvSpPr>
        <p:spPr>
          <a:xfrm>
            <a:off x="10883989" y="1609352"/>
            <a:ext cx="10621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0956D2-2D82-3E4D-B820-6DF1391C5EA0}"/>
              </a:ext>
            </a:extLst>
          </p:cNvPr>
          <p:cNvSpPr txBox="1"/>
          <p:nvPr/>
        </p:nvSpPr>
        <p:spPr>
          <a:xfrm>
            <a:off x="10651043" y="3131345"/>
            <a:ext cx="10621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ea typeface="Apple Symbols" panose="02000000000000000000" pitchFamily="2" charset="-79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D9C3C7-39CA-93DC-2810-94C9865C61F9}"/>
              </a:ext>
            </a:extLst>
          </p:cNvPr>
          <p:cNvSpPr txBox="1"/>
          <p:nvPr/>
        </p:nvSpPr>
        <p:spPr>
          <a:xfrm>
            <a:off x="97797" y="328474"/>
            <a:ext cx="65150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Đồng hồ đếm ngược 3 phút có âm thanh">
            <a:hlinkClick r:id="" action="ppaction://media"/>
            <a:extLst>
              <a:ext uri="{FF2B5EF4-FFF2-40B4-BE49-F238E27FC236}">
                <a16:creationId xmlns:a16="http://schemas.microsoft.com/office/drawing/2014/main" id="{E6509434-0BC7-81A2-7E52-444A7CA3F5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59540" y="5241429"/>
            <a:ext cx="1653042" cy="92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18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48FB72-8E01-77FF-C208-64817A342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3/1/20XX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9F2C5-6AB2-0B04-0F16-C9B9B7983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24B1AA-A19D-FD34-4C56-044AF9211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30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F97C2D-0EA7-621D-E752-D3BEACFA7A37}"/>
              </a:ext>
            </a:extLst>
          </p:cNvPr>
          <p:cNvSpPr txBox="1"/>
          <p:nvPr/>
        </p:nvSpPr>
        <p:spPr>
          <a:xfrm>
            <a:off x="603682" y="497148"/>
            <a:ext cx="11292395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SƠ CỨU CHẤN THƯƠNG VÀ NGỘ ĐỘC TRONG PHÒNG THÍ NGHIỆM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nhầm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nghiền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(1/2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thìa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bột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magie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oxit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(MgO)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trộn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(29 gam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300 ml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140000"/>
              </a:solidFill>
              <a:effectLst/>
              <a:latin typeface="Montserrat" panose="00000500000000000000" pitchFamily="2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kiềm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amoniac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xút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da…): 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giấm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loãng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axit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axetic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2%)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chanh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140000"/>
              </a:solidFill>
              <a:effectLst/>
              <a:latin typeface="Montserrat" panose="00000500000000000000" pitchFamily="2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hít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hiđro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sunfua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cacbon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oxit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 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nạn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thoáng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thở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rgbClr val="14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140000"/>
              </a:solidFill>
              <a:effectLst/>
              <a:latin typeface="Montserrat" panose="00000500000000000000" pitchFamily="2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949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F60777-1526-DB4B-9789-D5A251113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7" y="115410"/>
            <a:ext cx="12020366" cy="66671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F1177D-A2ED-12BF-DEEC-D9970C0E4CB2}"/>
              </a:ext>
            </a:extLst>
          </p:cNvPr>
          <p:cNvSpPr txBox="1"/>
          <p:nvPr/>
        </p:nvSpPr>
        <p:spPr>
          <a:xfrm>
            <a:off x="1802167" y="3151567"/>
            <a:ext cx="55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- 4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F4BAFD-DE05-F01F-E984-5BAF04EC01E0}"/>
              </a:ext>
            </a:extLst>
          </p:cNvPr>
          <p:cNvSpPr txBox="1"/>
          <p:nvPr/>
        </p:nvSpPr>
        <p:spPr>
          <a:xfrm>
            <a:off x="4909348" y="3114289"/>
            <a:ext cx="68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35604A-E850-D65F-AF18-6C457E75FE31}"/>
              </a:ext>
            </a:extLst>
          </p:cNvPr>
          <p:cNvSpPr txBox="1"/>
          <p:nvPr/>
        </p:nvSpPr>
        <p:spPr>
          <a:xfrm>
            <a:off x="7989902" y="3142691"/>
            <a:ext cx="763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F648FC-BBC8-C6F5-9E39-69B740B94DE1}"/>
              </a:ext>
            </a:extLst>
          </p:cNvPr>
          <p:cNvSpPr txBox="1"/>
          <p:nvPr/>
        </p:nvSpPr>
        <p:spPr>
          <a:xfrm>
            <a:off x="10955041" y="3142691"/>
            <a:ext cx="68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5BEF0-92DF-F6E4-89A0-8DBD5B9E2142}"/>
              </a:ext>
            </a:extLst>
          </p:cNvPr>
          <p:cNvSpPr txBox="1"/>
          <p:nvPr/>
        </p:nvSpPr>
        <p:spPr>
          <a:xfrm>
            <a:off x="2814219" y="6338652"/>
            <a:ext cx="594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- 3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93C2B3-FFAE-032E-2B32-70A8CCCFE420}"/>
              </a:ext>
            </a:extLst>
          </p:cNvPr>
          <p:cNvSpPr txBox="1"/>
          <p:nvPr/>
        </p:nvSpPr>
        <p:spPr>
          <a:xfrm>
            <a:off x="6347534" y="6329775"/>
            <a:ext cx="594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- 2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02A14-7FC5-390E-526D-8E5E412BA28D}"/>
              </a:ext>
            </a:extLst>
          </p:cNvPr>
          <p:cNvSpPr txBox="1"/>
          <p:nvPr/>
        </p:nvSpPr>
        <p:spPr>
          <a:xfrm>
            <a:off x="9960747" y="6312022"/>
            <a:ext cx="68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- 1</a:t>
            </a:r>
          </a:p>
        </p:txBody>
      </p:sp>
    </p:spTree>
    <p:extLst>
      <p:ext uri="{BB962C8B-B14F-4D97-AF65-F5344CB8AC3E}">
        <p14:creationId xmlns:p14="http://schemas.microsoft.com/office/powerpoint/2010/main" val="3965166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C222C5-30FC-EA46-FE61-45D4CD21B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668" y="159790"/>
            <a:ext cx="4565063" cy="3269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AB6102-E1AB-D18F-FF08-5164A9BCD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214" y="3577700"/>
            <a:ext cx="4746598" cy="32802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AFFF34-814C-CA4C-2232-DE019DBC9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361" y="3844031"/>
            <a:ext cx="5739433" cy="32802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898548-3611-920D-C791-BDD0EA5072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1" y="97656"/>
            <a:ext cx="5739433" cy="36043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4EF821-0DA3-FF54-A545-BB3530E82E76}"/>
              </a:ext>
            </a:extLst>
          </p:cNvPr>
          <p:cNvSpPr txBox="1"/>
          <p:nvPr/>
        </p:nvSpPr>
        <p:spPr>
          <a:xfrm>
            <a:off x="6027950" y="159791"/>
            <a:ext cx="1731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HÓA CHẤT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59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F035DF-3E7C-B042-9F08-FACA8DAD3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90" y="594804"/>
            <a:ext cx="10528916" cy="56994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1D948F-6C48-CBB5-65C1-355CB5E1D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8307" y="509967"/>
            <a:ext cx="39239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DỤNG CỤ THÍ NGHIỆM</a:t>
            </a:r>
          </a:p>
        </p:txBody>
      </p:sp>
    </p:spTree>
    <p:extLst>
      <p:ext uri="{BB962C8B-B14F-4D97-AF65-F5344CB8AC3E}">
        <p14:creationId xmlns:p14="http://schemas.microsoft.com/office/powerpoint/2010/main" val="107403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>
            <a:extLst>
              <a:ext uri="{FF2B5EF4-FFF2-40B4-BE49-F238E27FC236}">
                <a16:creationId xmlns:a16="http://schemas.microsoft.com/office/drawing/2014/main" id="{53604E27-9D32-2C29-98CC-24231F152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5026" y="-67082"/>
            <a:ext cx="7419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en-US" alt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DỤNG CỤ THÍ NGHIỆM</a:t>
            </a:r>
          </a:p>
        </p:txBody>
      </p:sp>
      <p:pic>
        <p:nvPicPr>
          <p:cNvPr id="9220" name="Picture 3" descr="ashless%20filter%20paper">
            <a:extLst>
              <a:ext uri="{FF2B5EF4-FFF2-40B4-BE49-F238E27FC236}">
                <a16:creationId xmlns:a16="http://schemas.microsoft.com/office/drawing/2014/main" id="{F78B0E4E-100D-B198-F817-B3EFCB452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3" y="1066800"/>
            <a:ext cx="3577701" cy="2015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 descr="beaker%20one">
            <a:extLst>
              <a:ext uri="{FF2B5EF4-FFF2-40B4-BE49-F238E27FC236}">
                <a16:creationId xmlns:a16="http://schemas.microsoft.com/office/drawing/2014/main" id="{2A6BBE98-CF34-43DD-7902-3A4018F23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3733800"/>
            <a:ext cx="2528887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 descr="burets">
            <a:extLst>
              <a:ext uri="{FF2B5EF4-FFF2-40B4-BE49-F238E27FC236}">
                <a16:creationId xmlns:a16="http://schemas.microsoft.com/office/drawing/2014/main" id="{E590A5B6-0231-500A-D87E-3C38AB7F9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33800"/>
            <a:ext cx="350520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 descr="crucible%20and%20lid%20three">
            <a:extLst>
              <a:ext uri="{FF2B5EF4-FFF2-40B4-BE49-F238E27FC236}">
                <a16:creationId xmlns:a16="http://schemas.microsoft.com/office/drawing/2014/main" id="{909F9581-8512-5AAC-EBEB-F57075355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699" y="1066800"/>
            <a:ext cx="4767309" cy="2015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7" descr="mortar%20and%20pestle">
            <a:extLst>
              <a:ext uri="{FF2B5EF4-FFF2-40B4-BE49-F238E27FC236}">
                <a16:creationId xmlns:a16="http://schemas.microsoft.com/office/drawing/2014/main" id="{34C32863-2BA5-8ADE-67F2-CAE8CA4A2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9" y="3767138"/>
            <a:ext cx="3056509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Box 10">
            <a:extLst>
              <a:ext uri="{FF2B5EF4-FFF2-40B4-BE49-F238E27FC236}">
                <a16:creationId xmlns:a16="http://schemas.microsoft.com/office/drawing/2014/main" id="{5F4397AC-4AED-A7FF-59FC-F53890752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5317" y="3208262"/>
            <a:ext cx="1384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7" name="TextBox 11">
            <a:extLst>
              <a:ext uri="{FF2B5EF4-FFF2-40B4-BE49-F238E27FC236}">
                <a16:creationId xmlns:a16="http://schemas.microsoft.com/office/drawing/2014/main" id="{6AF874DE-158E-86A0-0148-97CFE4E81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1" y="6362518"/>
            <a:ext cx="2316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Phễu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buret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228" name="TextBox 12">
            <a:extLst>
              <a:ext uri="{FF2B5EF4-FFF2-40B4-BE49-F238E27FC236}">
                <a16:creationId xmlns:a16="http://schemas.microsoft.com/office/drawing/2014/main" id="{F5AB822B-3EA9-FC7B-CD1A-F463B8A58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6375574"/>
            <a:ext cx="213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9" name="TextBox 13">
            <a:extLst>
              <a:ext uri="{FF2B5EF4-FFF2-40B4-BE49-F238E27FC236}">
                <a16:creationId xmlns:a16="http://schemas.microsoft.com/office/drawing/2014/main" id="{6512608B-0DF2-8BF6-A0CE-83B79E282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9950" y="3090913"/>
            <a:ext cx="1384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Chén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nung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30" name="TextBox 14">
            <a:extLst>
              <a:ext uri="{FF2B5EF4-FFF2-40B4-BE49-F238E27FC236}">
                <a16:creationId xmlns:a16="http://schemas.microsoft.com/office/drawing/2014/main" id="{35C980FB-6666-F09A-D7B7-CEABB7D19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6" y="6394143"/>
            <a:ext cx="211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6" grpId="0"/>
      <p:bldP spid="9227" grpId="0"/>
      <p:bldP spid="9228" grpId="0"/>
      <p:bldP spid="9229" grpId="0"/>
      <p:bldP spid="92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>
            <a:extLst>
              <a:ext uri="{FF2B5EF4-FFF2-40B4-BE49-F238E27FC236}">
                <a16:creationId xmlns:a16="http://schemas.microsoft.com/office/drawing/2014/main" id="{CBBACA1C-ABF8-7DF4-85B4-AA0A84363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5026" y="101600"/>
            <a:ext cx="7419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en-US" alt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DỤNG CỤ THÍ NGHIỆM</a:t>
            </a:r>
          </a:p>
        </p:txBody>
      </p:sp>
      <p:pic>
        <p:nvPicPr>
          <p:cNvPr id="10243" name="Picture 2" descr="crucible%20tong%20one">
            <a:extLst>
              <a:ext uri="{FF2B5EF4-FFF2-40B4-BE49-F238E27FC236}">
                <a16:creationId xmlns:a16="http://schemas.microsoft.com/office/drawing/2014/main" id="{C53A2E1C-87C6-50B1-4B2E-09CC33199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22" y="844550"/>
            <a:ext cx="305687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3" descr="dropper%20with%20drop">
            <a:extLst>
              <a:ext uri="{FF2B5EF4-FFF2-40B4-BE49-F238E27FC236}">
                <a16:creationId xmlns:a16="http://schemas.microsoft.com/office/drawing/2014/main" id="{4D8FA5E2-9A2E-94BF-870A-954607898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844550"/>
            <a:ext cx="29718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 descr="erlenmeyer%20flask%20color">
            <a:extLst>
              <a:ext uri="{FF2B5EF4-FFF2-40B4-BE49-F238E27FC236}">
                <a16:creationId xmlns:a16="http://schemas.microsoft.com/office/drawing/2014/main" id="{7EC0193E-CC10-90AE-9BF9-E762FC732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040" y="844550"/>
            <a:ext cx="3669437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florence%20flask%20binh%20cau%20co%20cao">
            <a:extLst>
              <a:ext uri="{FF2B5EF4-FFF2-40B4-BE49-F238E27FC236}">
                <a16:creationId xmlns:a16="http://schemas.microsoft.com/office/drawing/2014/main" id="{7E830AD8-001A-FE7F-6F6E-3F3A0F0DE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22" y="3276600"/>
            <a:ext cx="2787589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flask%20round">
            <a:extLst>
              <a:ext uri="{FF2B5EF4-FFF2-40B4-BE49-F238E27FC236}">
                <a16:creationId xmlns:a16="http://schemas.microsoft.com/office/drawing/2014/main" id="{23C3BCFC-75B5-682C-272C-F846194D3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276600"/>
            <a:ext cx="32004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funnels">
            <a:extLst>
              <a:ext uri="{FF2B5EF4-FFF2-40B4-BE49-F238E27FC236}">
                <a16:creationId xmlns:a16="http://schemas.microsoft.com/office/drawing/2014/main" id="{6F59881D-E9D2-B6E3-2B6B-D259C65CC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276600"/>
            <a:ext cx="359027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Box 15">
            <a:extLst>
              <a:ext uri="{FF2B5EF4-FFF2-40B4-BE49-F238E27FC236}">
                <a16:creationId xmlns:a16="http://schemas.microsoft.com/office/drawing/2014/main" id="{F857E9BA-1AF2-E6CD-4187-C4ADBC4AC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6248400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Bình cầu đáy bằng</a:t>
            </a:r>
          </a:p>
        </p:txBody>
      </p:sp>
      <p:sp>
        <p:nvSpPr>
          <p:cNvPr id="10250" name="TextBox 16">
            <a:extLst>
              <a:ext uri="{FF2B5EF4-FFF2-40B4-BE49-F238E27FC236}">
                <a16:creationId xmlns:a16="http://schemas.microsoft.com/office/drawing/2014/main" id="{59C87D68-E40A-E2FA-A24A-150A01883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4064" y="6305550"/>
            <a:ext cx="1482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Phễu</a:t>
            </a:r>
          </a:p>
        </p:txBody>
      </p:sp>
      <p:sp>
        <p:nvSpPr>
          <p:cNvPr id="10251" name="TextBox 18">
            <a:extLst>
              <a:ext uri="{FF2B5EF4-FFF2-40B4-BE49-F238E27FC236}">
                <a16:creationId xmlns:a16="http://schemas.microsoft.com/office/drawing/2014/main" id="{E38C6C7C-E546-BE84-E4BD-A91E84220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4" y="2717800"/>
            <a:ext cx="1385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Kẹp gắp</a:t>
            </a:r>
          </a:p>
        </p:txBody>
      </p:sp>
      <p:sp>
        <p:nvSpPr>
          <p:cNvPr id="10253" name="TextBox 20">
            <a:extLst>
              <a:ext uri="{FF2B5EF4-FFF2-40B4-BE49-F238E27FC236}">
                <a16:creationId xmlns:a16="http://schemas.microsoft.com/office/drawing/2014/main" id="{9FB788E7-5E52-F94F-7D31-9B93A19C5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743200"/>
            <a:ext cx="2667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Ống nhỏ giọt (ống hút)</a:t>
            </a:r>
          </a:p>
        </p:txBody>
      </p:sp>
      <p:sp>
        <p:nvSpPr>
          <p:cNvPr id="10254" name="TextBox 21">
            <a:extLst>
              <a:ext uri="{FF2B5EF4-FFF2-40B4-BE49-F238E27FC236}">
                <a16:creationId xmlns:a16="http://schemas.microsoft.com/office/drawing/2014/main" id="{58A83938-C26C-B5E9-D264-42B69E0D7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2717800"/>
            <a:ext cx="2122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Bình tam giác</a:t>
            </a:r>
          </a:p>
        </p:txBody>
      </p:sp>
      <p:sp>
        <p:nvSpPr>
          <p:cNvPr id="10255" name="TextBox 22">
            <a:extLst>
              <a:ext uri="{FF2B5EF4-FFF2-40B4-BE49-F238E27FC236}">
                <a16:creationId xmlns:a16="http://schemas.microsoft.com/office/drawing/2014/main" id="{7D7DED78-4A68-C61B-5F03-51EF02FBB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0088" y="6248400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Bình cầu đáy tròn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9" grpId="0"/>
      <p:bldP spid="10250" grpId="0"/>
      <p:bldP spid="10251" grpId="0"/>
      <p:bldP spid="10253" grpId="0"/>
      <p:bldP spid="10254" grpId="0"/>
      <p:bldP spid="102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36FBA-0105-074E-AE6C-689A52B75655}"/>
              </a:ext>
            </a:extLst>
          </p:cNvPr>
          <p:cNvSpPr txBox="1"/>
          <p:nvPr/>
        </p:nvSpPr>
        <p:spPr>
          <a:xfrm>
            <a:off x="1095632" y="751566"/>
            <a:ext cx="10639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*MỘT SỐ THIẾT BỊ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663FD6-196C-ED43-A90C-75E6623A6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837678"/>
            <a:ext cx="2156255" cy="40237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D17353-5DC3-3D4D-9E82-14B7DEF33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692" y="1926455"/>
            <a:ext cx="2282092" cy="443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E1D554-03A4-014D-90D4-77323EC53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9055" y="1154097"/>
            <a:ext cx="3047999" cy="520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7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LuminousVTI">
  <a:themeElements>
    <a:clrScheme name="Custom 54">
      <a:dk1>
        <a:sysClr val="windowText" lastClr="000000"/>
      </a:dk1>
      <a:lt1>
        <a:sysClr val="window" lastClr="FFFFFF"/>
      </a:lt1>
      <a:dk2>
        <a:srgbClr val="201449"/>
      </a:dk2>
      <a:lt2>
        <a:srgbClr val="EEEEEE"/>
      </a:lt2>
      <a:accent1>
        <a:srgbClr val="F900A0"/>
      </a:accent1>
      <a:accent2>
        <a:srgbClr val="4D4EE6"/>
      </a:accent2>
      <a:accent3>
        <a:srgbClr val="454B78"/>
      </a:accent3>
      <a:accent4>
        <a:srgbClr val="A3A3C1"/>
      </a:accent4>
      <a:accent5>
        <a:srgbClr val="7162FE"/>
      </a:accent5>
      <a:accent6>
        <a:srgbClr val="1EBE9B"/>
      </a:accent6>
      <a:hlink>
        <a:srgbClr val="F900A0"/>
      </a:hlink>
      <a:folHlink>
        <a:srgbClr val="8477FE"/>
      </a:folHlink>
    </a:clrScheme>
    <a:fontScheme name="Custom 51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uminousVTI" id="{3EBF12FF-FD44-415B-AB75-5B4F7E5C3AC4}" vid="{521B7FAE-6A8D-4468-B79A-0706294A0D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AFE2A1-77F8-441E-9B9F-DD61C354F4FE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5CF4B188-9E41-4609-81DC-EA2587D009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052644-F409-493B-8E91-969D43897F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LuminousVTI</Template>
  <TotalTime>0</TotalTime>
  <Words>1393</Words>
  <Application>Microsoft Office PowerPoint</Application>
  <PresentationFormat>Widescreen</PresentationFormat>
  <Paragraphs>232</Paragraphs>
  <Slides>30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.VnBodoniH</vt:lpstr>
      <vt:lpstr>.VnTime</vt:lpstr>
      <vt:lpstr>Arial</vt:lpstr>
      <vt:lpstr>Arial Narrow</vt:lpstr>
      <vt:lpstr>Avenir Next LT Pro</vt:lpstr>
      <vt:lpstr>Calibri</vt:lpstr>
      <vt:lpstr>Montserrat</vt:lpstr>
      <vt:lpstr>Sabon Next LT</vt:lpstr>
      <vt:lpstr>Tahoma</vt:lpstr>
      <vt:lpstr>Times New Roman</vt:lpstr>
      <vt:lpstr>Wingdings</vt:lpstr>
      <vt:lpstr>LuminousVTI</vt:lpstr>
      <vt:lpstr>PowerPoint Presentation</vt:lpstr>
      <vt:lpstr>KHỞI ĐỘNG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TIẾT 1- BÀI 1: SỬ DỤNG MỘT SỐ HOÁ CHẤT, THIẾT BỊ CƠ BẢN TRONG PHÒNG THÍ NGHIỆM </vt:lpstr>
      <vt:lpstr>PowerPoint Presentation</vt:lpstr>
      <vt:lpstr>1. NHẬN BIẾT HOÁ CHẤT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2023-02-22T14:54:22Z</dcterms:created>
  <dcterms:modified xsi:type="dcterms:W3CDTF">2023-08-18T02:35:36Z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