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884" r:id="rId2"/>
    <p:sldMasterId id="2147484067" r:id="rId3"/>
    <p:sldMasterId id="2147484301" r:id="rId4"/>
    <p:sldMasterId id="2147484361" r:id="rId5"/>
    <p:sldMasterId id="2147484433" r:id="rId6"/>
    <p:sldMasterId id="2147484445" r:id="rId7"/>
    <p:sldMasterId id="2147484548" r:id="rId8"/>
    <p:sldMasterId id="2147484869" r:id="rId9"/>
  </p:sldMasterIdLst>
  <p:notesMasterIdLst>
    <p:notesMasterId r:id="rId19"/>
  </p:notesMasterIdLst>
  <p:handoutMasterIdLst>
    <p:handoutMasterId r:id="rId20"/>
  </p:handoutMasterIdLst>
  <p:sldIdLst>
    <p:sldId id="967" r:id="rId10"/>
    <p:sldId id="933" r:id="rId11"/>
    <p:sldId id="965" r:id="rId12"/>
    <p:sldId id="955" r:id="rId13"/>
    <p:sldId id="963" r:id="rId14"/>
    <p:sldId id="962" r:id="rId15"/>
    <p:sldId id="966" r:id="rId16"/>
    <p:sldId id="959" r:id="rId17"/>
    <p:sldId id="607" r:id="rId18"/>
  </p:sldIdLst>
  <p:sldSz cx="12192000" cy="6858000"/>
  <p:notesSz cx="6858000" cy="9144000"/>
  <p:defaultTextStyle>
    <a:defPPr>
      <a:defRPr lang="en-US"/>
    </a:defPPr>
    <a:lvl1pPr marL="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BE3"/>
    <a:srgbClr val="D72A25"/>
    <a:srgbClr val="2DACE2"/>
    <a:srgbClr val="5A3E17"/>
    <a:srgbClr val="DEBD36"/>
    <a:srgbClr val="556F9E"/>
    <a:srgbClr val="4CB6BD"/>
    <a:srgbClr val="FFFF67"/>
    <a:srgbClr val="000017"/>
    <a:srgbClr val="C7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 snapToGrid="0">
      <p:cViewPr varScale="1">
        <p:scale>
          <a:sx n="75" d="100"/>
          <a:sy n="75" d="100"/>
        </p:scale>
        <p:origin x="9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328F1-3F98-4FA8-BB9C-E1ED12875A8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37EB2-2FBD-45C1-B95E-1EA0E95A4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2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116B1-623D-44EE-AA9A-BE85B33166C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lIns="91412" tIns="45718" rIns="91412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500"/>
            <a:ext cx="10515600" cy="1655445"/>
          </a:xfrm>
        </p:spPr>
        <p:txBody>
          <a:bodyPr lIns="91412" tIns="45718" rIns="91412" bIns="45718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187"/>
            <a:ext cx="10515600" cy="5850255"/>
          </a:xfrm>
        </p:spPr>
        <p:txBody>
          <a:bodyPr lIns="91412" tIns="45718" rIns="91412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539" y="999657"/>
            <a:ext cx="8367561" cy="75713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396" tIns="91396" rIns="91396" bIns="91396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8081"/>
            <a:ext cx="3962400" cy="4340087"/>
          </a:xfrm>
          <a:prstGeom prst="rect">
            <a:avLst/>
          </a:prstGeom>
        </p:spPr>
        <p:txBody>
          <a:bodyPr lIns="91412" tIns="45718" rIns="91412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03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5058" y="101001"/>
            <a:ext cx="1705129" cy="3847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4349699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5058" y="101001"/>
            <a:ext cx="1705129" cy="3847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1759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5058" y="101001"/>
            <a:ext cx="1705129" cy="384719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83274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7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37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6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lIns="91412" tIns="45718" rIns="91412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3"/>
            <a:ext cx="10515600" cy="4474845"/>
          </a:xfrm>
        </p:spPr>
        <p:txBody>
          <a:bodyPr lIns="91412" tIns="45718" rIns="91412" bIns="45718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13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9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73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73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3155"/>
          <a:stretch>
            <a:fillRect/>
          </a:stretch>
        </p:blipFill>
        <p:spPr>
          <a:xfrm>
            <a:off x="-18613" y="4"/>
            <a:ext cx="122199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90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00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445"/>
            <a:ext cx="12192000" cy="46646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7" y="105"/>
            <a:ext cx="4837875" cy="12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8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4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976" y="-1015"/>
            <a:ext cx="11933403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" y="2585817"/>
            <a:ext cx="7020359" cy="42712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1169" y="105"/>
            <a:ext cx="4466649" cy="68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0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3"/>
            <a:ext cx="10515600" cy="2781300"/>
          </a:xfrm>
        </p:spPr>
        <p:txBody>
          <a:bodyPr lIns="91412" tIns="45718" rIns="91412" bIns="45718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265"/>
            <a:ext cx="10515600" cy="1102995"/>
          </a:xfrm>
        </p:spPr>
        <p:txBody>
          <a:bodyPr lIns="144091" tIns="45718" rIns="91412" bIns="45718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495"/>
            <a:ext cx="1318981" cy="7768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607"/>
            <a:ext cx="12192000" cy="14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3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29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33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91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6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6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4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10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14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5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lIns="91412" tIns="45718" rIns="91412" bIns="45718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12" tIns="45718" rIns="9141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12" tIns="45718" rIns="9141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20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65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6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07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7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24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35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83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7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7"/>
            <a:ext cx="10515600" cy="800100"/>
          </a:xfrm>
        </p:spPr>
        <p:txBody>
          <a:bodyPr lIns="91412" tIns="45718" rIns="91412" bIns="45718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6"/>
            <a:ext cx="5220971" cy="823595"/>
          </a:xfrm>
        </p:spPr>
        <p:txBody>
          <a:bodyPr lIns="91412" tIns="45718" rIns="91412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035" indent="0">
              <a:buNone/>
              <a:defRPr sz="2400"/>
            </a:lvl2pPr>
            <a:lvl3pPr marL="914082" indent="0">
              <a:buNone/>
              <a:defRPr sz="2000"/>
            </a:lvl3pPr>
            <a:lvl4pPr marL="1371124" indent="0">
              <a:buNone/>
              <a:defRPr sz="1900"/>
            </a:lvl4pPr>
            <a:lvl5pPr marL="1828165" indent="0">
              <a:buNone/>
              <a:defRPr sz="1900"/>
            </a:lvl5pPr>
            <a:lvl6pPr marL="2285214" indent="0">
              <a:buNone/>
              <a:defRPr sz="1900"/>
            </a:lvl6pPr>
            <a:lvl7pPr marL="2742246" indent="0">
              <a:buNone/>
              <a:defRPr sz="1900"/>
            </a:lvl7pPr>
            <a:lvl8pPr marL="3199280" indent="0">
              <a:buNone/>
              <a:defRPr sz="1900"/>
            </a:lvl8pPr>
            <a:lvl9pPr marL="365631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696"/>
            <a:ext cx="5222240" cy="3820795"/>
          </a:xfrm>
        </p:spPr>
        <p:txBody>
          <a:bodyPr lIns="91412" tIns="45718" rIns="91412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770" y="1482096"/>
            <a:ext cx="5097145" cy="823595"/>
          </a:xfrm>
        </p:spPr>
        <p:txBody>
          <a:bodyPr lIns="91412" tIns="45718" rIns="91412" bIns="45718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035" indent="0">
              <a:buNone/>
              <a:defRPr sz="2400"/>
            </a:lvl2pPr>
            <a:lvl3pPr marL="914082" indent="0">
              <a:buNone/>
              <a:defRPr sz="2000"/>
            </a:lvl3pPr>
            <a:lvl4pPr marL="1371124" indent="0">
              <a:buNone/>
              <a:defRPr sz="1900"/>
            </a:lvl4pPr>
            <a:lvl5pPr marL="1828165" indent="0">
              <a:buNone/>
              <a:defRPr sz="1900"/>
            </a:lvl5pPr>
            <a:lvl6pPr marL="2285214" indent="0">
              <a:buNone/>
              <a:defRPr sz="1900"/>
            </a:lvl6pPr>
            <a:lvl7pPr marL="2742246" indent="0">
              <a:buNone/>
              <a:defRPr sz="1900"/>
            </a:lvl7pPr>
            <a:lvl8pPr marL="3199280" indent="0">
              <a:buNone/>
              <a:defRPr sz="1900"/>
            </a:lvl8pPr>
            <a:lvl9pPr marL="365631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770" y="2368696"/>
            <a:ext cx="5097145" cy="3820795"/>
          </a:xfrm>
        </p:spPr>
        <p:txBody>
          <a:bodyPr lIns="91412" tIns="45718" rIns="91412" bIns="45718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113"/>
            <a:ext cx="775136" cy="230828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7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30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1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57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7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8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5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CB120-10CE-4297-939B-070F053C5646}" type="datetimeFigureOut">
              <a:rPr lang="zh-CN" altLang="en-US" sz="1800" smtClean="0">
                <a:solidFill>
                  <a:srgbClr val="000000"/>
                </a:solidFill>
              </a:rPr>
              <a:pPr defTabSz="914400"/>
              <a:t>2023/11/6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FB0B3A-4334-42D8-A089-6B7F4BDDE3C3}" type="slidenum">
              <a:rPr lang="zh-CN" altLang="en-US" sz="1800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16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03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10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0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lIns="91412" tIns="45718" rIns="91412" bIns="45718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30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08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01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45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1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78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03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4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9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7" y="-1906"/>
            <a:ext cx="7017385" cy="6861811"/>
          </a:xfrm>
          <a:noFill/>
        </p:spPr>
        <p:txBody>
          <a:bodyPr lIns="252010" tIns="144091" rIns="91412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239" y="457202"/>
            <a:ext cx="4392295" cy="1055371"/>
          </a:xfrm>
        </p:spPr>
        <p:txBody>
          <a:bodyPr lIns="91412" tIns="45718" rIns="91412" bIns="45718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 lIns="91412" tIns="45718" rIns="91412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035" indent="0">
              <a:buNone/>
              <a:defRPr sz="1900"/>
            </a:lvl2pPr>
            <a:lvl3pPr marL="914082" indent="0">
              <a:buNone/>
              <a:defRPr sz="1600"/>
            </a:lvl3pPr>
            <a:lvl4pPr marL="1371124" indent="0">
              <a:buNone/>
              <a:defRPr sz="1500"/>
            </a:lvl4pPr>
            <a:lvl5pPr marL="1828165" indent="0">
              <a:buNone/>
              <a:defRPr sz="1500"/>
            </a:lvl5pPr>
            <a:lvl6pPr marL="2285214" indent="0">
              <a:buNone/>
              <a:defRPr sz="1500"/>
            </a:lvl6pPr>
            <a:lvl7pPr marL="2742246" indent="0">
              <a:buNone/>
              <a:defRPr sz="1500"/>
            </a:lvl7pPr>
            <a:lvl8pPr marL="3199280" indent="0">
              <a:buNone/>
              <a:defRPr sz="1500"/>
            </a:lvl8pPr>
            <a:lvl9pPr marL="3656315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93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14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518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2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81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42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55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31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829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20" y="-7620"/>
            <a:ext cx="7017385" cy="6861811"/>
          </a:xfrm>
          <a:noFill/>
        </p:spPr>
        <p:txBody>
          <a:bodyPr lIns="252010" tIns="144091" rIns="91412" bIns="45718"/>
          <a:lstStyle>
            <a:lvl1pPr marL="0" indent="0" algn="ctr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2"/>
            <a:ext cx="4279900" cy="1055371"/>
          </a:xfrm>
        </p:spPr>
        <p:txBody>
          <a:bodyPr lIns="91412" tIns="45718" rIns="91412" bIns="45718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690" y="1694180"/>
            <a:ext cx="4280535" cy="4480560"/>
          </a:xfrm>
        </p:spPr>
        <p:txBody>
          <a:bodyPr lIns="91412" tIns="45718" rIns="91412" bIns="45718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035" indent="0">
              <a:buNone/>
              <a:defRPr sz="1900"/>
            </a:lvl2pPr>
            <a:lvl3pPr marL="914082" indent="0">
              <a:buNone/>
              <a:defRPr sz="1600"/>
            </a:lvl3pPr>
            <a:lvl4pPr marL="1371124" indent="0">
              <a:buNone/>
              <a:defRPr sz="1500"/>
            </a:lvl4pPr>
            <a:lvl5pPr marL="1828165" indent="0">
              <a:buNone/>
              <a:defRPr sz="1500"/>
            </a:lvl5pPr>
            <a:lvl6pPr marL="2285214" indent="0">
              <a:buNone/>
              <a:defRPr sz="1500"/>
            </a:lvl6pPr>
            <a:lvl7pPr marL="2742246" indent="0">
              <a:buNone/>
              <a:defRPr sz="1500"/>
            </a:lvl7pPr>
            <a:lvl8pPr marL="3199280" indent="0">
              <a:buNone/>
              <a:defRPr sz="1500"/>
            </a:lvl8pPr>
            <a:lvl9pPr marL="3656315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0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zh-CN" altLang="en-US" sz="2400" dirty="0">
                <a:solidFill>
                  <a:prstClr val="black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6113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AF6D-E69A-4AEE-9A07-C4D5E8938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296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EB039-BC32-4DB4-A255-0DE4C7D24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213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8AA4-A03F-4AE4-8418-DB6847CB2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8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06449-8462-45A8-A6E5-A4A8712B2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9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496"/>
            <a:ext cx="2743200" cy="365125"/>
          </a:xfrm>
        </p:spPr>
        <p:txBody>
          <a:bodyPr lIns="91412" tIns="45718" rIns="91412" bIns="45718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496"/>
            <a:ext cx="4114800" cy="365125"/>
          </a:xfrm>
        </p:spPr>
        <p:txBody>
          <a:bodyPr lIns="91412" tIns="45718" rIns="91412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496"/>
            <a:ext cx="2743200" cy="365125"/>
          </a:xfrm>
        </p:spPr>
        <p:txBody>
          <a:bodyPr lIns="91412" tIns="45718" rIns="91412" bIns="45718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83"/>
            <a:ext cx="2628900" cy="5811839"/>
          </a:xfrm>
        </p:spPr>
        <p:txBody>
          <a:bodyPr vert="eaVert" lIns="91412" tIns="45718" rIns="9141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83"/>
            <a:ext cx="7734300" cy="5811839"/>
          </a:xfrm>
        </p:spPr>
        <p:txBody>
          <a:bodyPr vert="eaVert" lIns="91412" tIns="45718" rIns="9141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472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CAF7-5CF5-427D-9204-0234419CA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4231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FD5B-5A83-4D0C-96DC-2F6F9F5DF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220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7567-DD55-40EA-B03D-D7EFEA22F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857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2A50-B042-4E6B-8D3A-CA905F545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312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8ED1-6278-4436-8E22-F1567CF03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7776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6E0F-CBA7-409F-BCB7-5C3307F31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9975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DB444-D388-48F3-A761-0B8DEC5FD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94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26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748" indent="-228525" algn="l" defTabSz="914082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391" indent="-228525" algn="l" defTabSz="914082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412" indent="-228525" algn="l" defTabSz="914082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062" indent="-228525" algn="l" defTabSz="914082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9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3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pPr defTabSz="914400"/>
            <a:fld id="{E6309789-FCD6-481A-9923-32E656DF23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pPr defTabSz="914400"/>
            <a:fld id="{7899288B-7458-47DA-BB60-683206BA417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D648B7-4AE8-4FB8-90A2-9BB10BE6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54E5B2-AEA7-48A7-9967-4A6F153860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8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400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4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4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B520A43-8C98-45FA-A47A-8C4F0DE08889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64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1783" y="799357"/>
            <a:ext cx="7858760" cy="2928801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2674149" y="1727977"/>
            <a:ext cx="6883416" cy="1071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598" y="3412613"/>
            <a:ext cx="3296349" cy="2859484"/>
          </a:xfrm>
          <a:prstGeom prst="rect">
            <a:avLst/>
          </a:prstGeom>
        </p:spPr>
      </p:pic>
      <p:pic>
        <p:nvPicPr>
          <p:cNvPr id="11" name="PA_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85" y="0"/>
            <a:ext cx="2502568" cy="30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3182" y="503255"/>
            <a:ext cx="11397803" cy="993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7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638" y="677047"/>
            <a:ext cx="1112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00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82" y="1497168"/>
            <a:ext cx="9038273" cy="50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715" y="1562545"/>
            <a:ext cx="9411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5A3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u="sng" dirty="0">
                <a:solidFill>
                  <a:srgbClr val="5A3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solidFill>
                <a:srgbClr val="FF00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Top 20 Bài văn tả người bạn mà em yêu quý hay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67" y="3660353"/>
            <a:ext cx="4341433" cy="29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60608" y="360608"/>
            <a:ext cx="11269015" cy="1249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7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714" y="638411"/>
            <a:ext cx="1135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00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60B984-C625-4412-8279-2D4386DD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58" y="9181133"/>
            <a:ext cx="2298391" cy="1356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9414" y="834954"/>
            <a:ext cx="8744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.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chia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1" dirty="0">
                <a:solidFill>
                  <a:srgbClr val="00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6" name="Picture 8" descr="Stickman Illustration Group Kids Hanging Out Stock Vector (Royalty Free)  478267144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31" y="3325145"/>
            <a:ext cx="3764924" cy="35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7" y="0"/>
            <a:ext cx="2531082" cy="25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57" y="1642727"/>
            <a:ext cx="10053705" cy="5099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77285" y="502276"/>
            <a:ext cx="7881870" cy="1004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3804" y="650609"/>
            <a:ext cx="723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b="1" dirty="0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EAB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2EAB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appy-summer-long-106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6160" y="6132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2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" y="39271"/>
            <a:ext cx="12043953" cy="674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126012" y="1980346"/>
            <a:ext cx="650908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 defTabSz="914400">
              <a:spcBef>
                <a:spcPct val="0"/>
              </a:spcBef>
              <a:buNone/>
            </a:pP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          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4CB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54" y="3125576"/>
            <a:ext cx="6227627" cy="37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2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badi MT"/>
        <a:ea typeface="楷体"/>
        <a:cs typeface=""/>
      </a:majorFont>
      <a:minorFont>
        <a:latin typeface="Abadi MT"/>
        <a:ea typeface="楷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4570624</TotalTime>
  <Words>106</Words>
  <Application>Microsoft Office PowerPoint</Application>
  <PresentationFormat>Widescreen</PresentationFormat>
  <Paragraphs>11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30" baseType="lpstr">
      <vt:lpstr>等线</vt:lpstr>
      <vt:lpstr>等线 Light</vt:lpstr>
      <vt:lpstr>微软雅黑</vt:lpstr>
      <vt:lpstr>Abadi MT</vt:lpstr>
      <vt:lpstr>Arial</vt:lpstr>
      <vt:lpstr>Averta Std CY Bold</vt:lpstr>
      <vt:lpstr>Calibri</vt:lpstr>
      <vt:lpstr>Calibri Light</vt:lpstr>
      <vt:lpstr>Helvetica</vt:lpstr>
      <vt:lpstr>Quicksand Medium</vt:lpstr>
      <vt:lpstr>Times New Roman</vt:lpstr>
      <vt:lpstr>Utm AVO</vt:lpstr>
      <vt:lpstr>https://www.freeppt7.com</vt:lpstr>
      <vt:lpstr>Hoạt động</vt:lpstr>
      <vt:lpstr>1_Office 主题</vt:lpstr>
      <vt:lpstr>1_Office Theme</vt:lpstr>
      <vt:lpstr>Office 主题</vt:lpstr>
      <vt:lpstr>1_Office 主题​​</vt:lpstr>
      <vt:lpstr>5_Office 主题</vt:lpstr>
      <vt:lpstr>1_https://www.freeppt7.com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607</cp:revision>
  <cp:lastPrinted>2021-10-19T05:34:02Z</cp:lastPrinted>
  <dcterms:created xsi:type="dcterms:W3CDTF">2021-07-24T07:22:58Z</dcterms:created>
  <dcterms:modified xsi:type="dcterms:W3CDTF">2023-11-06T10:59:44Z</dcterms:modified>
</cp:coreProperties>
</file>