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2" r:id="rId1"/>
  </p:sldMasterIdLst>
  <p:notesMasterIdLst>
    <p:notesMasterId r:id="rId21"/>
  </p:notesMasterIdLst>
  <p:sldIdLst>
    <p:sldId id="269" r:id="rId2"/>
    <p:sldId id="313" r:id="rId3"/>
    <p:sldId id="338" r:id="rId4"/>
    <p:sldId id="270" r:id="rId5"/>
    <p:sldId id="264" r:id="rId6"/>
    <p:sldId id="271" r:id="rId7"/>
    <p:sldId id="274" r:id="rId8"/>
    <p:sldId id="318" r:id="rId9"/>
    <p:sldId id="282" r:id="rId10"/>
    <p:sldId id="319" r:id="rId11"/>
    <p:sldId id="320" r:id="rId12"/>
    <p:sldId id="321" r:id="rId13"/>
    <p:sldId id="322" r:id="rId14"/>
    <p:sldId id="300" r:id="rId15"/>
    <p:sldId id="323" r:id="rId16"/>
    <p:sldId id="324" r:id="rId17"/>
    <p:sldId id="325" r:id="rId18"/>
    <p:sldId id="326" r:id="rId19"/>
    <p:sldId id="307" r:id="rId20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3">
          <p15:clr>
            <a:srgbClr val="A4A3A4"/>
          </p15:clr>
        </p15:guide>
        <p15:guide id="2" pos="29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00"/>
    <a:srgbClr val="FFFF99"/>
    <a:srgbClr val="FFFFCC"/>
    <a:srgbClr val="800080"/>
    <a:srgbClr val="FFFFFF"/>
    <a:srgbClr val="FF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/>
    <p:restoredTop sz="92895"/>
  </p:normalViewPr>
  <p:slideViewPr>
    <p:cSldViewPr showGuides="1">
      <p:cViewPr varScale="1">
        <p:scale>
          <a:sx n="102" d="100"/>
          <a:sy n="102" d="100"/>
        </p:scale>
        <p:origin x="1884" y="72"/>
      </p:cViewPr>
      <p:guideLst>
        <p:guide orient="horz" pos="2103"/>
        <p:guide pos="291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5604" name="Rectangle 4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Click to edit Master text styles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Second level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Third level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Fourth level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>
              <a:buNone/>
            </a:pPr>
            <a:fld id="{9A0DB2DC-4C9A-4742-B13C-FB6460FD3503}" type="slidenum">
              <a:rPr lang="en-US" sz="1200" dirty="0"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032678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en-US" sz="1200" dirty="0"/>
              <a:t>4</a:t>
            </a:fld>
            <a:endParaRPr lang="en-US" sz="1200" dirty="0"/>
          </a:p>
        </p:txBody>
      </p:sp>
      <p:sp>
        <p:nvSpPr>
          <p:cNvPr id="26627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6628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lstStyle/>
          <a:p>
            <a:pPr lvl="0" eaLnBrk="1" hangingPunct="1"/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75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0175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12"/>
          </p:nvPr>
        </p:nvSpPr>
        <p:spPr>
          <a:xfrm>
            <a:off x="457200" y="6246813"/>
            <a:ext cx="2133600" cy="476250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" name="Footer Placeholder 6"/>
          <p:cNvSpPr>
            <a:spLocks noGrp="1"/>
          </p:cNvSpPr>
          <p:nvPr>
            <p:ph type="ftr" sz="quarter" idx="13"/>
          </p:nvPr>
        </p:nvSpPr>
        <p:spPr>
          <a:xfrm>
            <a:off x="3124200" y="6246813"/>
            <a:ext cx="2895600" cy="476250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6553200" y="6246813"/>
            <a:ext cx="2133600" cy="476250"/>
          </a:xfrm>
          <a:prstGeom prst="rect">
            <a:avLst/>
          </a:prstGeom>
        </p:spPr>
        <p:txBody>
          <a:bodyPr vert="horz" lIns="27432" tIns="45720" rIns="45720" bIns="45720" rtlCol="0" anchor="ctr"/>
          <a:lstStyle/>
          <a:p>
            <a:pPr>
              <a:buNone/>
            </a:pPr>
            <a:fld id="{9A0DB2DC-4C9A-4742-B13C-FB6460FD3503}" type="slidenum">
              <a:rPr lang="en-US" dirty="0">
                <a:latin typeface="Century Gothic" panose="020B0502020202020204" pitchFamily="34" charset="0"/>
              </a:rPr>
              <a:t>‹#›</a:t>
            </a:fld>
            <a:endParaRPr lang="en-US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anose="020B0604020202020204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Oval 9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4297363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/>
          <a:p>
            <a:pPr>
              <a:buNone/>
            </a:pPr>
            <a:fld id="{9A0DB2DC-4C9A-4742-B13C-FB6460FD3503}" type="slidenum">
              <a:rPr lang="en-US" dirty="0">
                <a:latin typeface="Century Gothic" panose="020B0502020202020204" pitchFamily="34" charset="0"/>
              </a:rPr>
              <a:t>‹#›</a:t>
            </a:fld>
            <a:endParaRPr lang="en-US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Click icon to add picture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>
              <a:defRPr sz="1200">
                <a:solidFill>
                  <a:srgbClr val="595959"/>
                </a:solidFill>
                <a:latin typeface="Century Gothic" panose="020B0502020202020204" pitchFamily="34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hf sldNum="0" hdr="0" ftr="0" dt="0"/>
  <p:txStyles>
    <p:titleStyle>
      <a:lvl1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anose="02040502050505030304" pitchFamily="18" charset="0"/>
        </a:defRPr>
      </a:lvl2pPr>
      <a:lvl3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anose="02040502050505030304" pitchFamily="18" charset="0"/>
        </a:defRPr>
      </a:lvl3pPr>
      <a:lvl4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anose="02040502050505030304" pitchFamily="18" charset="0"/>
        </a:defRPr>
      </a:lvl4pPr>
      <a:lvl5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anose="02040502050505030304" pitchFamily="18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anose="02040502050505030304" pitchFamily="18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anose="02040502050505030304" pitchFamily="18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anose="02040502050505030304" pitchFamily="18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anose="0204050205050503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GI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8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3.GIF"/><Relationship Id="rId2" Type="http://schemas.openxmlformats.org/officeDocument/2006/relationships/oleObject" Target="../embeddings/oleObject1.bin"/><Relationship Id="rId16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5" Type="http://schemas.openxmlformats.org/officeDocument/2006/relationships/image" Target="../media/image12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9.wmf"/><Relationship Id="rId1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015;p32">
            <a:extLst>
              <a:ext uri="{FF2B5EF4-FFF2-40B4-BE49-F238E27FC236}">
                <a16:creationId xmlns:a16="http://schemas.microsoft.com/office/drawing/2014/main" id="{9183D98D-56A6-8D9B-E61D-1DEFEA235A16}"/>
              </a:ext>
            </a:extLst>
          </p:cNvPr>
          <p:cNvSpPr txBox="1">
            <a:spLocks/>
          </p:cNvSpPr>
          <p:nvPr/>
        </p:nvSpPr>
        <p:spPr>
          <a:xfrm>
            <a:off x="-305043" y="4262341"/>
            <a:ext cx="9918290" cy="1309565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b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en-US" sz="33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405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 TÍCH HÌNH HỘP CHỮ NHẬT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DEC43D-1982-A457-1616-9DC233BEC7E5}"/>
              </a:ext>
            </a:extLst>
          </p:cNvPr>
          <p:cNvSpPr txBox="1"/>
          <p:nvPr/>
        </p:nvSpPr>
        <p:spPr>
          <a:xfrm>
            <a:off x="2860535" y="2595659"/>
            <a:ext cx="3422925" cy="10066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5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 LỚP 5</a:t>
            </a: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A9809664-9EB2-060D-2C65-BE6B8F83BF5A}"/>
              </a:ext>
            </a:extLst>
          </p:cNvPr>
          <p:cNvSpPr txBox="1"/>
          <p:nvPr/>
        </p:nvSpPr>
        <p:spPr>
          <a:xfrm>
            <a:off x="1250912" y="1086761"/>
            <a:ext cx="6806381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UBND QUẬN HẢI AN</a:t>
            </a:r>
          </a:p>
          <a:p>
            <a:pPr algn="ctr"/>
            <a:r>
              <a:rPr lang="en-US" sz="33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ĐẰNG HẢI</a:t>
            </a:r>
          </a:p>
        </p:txBody>
      </p:sp>
    </p:spTree>
    <p:extLst>
      <p:ext uri="{BB962C8B-B14F-4D97-AF65-F5344CB8AC3E}">
        <p14:creationId xmlns:p14="http://schemas.microsoft.com/office/powerpoint/2010/main" val="3205475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5"/>
          <p:cNvSpPr txBox="1"/>
          <p:nvPr/>
        </p:nvSpPr>
        <p:spPr>
          <a:xfrm>
            <a:off x="28575" y="431800"/>
            <a:ext cx="9144000" cy="13239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sz="32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2</a:t>
            </a: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spcBef>
                <a:spcPct val="50000"/>
              </a:spcBef>
            </a:pP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Tính thể tích của khối gỗ có dạng như­ hình sau: </a:t>
            </a:r>
            <a:endParaRPr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4339" name="Picture 6" descr="http://img.loigiaihay.com/picture/2017/0119/hinh-bai-2-trang-121-sgk-toan-5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475" y="1654175"/>
            <a:ext cx="7834313" cy="48371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4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00" y="4808538"/>
            <a:ext cx="712788" cy="20367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5" name="Pictur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675" y="5045075"/>
            <a:ext cx="714375" cy="20367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6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42325" y="5516563"/>
            <a:ext cx="857250" cy="1387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16" name="Group 80"/>
          <p:cNvGrpSpPr/>
          <p:nvPr/>
        </p:nvGrpSpPr>
        <p:grpSpPr bwMode="auto">
          <a:xfrm>
            <a:off x="2266335" y="3124200"/>
            <a:ext cx="2362200" cy="1828800"/>
            <a:chOff x="1152" y="432"/>
            <a:chExt cx="1488" cy="1152"/>
          </a:xfrm>
          <a:solidFill>
            <a:srgbClr val="006600"/>
          </a:solidFill>
        </p:grpSpPr>
        <p:sp>
          <p:nvSpPr>
            <p:cNvPr id="14389" name="AutoShape 53"/>
            <p:cNvSpPr>
              <a:spLocks noChangeArrowheads="1"/>
            </p:cNvSpPr>
            <p:nvPr/>
          </p:nvSpPr>
          <p:spPr bwMode="auto">
            <a:xfrm>
              <a:off x="1152" y="432"/>
              <a:ext cx="1488" cy="1152"/>
            </a:xfrm>
            <a:prstGeom prst="cube">
              <a:avLst>
                <a:gd name="adj" fmla="val 42884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4390" name="Line 54"/>
            <p:cNvSpPr>
              <a:spLocks noChangeShapeType="1"/>
            </p:cNvSpPr>
            <p:nvPr/>
          </p:nvSpPr>
          <p:spPr bwMode="auto">
            <a:xfrm flipV="1">
              <a:off x="2400" y="432"/>
              <a:ext cx="240" cy="240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4415" name="Group 79"/>
          <p:cNvGrpSpPr/>
          <p:nvPr/>
        </p:nvGrpSpPr>
        <p:grpSpPr bwMode="auto">
          <a:xfrm>
            <a:off x="4247535" y="3109912"/>
            <a:ext cx="1752600" cy="1447800"/>
            <a:chOff x="2976" y="576"/>
            <a:chExt cx="1104" cy="912"/>
          </a:xfrm>
          <a:solidFill>
            <a:srgbClr val="006600"/>
          </a:solidFill>
        </p:grpSpPr>
        <p:sp>
          <p:nvSpPr>
            <p:cNvPr id="14388" name="AutoShape 52"/>
            <p:cNvSpPr>
              <a:spLocks noChangeArrowheads="1"/>
            </p:cNvSpPr>
            <p:nvPr/>
          </p:nvSpPr>
          <p:spPr bwMode="auto">
            <a:xfrm>
              <a:off x="2976" y="576"/>
              <a:ext cx="1104" cy="912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4391" name="Line 55"/>
            <p:cNvSpPr>
              <a:spLocks noChangeShapeType="1"/>
            </p:cNvSpPr>
            <p:nvPr/>
          </p:nvSpPr>
          <p:spPr bwMode="auto">
            <a:xfrm flipV="1">
              <a:off x="2976" y="576"/>
              <a:ext cx="240" cy="240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4403" name="Text Box 67"/>
          <p:cNvSpPr txBox="1"/>
          <p:nvPr/>
        </p:nvSpPr>
        <p:spPr>
          <a:xfrm>
            <a:off x="4119563" y="2536825"/>
            <a:ext cx="1524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latin typeface="Arial" panose="020B0604020202020204" pitchFamily="34" charset="0"/>
              </a:rPr>
              <a:t>15cm</a:t>
            </a:r>
          </a:p>
        </p:txBody>
      </p:sp>
      <p:sp>
        <p:nvSpPr>
          <p:cNvPr id="15365" name="Text Box 74"/>
          <p:cNvSpPr txBox="1"/>
          <p:nvPr/>
        </p:nvSpPr>
        <p:spPr>
          <a:xfrm>
            <a:off x="1657350" y="3048000"/>
            <a:ext cx="10668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latin typeface="Arial" panose="020B0604020202020204" pitchFamily="34" charset="0"/>
              </a:rPr>
              <a:t>12cm</a:t>
            </a:r>
          </a:p>
        </p:txBody>
      </p:sp>
      <p:sp>
        <p:nvSpPr>
          <p:cNvPr id="15366" name="Text Box 75"/>
          <p:cNvSpPr txBox="1"/>
          <p:nvPr/>
        </p:nvSpPr>
        <p:spPr>
          <a:xfrm>
            <a:off x="2608263" y="4826000"/>
            <a:ext cx="1295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latin typeface="Arial" panose="020B0604020202020204" pitchFamily="34" charset="0"/>
              </a:rPr>
              <a:t>8cm</a:t>
            </a:r>
          </a:p>
        </p:txBody>
      </p:sp>
      <p:sp>
        <p:nvSpPr>
          <p:cNvPr id="14412" name="Text Box 76"/>
          <p:cNvSpPr txBox="1"/>
          <p:nvPr/>
        </p:nvSpPr>
        <p:spPr>
          <a:xfrm>
            <a:off x="5772150" y="4343400"/>
            <a:ext cx="914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latin typeface="Arial" panose="020B0604020202020204" pitchFamily="34" charset="0"/>
              </a:rPr>
              <a:t>6cm</a:t>
            </a:r>
          </a:p>
        </p:txBody>
      </p:sp>
      <p:sp>
        <p:nvSpPr>
          <p:cNvPr id="14413" name="Text Box 77"/>
          <p:cNvSpPr txBox="1"/>
          <p:nvPr/>
        </p:nvSpPr>
        <p:spPr>
          <a:xfrm>
            <a:off x="6000750" y="3581400"/>
            <a:ext cx="9906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latin typeface="Arial" panose="020B0604020202020204" pitchFamily="34" charset="0"/>
              </a:rPr>
              <a:t>5cm</a:t>
            </a:r>
          </a:p>
        </p:txBody>
      </p:sp>
      <p:sp>
        <p:nvSpPr>
          <p:cNvPr id="14414" name="Text Box 78"/>
          <p:cNvSpPr txBox="1"/>
          <p:nvPr/>
        </p:nvSpPr>
        <p:spPr>
          <a:xfrm>
            <a:off x="4878388" y="2528888"/>
            <a:ext cx="914400" cy="519112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solidFill>
                  <a:srgbClr val="FF0000"/>
                </a:solidFill>
                <a:latin typeface="Arial" panose="020B0604020202020204" pitchFamily="34" charset="0"/>
              </a:rPr>
              <a:t>7cm</a:t>
            </a:r>
          </a:p>
        </p:txBody>
      </p:sp>
      <p:sp>
        <p:nvSpPr>
          <p:cNvPr id="14461" name="Line 125"/>
          <p:cNvSpPr/>
          <p:nvPr/>
        </p:nvSpPr>
        <p:spPr>
          <a:xfrm flipV="1">
            <a:off x="4248150" y="3109913"/>
            <a:ext cx="381000" cy="381000"/>
          </a:xfrm>
          <a:prstGeom prst="line">
            <a:avLst/>
          </a:prstGeom>
          <a:ln w="57150" cap="flat" cmpd="sng">
            <a:solidFill>
              <a:srgbClr val="EC20B7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462" name="Text Box 126"/>
          <p:cNvSpPr txBox="1"/>
          <p:nvPr/>
        </p:nvSpPr>
        <p:spPr>
          <a:xfrm>
            <a:off x="1473200" y="4114800"/>
            <a:ext cx="9906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latin typeface="Arial" panose="020B0604020202020204" pitchFamily="34" charset="0"/>
              </a:rPr>
              <a:t>5cm</a:t>
            </a:r>
          </a:p>
        </p:txBody>
      </p:sp>
      <p:sp>
        <p:nvSpPr>
          <p:cNvPr id="14475" name="AutoShape 139"/>
          <p:cNvSpPr/>
          <p:nvPr/>
        </p:nvSpPr>
        <p:spPr>
          <a:xfrm rot="5400000">
            <a:off x="5200650" y="2301875"/>
            <a:ext cx="228600" cy="1371600"/>
          </a:xfrm>
          <a:prstGeom prst="leftBrace">
            <a:avLst>
              <a:gd name="adj1" fmla="val 44444"/>
              <a:gd name="adj2" fmla="val 50000"/>
            </a:avLst>
          </a:prstGeom>
          <a:noFill/>
          <a:ln w="508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5373" name="Text Box 140"/>
          <p:cNvSpPr txBox="1"/>
          <p:nvPr/>
        </p:nvSpPr>
        <p:spPr>
          <a:xfrm>
            <a:off x="76200" y="115888"/>
            <a:ext cx="16002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4000" b="1" u="sng" dirty="0">
                <a:latin typeface="Arial" panose="020B0604020202020204" pitchFamily="34" charset="0"/>
              </a:rPr>
              <a:t>Bài 2:</a:t>
            </a:r>
          </a:p>
        </p:txBody>
      </p:sp>
      <p:sp>
        <p:nvSpPr>
          <p:cNvPr id="14497" name="Text Box 161"/>
          <p:cNvSpPr txBox="1">
            <a:spLocks noChangeArrowheads="1"/>
          </p:cNvSpPr>
          <p:nvPr/>
        </p:nvSpPr>
        <p:spPr bwMode="auto">
          <a:xfrm>
            <a:off x="128588" y="1001713"/>
            <a:ext cx="2730500" cy="7080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marR="0" algn="ctr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0" lang="en-US" sz="4000" b="1" kern="1200" cap="none" spc="0" normalizeH="0" baseline="0" noProof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Cách 1</a:t>
            </a:r>
            <a:endParaRPr kumimoji="0" lang="en-US" sz="4000" kern="1200" cap="none" spc="0" normalizeH="0" baseline="0" noProof="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973388" y="3182938"/>
            <a:ext cx="911225" cy="768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sz="44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707188" y="3722688"/>
            <a:ext cx="911225" cy="7699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sz="44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7" name="Text Box 75"/>
          <p:cNvSpPr txBox="1"/>
          <p:nvPr/>
        </p:nvSpPr>
        <p:spPr>
          <a:xfrm>
            <a:off x="2608263" y="4826000"/>
            <a:ext cx="1295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latin typeface="Arial" panose="020B0604020202020204" pitchFamily="34" charset="0"/>
              </a:rPr>
              <a:t>8cm</a:t>
            </a:r>
          </a:p>
        </p:txBody>
      </p:sp>
      <p:pic>
        <p:nvPicPr>
          <p:cNvPr id="10244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0" y="4808538"/>
            <a:ext cx="712788" cy="20367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5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675" y="5045075"/>
            <a:ext cx="714375" cy="20367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6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2325" y="5516563"/>
            <a:ext cx="857250" cy="1387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14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144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07407E-6 L 0.06285 -0.3085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00" y="-15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4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14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3" dur="2000" fill="hold"/>
                                        <p:tgtEl>
                                          <p:spTgt spid="144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4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5" dur="2000" fill="hold"/>
                                        <p:tgtEl>
                                          <p:spTgt spid="144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6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7" dur="2000" fill="hold"/>
                                        <p:tgtEl>
                                          <p:spTgt spid="144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8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5 0.00509 L 0.24775 0.00509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44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4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03" grpId="0"/>
      <p:bldP spid="14412" grpId="0"/>
      <p:bldP spid="14413" grpId="0"/>
      <p:bldP spid="14414" grpId="0" animBg="1"/>
      <p:bldP spid="14414" grpId="1" animBg="1"/>
      <p:bldP spid="14462" grpId="0"/>
      <p:bldP spid="14475" grpId="0" animBg="1"/>
      <p:bldP spid="14475" grpId="1" animBg="1"/>
      <p:bldP spid="35" grpId="0"/>
      <p:bldP spid="36" grpId="0"/>
      <p:bldP spid="37" grpId="0"/>
      <p:bldP spid="37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2"/>
          <p:cNvSpPr/>
          <p:nvPr/>
        </p:nvSpPr>
        <p:spPr>
          <a:xfrm>
            <a:off x="3581400" y="3048000"/>
            <a:ext cx="3657600" cy="1600200"/>
          </a:xfrm>
          <a:prstGeom prst="cube">
            <a:avLst>
              <a:gd name="adj" fmla="val 25000"/>
            </a:avLst>
          </a:prstGeom>
          <a:solidFill>
            <a:srgbClr val="006600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30747" name="Text Box 27"/>
          <p:cNvSpPr txBox="1"/>
          <p:nvPr/>
        </p:nvSpPr>
        <p:spPr>
          <a:xfrm>
            <a:off x="2118360" y="3014980"/>
            <a:ext cx="133477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latin typeface="Arial" panose="020B0604020202020204" pitchFamily="34" charset="0"/>
              </a:rPr>
              <a:t>12cm</a:t>
            </a:r>
          </a:p>
        </p:txBody>
      </p:sp>
      <p:sp>
        <p:nvSpPr>
          <p:cNvPr id="16388" name="Text Box 28"/>
          <p:cNvSpPr txBox="1"/>
          <p:nvPr/>
        </p:nvSpPr>
        <p:spPr>
          <a:xfrm>
            <a:off x="5029200" y="2514600"/>
            <a:ext cx="1295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latin typeface="Arial" panose="020B0604020202020204" pitchFamily="34" charset="0"/>
              </a:rPr>
              <a:t>15cm</a:t>
            </a:r>
          </a:p>
        </p:txBody>
      </p:sp>
      <p:sp>
        <p:nvSpPr>
          <p:cNvPr id="16389" name="Text Box 29"/>
          <p:cNvSpPr txBox="1"/>
          <p:nvPr/>
        </p:nvSpPr>
        <p:spPr>
          <a:xfrm>
            <a:off x="7086600" y="4191000"/>
            <a:ext cx="914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latin typeface="Arial" panose="020B0604020202020204" pitchFamily="34" charset="0"/>
              </a:rPr>
              <a:t>6cm</a:t>
            </a:r>
          </a:p>
        </p:txBody>
      </p:sp>
      <p:sp>
        <p:nvSpPr>
          <p:cNvPr id="16390" name="Text Box 30"/>
          <p:cNvSpPr txBox="1"/>
          <p:nvPr/>
        </p:nvSpPr>
        <p:spPr>
          <a:xfrm>
            <a:off x="7239000" y="3352800"/>
            <a:ext cx="914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latin typeface="Arial" panose="020B0604020202020204" pitchFamily="34" charset="0"/>
              </a:rPr>
              <a:t>5cm</a:t>
            </a:r>
          </a:p>
        </p:txBody>
      </p:sp>
      <p:sp>
        <p:nvSpPr>
          <p:cNvPr id="30756" name="Line 36"/>
          <p:cNvSpPr/>
          <p:nvPr/>
        </p:nvSpPr>
        <p:spPr>
          <a:xfrm flipH="1" flipV="1">
            <a:off x="3581400" y="3353435"/>
            <a:ext cx="1789430" cy="21590"/>
          </a:xfrm>
          <a:prstGeom prst="line">
            <a:avLst/>
          </a:prstGeom>
          <a:ln w="50800" cap="flat" cmpd="sng">
            <a:solidFill>
              <a:srgbClr val="EC20B7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58" name="Text Box 38"/>
          <p:cNvSpPr txBox="1"/>
          <p:nvPr/>
        </p:nvSpPr>
        <p:spPr>
          <a:xfrm>
            <a:off x="2536825" y="3276600"/>
            <a:ext cx="914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solidFill>
                  <a:srgbClr val="FF0000"/>
                </a:solidFill>
                <a:latin typeface="Arial" panose="020B0604020202020204" pitchFamily="34" charset="0"/>
              </a:rPr>
              <a:t>6cm</a:t>
            </a:r>
          </a:p>
        </p:txBody>
      </p:sp>
      <p:sp>
        <p:nvSpPr>
          <p:cNvPr id="30759" name="Text Box 39"/>
          <p:cNvSpPr txBox="1"/>
          <p:nvPr/>
        </p:nvSpPr>
        <p:spPr>
          <a:xfrm>
            <a:off x="3013075" y="2855913"/>
            <a:ext cx="9144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solidFill>
                  <a:srgbClr val="FF0000"/>
                </a:solidFill>
                <a:latin typeface="Arial" panose="020B0604020202020204" pitchFamily="34" charset="0"/>
              </a:rPr>
              <a:t>6cm</a:t>
            </a:r>
          </a:p>
        </p:txBody>
      </p:sp>
      <p:grpSp>
        <p:nvGrpSpPr>
          <p:cNvPr id="30806" name="Group 86"/>
          <p:cNvGrpSpPr/>
          <p:nvPr/>
        </p:nvGrpSpPr>
        <p:grpSpPr bwMode="auto">
          <a:xfrm>
            <a:off x="2438400" y="3429000"/>
            <a:ext cx="2971800" cy="2043113"/>
            <a:chOff x="1968" y="816"/>
            <a:chExt cx="1872" cy="1287"/>
          </a:xfrm>
          <a:solidFill>
            <a:srgbClr val="006600"/>
          </a:solidFill>
        </p:grpSpPr>
        <p:sp>
          <p:nvSpPr>
            <p:cNvPr id="30745" name="AutoShape 25"/>
            <p:cNvSpPr>
              <a:spLocks noChangeArrowheads="1"/>
            </p:cNvSpPr>
            <p:nvPr/>
          </p:nvSpPr>
          <p:spPr bwMode="auto">
            <a:xfrm>
              <a:off x="2448" y="816"/>
              <a:ext cx="1392" cy="1008"/>
            </a:xfrm>
            <a:prstGeom prst="cube">
              <a:avLst>
                <a:gd name="adj" fmla="val 25000"/>
              </a:avLst>
            </a:prstGeom>
            <a:grpFill/>
            <a:ln w="12700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30751" name="Text Box 31"/>
            <p:cNvSpPr txBox="1">
              <a:spLocks noChangeArrowheads="1"/>
            </p:cNvSpPr>
            <p:nvPr/>
          </p:nvSpPr>
          <p:spPr bwMode="auto">
            <a:xfrm>
              <a:off x="2784" y="1776"/>
              <a:ext cx="576" cy="327"/>
            </a:xfrm>
            <a:prstGeom prst="rect">
              <a:avLst/>
            </a:prstGeom>
            <a:noFill/>
            <a:ln w="12700">
              <a:noFill/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8cm</a:t>
              </a:r>
            </a:p>
          </p:txBody>
        </p:sp>
        <p:sp>
          <p:nvSpPr>
            <p:cNvPr id="30760" name="Text Box 40"/>
            <p:cNvSpPr txBox="1">
              <a:spLocks noChangeArrowheads="1"/>
            </p:cNvSpPr>
            <p:nvPr/>
          </p:nvSpPr>
          <p:spPr bwMode="auto">
            <a:xfrm>
              <a:off x="1968" y="1296"/>
              <a:ext cx="576" cy="327"/>
            </a:xfrm>
            <a:prstGeom prst="rect">
              <a:avLst/>
            </a:prstGeom>
            <a:noFill/>
            <a:ln w="12700">
              <a:noFill/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5cm</a:t>
              </a:r>
            </a:p>
          </p:txBody>
        </p:sp>
      </p:grpSp>
      <p:sp>
        <p:nvSpPr>
          <p:cNvPr id="30774" name="AutoShape 54"/>
          <p:cNvSpPr/>
          <p:nvPr/>
        </p:nvSpPr>
        <p:spPr>
          <a:xfrm rot="2550255">
            <a:off x="3276600" y="3338513"/>
            <a:ext cx="111125" cy="533400"/>
          </a:xfrm>
          <a:prstGeom prst="leftBrace">
            <a:avLst>
              <a:gd name="adj1" fmla="val 40000"/>
              <a:gd name="adj2" fmla="val 50000"/>
            </a:avLst>
          </a:prstGeom>
          <a:noFill/>
          <a:ln w="508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765675" y="2933700"/>
            <a:ext cx="911225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sz="36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36613" y="3867150"/>
            <a:ext cx="725487" cy="647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sz="36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398" name="Text Box 140"/>
          <p:cNvSpPr txBox="1"/>
          <p:nvPr/>
        </p:nvSpPr>
        <p:spPr>
          <a:xfrm>
            <a:off x="76200" y="115888"/>
            <a:ext cx="16002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4000" b="1" u="sng" dirty="0">
                <a:latin typeface="Arial" panose="020B0604020202020204" pitchFamily="34" charset="0"/>
              </a:rPr>
              <a:t>Bài 2:</a:t>
            </a:r>
          </a:p>
        </p:txBody>
      </p:sp>
      <p:sp>
        <p:nvSpPr>
          <p:cNvPr id="21" name="Text Box 161"/>
          <p:cNvSpPr txBox="1">
            <a:spLocks noChangeArrowheads="1"/>
          </p:cNvSpPr>
          <p:nvPr/>
        </p:nvSpPr>
        <p:spPr bwMode="auto">
          <a:xfrm>
            <a:off x="128588" y="1001713"/>
            <a:ext cx="2730500" cy="7080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marR="0" algn="ctr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0" lang="en-US" sz="4000" b="1" kern="1200" cap="none" spc="0" normalizeH="0" baseline="0" noProof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Cách 2</a:t>
            </a:r>
            <a:endParaRPr kumimoji="0" lang="en-US" sz="4000" kern="1200" cap="none" spc="0" normalizeH="0" baseline="0" noProof="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10244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0" y="4808538"/>
            <a:ext cx="712788" cy="20367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5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675" y="5045075"/>
            <a:ext cx="714375" cy="20367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6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2325" y="5516563"/>
            <a:ext cx="857250" cy="1387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307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" dur="500"/>
                                        <p:tgtEl>
                                          <p:spTgt spid="307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0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0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7.40741E-7 L -0.29427 -0.0129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307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00" y="-60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022E-16 2.96296E-6 L -0.29601 -0.00324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08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800" y="-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7" grpId="0"/>
      <p:bldP spid="30758" grpId="0"/>
      <p:bldP spid="30758" grpId="1"/>
      <p:bldP spid="30759" grpId="0"/>
      <p:bldP spid="30774" grpId="0" bldLvl="0" animBg="1"/>
      <p:bldP spid="30774" grpId="1" bldLvl="0" animBg="1"/>
      <p:bldP spid="34" grpId="0"/>
      <p:bldP spid="3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176" name="Group 40"/>
          <p:cNvGrpSpPr/>
          <p:nvPr/>
        </p:nvGrpSpPr>
        <p:grpSpPr bwMode="auto">
          <a:xfrm>
            <a:off x="162560" y="2658110"/>
            <a:ext cx="6686531" cy="1961670"/>
            <a:chOff x="77" y="450"/>
            <a:chExt cx="3274" cy="1691"/>
          </a:xfrm>
          <a:solidFill>
            <a:schemeClr val="accent3">
              <a:lumMod val="75000"/>
            </a:schemeClr>
          </a:solidFill>
        </p:grpSpPr>
        <p:sp>
          <p:nvSpPr>
            <p:cNvPr id="91142" name="AutoShape 6"/>
            <p:cNvSpPr>
              <a:spLocks noChangeArrowheads="1"/>
            </p:cNvSpPr>
            <p:nvPr/>
          </p:nvSpPr>
          <p:spPr bwMode="auto">
            <a:xfrm>
              <a:off x="407" y="849"/>
              <a:ext cx="1578" cy="1292"/>
            </a:xfrm>
            <a:prstGeom prst="cube">
              <a:avLst>
                <a:gd name="adj" fmla="val 42884"/>
              </a:avLst>
            </a:prstGeom>
            <a:solidFill>
              <a:srgbClr val="006600"/>
            </a:solidFill>
            <a:ln w="25400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91145" name="AutoShape 9"/>
            <p:cNvSpPr>
              <a:spLocks noChangeArrowheads="1"/>
            </p:cNvSpPr>
            <p:nvPr/>
          </p:nvSpPr>
          <p:spPr bwMode="auto">
            <a:xfrm>
              <a:off x="1853" y="849"/>
              <a:ext cx="904" cy="1015"/>
            </a:xfrm>
            <a:prstGeom prst="cube">
              <a:avLst>
                <a:gd name="adj" fmla="val 25000"/>
              </a:avLst>
            </a:prstGeom>
            <a:solidFill>
              <a:srgbClr val="006600"/>
            </a:solidFill>
            <a:ln w="25400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91147" name="Text Box 11"/>
            <p:cNvSpPr txBox="1">
              <a:spLocks noChangeArrowheads="1"/>
            </p:cNvSpPr>
            <p:nvPr/>
          </p:nvSpPr>
          <p:spPr bwMode="auto">
            <a:xfrm>
              <a:off x="77" y="833"/>
              <a:ext cx="672" cy="327"/>
            </a:xfrm>
            <a:prstGeom prst="rect">
              <a:avLst/>
            </a:prstGeom>
            <a:noFill/>
            <a:ln w="25400">
              <a:noFill/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12cm</a:t>
              </a:r>
            </a:p>
          </p:txBody>
        </p:sp>
        <p:sp>
          <p:nvSpPr>
            <p:cNvPr id="91148" name="Text Box 12"/>
            <p:cNvSpPr txBox="1">
              <a:spLocks noChangeArrowheads="1"/>
            </p:cNvSpPr>
            <p:nvPr/>
          </p:nvSpPr>
          <p:spPr bwMode="auto">
            <a:xfrm>
              <a:off x="1752" y="450"/>
              <a:ext cx="720" cy="327"/>
            </a:xfrm>
            <a:prstGeom prst="rect">
              <a:avLst/>
            </a:prstGeom>
            <a:noFill/>
            <a:ln w="25400">
              <a:noFill/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15cm</a:t>
              </a:r>
            </a:p>
          </p:txBody>
        </p:sp>
        <p:sp>
          <p:nvSpPr>
            <p:cNvPr id="91150" name="Text Box 14"/>
            <p:cNvSpPr txBox="1">
              <a:spLocks noChangeArrowheads="1"/>
            </p:cNvSpPr>
            <p:nvPr/>
          </p:nvSpPr>
          <p:spPr bwMode="auto">
            <a:xfrm>
              <a:off x="2742" y="906"/>
              <a:ext cx="438" cy="451"/>
            </a:xfrm>
            <a:prstGeom prst="rect">
              <a:avLst/>
            </a:prstGeom>
            <a:noFill/>
            <a:ln w="25400">
              <a:noFill/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5cm</a:t>
              </a:r>
            </a:p>
          </p:txBody>
        </p:sp>
        <p:sp>
          <p:nvSpPr>
            <p:cNvPr id="91151" name="Text Box 15"/>
            <p:cNvSpPr txBox="1">
              <a:spLocks noChangeArrowheads="1"/>
            </p:cNvSpPr>
            <p:nvPr/>
          </p:nvSpPr>
          <p:spPr bwMode="auto">
            <a:xfrm>
              <a:off x="2663" y="1578"/>
              <a:ext cx="688" cy="450"/>
            </a:xfrm>
            <a:prstGeom prst="rect">
              <a:avLst/>
            </a:prstGeom>
            <a:noFill/>
            <a:ln w="25400">
              <a:noFill/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6cm</a:t>
              </a:r>
            </a:p>
          </p:txBody>
        </p:sp>
      </p:grpSp>
      <p:grpSp>
        <p:nvGrpSpPr>
          <p:cNvPr id="91179" name="Group 43"/>
          <p:cNvGrpSpPr/>
          <p:nvPr/>
        </p:nvGrpSpPr>
        <p:grpSpPr>
          <a:xfrm>
            <a:off x="6418263" y="3409950"/>
            <a:ext cx="3616274" cy="1728436"/>
            <a:chOff x="3523" y="1002"/>
            <a:chExt cx="2013" cy="1256"/>
          </a:xfrm>
        </p:grpSpPr>
        <p:sp>
          <p:nvSpPr>
            <p:cNvPr id="17415" name="AutoShape 18"/>
            <p:cNvSpPr/>
            <p:nvPr/>
          </p:nvSpPr>
          <p:spPr>
            <a:xfrm>
              <a:off x="3523" y="1002"/>
              <a:ext cx="1058" cy="879"/>
            </a:xfrm>
            <a:prstGeom prst="cube">
              <a:avLst>
                <a:gd name="adj" fmla="val 25000"/>
              </a:avLst>
            </a:prstGeom>
            <a:solidFill>
              <a:schemeClr val="bg2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7416" name="Text Box 20"/>
            <p:cNvSpPr txBox="1"/>
            <p:nvPr/>
          </p:nvSpPr>
          <p:spPr>
            <a:xfrm>
              <a:off x="3577" y="1879"/>
              <a:ext cx="916" cy="37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sz="28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7cm</a:t>
              </a:r>
            </a:p>
          </p:txBody>
        </p:sp>
        <p:sp>
          <p:nvSpPr>
            <p:cNvPr id="17417" name="Text Box 21"/>
            <p:cNvSpPr txBox="1"/>
            <p:nvPr/>
          </p:nvSpPr>
          <p:spPr>
            <a:xfrm>
              <a:off x="4642" y="1159"/>
              <a:ext cx="894" cy="37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sz="28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5cm</a:t>
              </a:r>
            </a:p>
          </p:txBody>
        </p:sp>
        <p:sp>
          <p:nvSpPr>
            <p:cNvPr id="17418" name="Text Box 22"/>
            <p:cNvSpPr txBox="1"/>
            <p:nvPr/>
          </p:nvSpPr>
          <p:spPr>
            <a:xfrm rot="-2478991">
              <a:off x="4385" y="1577"/>
              <a:ext cx="672" cy="38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sz="28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6cm</a:t>
              </a:r>
            </a:p>
          </p:txBody>
        </p:sp>
      </p:grpSp>
      <p:sp>
        <p:nvSpPr>
          <p:cNvPr id="17412" name="Text Box 11"/>
          <p:cNvSpPr txBox="1"/>
          <p:nvPr/>
        </p:nvSpPr>
        <p:spPr>
          <a:xfrm>
            <a:off x="1178560" y="4510405"/>
            <a:ext cx="1228090" cy="521970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latin typeface="Arial" panose="020B0604020202020204" pitchFamily="34" charset="0"/>
              </a:rPr>
              <a:t>8</a:t>
            </a:r>
            <a:r>
              <a:rPr lang="en-US" sz="2800" b="1" dirty="0">
                <a:latin typeface="Arial" panose="020B0604020202020204" pitchFamily="34" charset="0"/>
              </a:rPr>
              <a:t>c</a:t>
            </a:r>
            <a:r>
              <a:rPr sz="2800" b="1" dirty="0">
                <a:latin typeface="Arial" panose="020B0604020202020204" pitchFamily="34" charset="0"/>
              </a:rPr>
              <a:t>m</a:t>
            </a:r>
          </a:p>
        </p:txBody>
      </p:sp>
      <p:sp>
        <p:nvSpPr>
          <p:cNvPr id="17413" name="Text Box 140"/>
          <p:cNvSpPr txBox="1"/>
          <p:nvPr/>
        </p:nvSpPr>
        <p:spPr>
          <a:xfrm>
            <a:off x="76200" y="115888"/>
            <a:ext cx="16002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4000" b="1" u="sng" dirty="0">
                <a:latin typeface="Arial" panose="020B0604020202020204" pitchFamily="34" charset="0"/>
              </a:rPr>
              <a:t>Bài 2:</a:t>
            </a:r>
          </a:p>
        </p:txBody>
      </p:sp>
      <p:sp>
        <p:nvSpPr>
          <p:cNvPr id="23" name="Text Box 161"/>
          <p:cNvSpPr txBox="1">
            <a:spLocks noChangeArrowheads="1"/>
          </p:cNvSpPr>
          <p:nvPr/>
        </p:nvSpPr>
        <p:spPr bwMode="auto">
          <a:xfrm>
            <a:off x="128588" y="1001713"/>
            <a:ext cx="2730500" cy="7080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marR="0" algn="ctr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0" lang="en-US" sz="4000" b="1" kern="1200" cap="none" spc="0" normalizeH="0" baseline="0" noProof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Cách 3</a:t>
            </a:r>
            <a:endParaRPr kumimoji="0" lang="en-US" sz="4000" kern="1200" cap="none" spc="0" normalizeH="0" baseline="0" noProof="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10244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0" y="4808538"/>
            <a:ext cx="712788" cy="20367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5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675" y="5045075"/>
            <a:ext cx="714375" cy="20367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6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2325" y="5516563"/>
            <a:ext cx="857250" cy="1387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44444E-6 L -0.33091 0.0007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911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351 -4.07407E-6 L 1.66667E-6 -4.07407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11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3"/>
          <p:cNvSpPr txBox="1"/>
          <p:nvPr/>
        </p:nvSpPr>
        <p:spPr>
          <a:xfrm>
            <a:off x="114300" y="1917700"/>
            <a:ext cx="74295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dirty="0">
                <a:solidFill>
                  <a:srgbClr val="008080"/>
                </a:solidFill>
                <a:latin typeface="Arial" panose="020B0604020202020204" pitchFamily="34" charset="0"/>
              </a:rPr>
              <a:t>5cm</a:t>
            </a:r>
          </a:p>
        </p:txBody>
      </p:sp>
      <p:sp>
        <p:nvSpPr>
          <p:cNvPr id="18435" name="Text Box 14"/>
          <p:cNvSpPr txBox="1"/>
          <p:nvPr/>
        </p:nvSpPr>
        <p:spPr>
          <a:xfrm>
            <a:off x="3810000" y="1219200"/>
            <a:ext cx="61595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dirty="0">
                <a:solidFill>
                  <a:srgbClr val="008080"/>
                </a:solidFill>
                <a:latin typeface="Arial" panose="020B0604020202020204" pitchFamily="34" charset="0"/>
              </a:rPr>
              <a:t>5cm</a:t>
            </a:r>
          </a:p>
        </p:txBody>
      </p:sp>
      <p:sp>
        <p:nvSpPr>
          <p:cNvPr id="18436" name="Text Box 15"/>
          <p:cNvSpPr txBox="1"/>
          <p:nvPr/>
        </p:nvSpPr>
        <p:spPr>
          <a:xfrm>
            <a:off x="3594100" y="1714500"/>
            <a:ext cx="61595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dirty="0">
                <a:solidFill>
                  <a:srgbClr val="008080"/>
                </a:solidFill>
                <a:latin typeface="Arial" panose="020B0604020202020204" pitchFamily="34" charset="0"/>
              </a:rPr>
              <a:t>6cm</a:t>
            </a:r>
          </a:p>
        </p:txBody>
      </p:sp>
      <p:sp>
        <p:nvSpPr>
          <p:cNvPr id="18437" name="Text Box 16"/>
          <p:cNvSpPr txBox="1"/>
          <p:nvPr/>
        </p:nvSpPr>
        <p:spPr>
          <a:xfrm>
            <a:off x="863600" y="2298700"/>
            <a:ext cx="61595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dirty="0">
                <a:solidFill>
                  <a:srgbClr val="008080"/>
                </a:solidFill>
                <a:latin typeface="Arial" panose="020B0604020202020204" pitchFamily="34" charset="0"/>
              </a:rPr>
              <a:t>8cm</a:t>
            </a:r>
          </a:p>
        </p:txBody>
      </p:sp>
      <p:sp>
        <p:nvSpPr>
          <p:cNvPr id="18438" name="Text Box 17"/>
          <p:cNvSpPr txBox="1"/>
          <p:nvPr/>
        </p:nvSpPr>
        <p:spPr>
          <a:xfrm>
            <a:off x="381000" y="1219200"/>
            <a:ext cx="74295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dirty="0">
                <a:solidFill>
                  <a:srgbClr val="008080"/>
                </a:solidFill>
                <a:latin typeface="Arial" panose="020B0604020202020204" pitchFamily="34" charset="0"/>
              </a:rPr>
              <a:t>12cm</a:t>
            </a:r>
          </a:p>
        </p:txBody>
      </p:sp>
      <p:sp>
        <p:nvSpPr>
          <p:cNvPr id="18439" name="Text Box 18"/>
          <p:cNvSpPr txBox="1"/>
          <p:nvPr/>
        </p:nvSpPr>
        <p:spPr>
          <a:xfrm>
            <a:off x="685800" y="381000"/>
            <a:ext cx="8229600" cy="2647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endParaRPr sz="2400" dirty="0">
              <a:latin typeface="Arial" panose="020B0604020202020204" pitchFamily="34" charset="0"/>
            </a:endParaRPr>
          </a:p>
          <a:p>
            <a:pPr algn="ctr"/>
            <a:endParaRPr sz="2400" dirty="0">
              <a:latin typeface="Arial" panose="020B0604020202020204" pitchFamily="34" charset="0"/>
            </a:endParaRPr>
          </a:p>
          <a:p>
            <a:pPr algn="ctr"/>
            <a:endParaRPr sz="2400" dirty="0">
              <a:latin typeface="Arial" panose="020B0604020202020204" pitchFamily="34" charset="0"/>
            </a:endParaRPr>
          </a:p>
          <a:p>
            <a:pPr algn="ctr"/>
            <a:endParaRPr sz="2400" dirty="0">
              <a:latin typeface="Arial" panose="020B0604020202020204" pitchFamily="34" charset="0"/>
            </a:endParaRPr>
          </a:p>
          <a:p>
            <a:pPr algn="ctr"/>
            <a:endParaRPr sz="2400" dirty="0">
              <a:latin typeface="Arial" panose="020B0604020202020204" pitchFamily="34" charset="0"/>
            </a:endParaRPr>
          </a:p>
          <a:p>
            <a:pPr algn="ctr"/>
            <a:endParaRPr sz="2400" b="1" dirty="0">
              <a:latin typeface="Arial" panose="020B0604020202020204" pitchFamily="34" charset="0"/>
            </a:endParaRPr>
          </a:p>
          <a:p>
            <a:pPr algn="ctr"/>
            <a:endParaRPr sz="2400" b="1" dirty="0">
              <a:latin typeface="Arial" panose="020B0604020202020204" pitchFamily="34" charset="0"/>
            </a:endParaRPr>
          </a:p>
        </p:txBody>
      </p:sp>
      <p:sp>
        <p:nvSpPr>
          <p:cNvPr id="18440" name="Text Box 19"/>
          <p:cNvSpPr txBox="1"/>
          <p:nvPr/>
        </p:nvSpPr>
        <p:spPr>
          <a:xfrm>
            <a:off x="7124700" y="685800"/>
            <a:ext cx="7429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/>
            <a:r>
              <a:rPr dirty="0">
                <a:solidFill>
                  <a:schemeClr val="hlink"/>
                </a:solidFill>
                <a:latin typeface="Arial" panose="020B0604020202020204" pitchFamily="34" charset="0"/>
              </a:rPr>
              <a:t>15cm</a:t>
            </a:r>
          </a:p>
        </p:txBody>
      </p:sp>
      <p:sp>
        <p:nvSpPr>
          <p:cNvPr id="18441" name="Text Box 20"/>
          <p:cNvSpPr txBox="1"/>
          <p:nvPr/>
        </p:nvSpPr>
        <p:spPr>
          <a:xfrm>
            <a:off x="8458200" y="1206500"/>
            <a:ext cx="6159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/>
            <a:r>
              <a:rPr dirty="0">
                <a:solidFill>
                  <a:srgbClr val="008080"/>
                </a:solidFill>
                <a:latin typeface="Arial" panose="020B0604020202020204" pitchFamily="34" charset="0"/>
              </a:rPr>
              <a:t>5cm</a:t>
            </a:r>
          </a:p>
        </p:txBody>
      </p:sp>
      <p:sp>
        <p:nvSpPr>
          <p:cNvPr id="18442" name="Text Box 21"/>
          <p:cNvSpPr txBox="1"/>
          <p:nvPr/>
        </p:nvSpPr>
        <p:spPr>
          <a:xfrm>
            <a:off x="8255000" y="1701800"/>
            <a:ext cx="6159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/>
            <a:r>
              <a:rPr dirty="0">
                <a:solidFill>
                  <a:schemeClr val="hlink"/>
                </a:solidFill>
                <a:latin typeface="Arial" panose="020B0604020202020204" pitchFamily="34" charset="0"/>
              </a:rPr>
              <a:t>6cm</a:t>
            </a:r>
          </a:p>
        </p:txBody>
      </p:sp>
      <p:sp>
        <p:nvSpPr>
          <p:cNvPr id="18443" name="Text Box 22"/>
          <p:cNvSpPr txBox="1"/>
          <p:nvPr/>
        </p:nvSpPr>
        <p:spPr>
          <a:xfrm>
            <a:off x="5041900" y="2286000"/>
            <a:ext cx="6159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/>
            <a:r>
              <a:rPr dirty="0">
                <a:solidFill>
                  <a:schemeClr val="hlink"/>
                </a:solidFill>
                <a:latin typeface="Arial" panose="020B0604020202020204" pitchFamily="34" charset="0"/>
              </a:rPr>
              <a:t>8cm</a:t>
            </a:r>
          </a:p>
        </p:txBody>
      </p:sp>
      <p:sp>
        <p:nvSpPr>
          <p:cNvPr id="18444" name="Text Box 23"/>
          <p:cNvSpPr txBox="1"/>
          <p:nvPr/>
        </p:nvSpPr>
        <p:spPr>
          <a:xfrm>
            <a:off x="1447800" y="1371600"/>
            <a:ext cx="4635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/>
            <a:r>
              <a:rPr dirty="0">
                <a:latin typeface="Arial" panose="020B0604020202020204" pitchFamily="34" charset="0"/>
              </a:rPr>
              <a:t>(1)</a:t>
            </a:r>
          </a:p>
        </p:txBody>
      </p:sp>
      <p:sp>
        <p:nvSpPr>
          <p:cNvPr id="18445" name="Text Box 24"/>
          <p:cNvSpPr txBox="1"/>
          <p:nvPr/>
        </p:nvSpPr>
        <p:spPr>
          <a:xfrm>
            <a:off x="2740025" y="1179513"/>
            <a:ext cx="463550" cy="3667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/>
            <a:r>
              <a:rPr dirty="0">
                <a:latin typeface="Arial" panose="020B0604020202020204" pitchFamily="34" charset="0"/>
              </a:rPr>
              <a:t>(2)</a:t>
            </a:r>
          </a:p>
        </p:txBody>
      </p:sp>
      <p:sp>
        <p:nvSpPr>
          <p:cNvPr id="18446" name="AutoShape 25" descr="Oak"/>
          <p:cNvSpPr/>
          <p:nvPr/>
        </p:nvSpPr>
        <p:spPr>
          <a:xfrm>
            <a:off x="774700" y="1155700"/>
            <a:ext cx="1752600" cy="1219200"/>
          </a:xfrm>
          <a:prstGeom prst="cube">
            <a:avLst>
              <a:gd name="adj" fmla="val 55319"/>
            </a:avLst>
          </a:prstGeom>
          <a:blipFill rotWithShape="1">
            <a:blip r:embed="rId2"/>
          </a:blipFill>
          <a:ln w="9525">
            <a:noFill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8447" name="AutoShape 26" descr="Oak"/>
          <p:cNvSpPr/>
          <p:nvPr/>
        </p:nvSpPr>
        <p:spPr>
          <a:xfrm>
            <a:off x="2514600" y="1143000"/>
            <a:ext cx="1295400" cy="914400"/>
          </a:xfrm>
          <a:prstGeom prst="cube">
            <a:avLst>
              <a:gd name="adj" fmla="val 37306"/>
            </a:avLst>
          </a:prstGeom>
          <a:blipFill rotWithShape="1">
            <a:blip r:embed="rId2"/>
          </a:blipFill>
          <a:ln w="9525">
            <a:noFill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grpSp>
        <p:nvGrpSpPr>
          <p:cNvPr id="18448" name="Group 27"/>
          <p:cNvGrpSpPr/>
          <p:nvPr/>
        </p:nvGrpSpPr>
        <p:grpSpPr>
          <a:xfrm>
            <a:off x="6273800" y="1079500"/>
            <a:ext cx="2235200" cy="914400"/>
            <a:chOff x="3592" y="680"/>
            <a:chExt cx="1408" cy="576"/>
          </a:xfrm>
        </p:grpSpPr>
        <p:sp>
          <p:nvSpPr>
            <p:cNvPr id="18463" name="AutoShape 28" descr="Oak"/>
            <p:cNvSpPr/>
            <p:nvPr/>
          </p:nvSpPr>
          <p:spPr>
            <a:xfrm>
              <a:off x="3592" y="680"/>
              <a:ext cx="816" cy="576"/>
            </a:xfrm>
            <a:prstGeom prst="cube">
              <a:avLst>
                <a:gd name="adj" fmla="val 37306"/>
              </a:avLst>
            </a:prstGeom>
            <a:blipFill rotWithShape="1">
              <a:blip r:embed="rId2"/>
            </a:blipFill>
            <a:ln w="9525">
              <a:noFill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8464" name="AutoShape 29" descr="Oak"/>
            <p:cNvSpPr/>
            <p:nvPr/>
          </p:nvSpPr>
          <p:spPr>
            <a:xfrm>
              <a:off x="4184" y="680"/>
              <a:ext cx="816" cy="576"/>
            </a:xfrm>
            <a:prstGeom prst="cube">
              <a:avLst>
                <a:gd name="adj" fmla="val 37306"/>
              </a:avLst>
            </a:prstGeom>
            <a:blipFill rotWithShape="1">
              <a:blip r:embed="rId2"/>
            </a:blipFill>
            <a:ln w="9525">
              <a:noFill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</p:grpSp>
      <p:sp>
        <p:nvSpPr>
          <p:cNvPr id="18449" name="AutoShape 30" descr="Oak"/>
          <p:cNvSpPr/>
          <p:nvPr/>
        </p:nvSpPr>
        <p:spPr>
          <a:xfrm>
            <a:off x="4965700" y="1422400"/>
            <a:ext cx="1295400" cy="914400"/>
          </a:xfrm>
          <a:prstGeom prst="cube">
            <a:avLst>
              <a:gd name="adj" fmla="val 37306"/>
            </a:avLst>
          </a:prstGeom>
          <a:blipFill rotWithShape="1">
            <a:blip r:embed="rId2"/>
          </a:blipFill>
          <a:ln w="9525">
            <a:noFill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8450" name="Text Box 31"/>
          <p:cNvSpPr txBox="1"/>
          <p:nvPr/>
        </p:nvSpPr>
        <p:spPr>
          <a:xfrm>
            <a:off x="4889500" y="1371600"/>
            <a:ext cx="3111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/>
            <a:r>
              <a:rPr dirty="0">
                <a:solidFill>
                  <a:schemeClr val="hlink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8451" name="Text Box 32"/>
          <p:cNvSpPr txBox="1"/>
          <p:nvPr/>
        </p:nvSpPr>
        <p:spPr>
          <a:xfrm>
            <a:off x="4483100" y="1905000"/>
            <a:ext cx="6159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/>
            <a:r>
              <a:rPr dirty="0">
                <a:solidFill>
                  <a:schemeClr val="hlink"/>
                </a:solidFill>
                <a:latin typeface="Arial" panose="020B0604020202020204" pitchFamily="34" charset="0"/>
              </a:rPr>
              <a:t>5cm</a:t>
            </a:r>
          </a:p>
        </p:txBody>
      </p:sp>
      <p:sp>
        <p:nvSpPr>
          <p:cNvPr id="18452" name="Text Box 33"/>
          <p:cNvSpPr txBox="1"/>
          <p:nvPr/>
        </p:nvSpPr>
        <p:spPr>
          <a:xfrm>
            <a:off x="3048000" y="838200"/>
            <a:ext cx="74295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dirty="0">
                <a:solidFill>
                  <a:srgbClr val="008080"/>
                </a:solidFill>
                <a:latin typeface="Arial" panose="020B0604020202020204" pitchFamily="34" charset="0"/>
              </a:rPr>
              <a:t>?cm</a:t>
            </a:r>
          </a:p>
        </p:txBody>
      </p:sp>
      <p:sp>
        <p:nvSpPr>
          <p:cNvPr id="18453" name="Text Box 34"/>
          <p:cNvSpPr txBox="1"/>
          <p:nvPr/>
        </p:nvSpPr>
        <p:spPr>
          <a:xfrm>
            <a:off x="5118100" y="1752600"/>
            <a:ext cx="61595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dirty="0">
                <a:solidFill>
                  <a:srgbClr val="0000CC"/>
                </a:solidFill>
                <a:latin typeface="Arial" panose="020B0604020202020204" pitchFamily="34" charset="0"/>
              </a:rPr>
              <a:t>(2)</a:t>
            </a:r>
          </a:p>
        </p:txBody>
      </p:sp>
      <p:sp>
        <p:nvSpPr>
          <p:cNvPr id="18454" name="Text Box 35"/>
          <p:cNvSpPr txBox="1"/>
          <p:nvPr/>
        </p:nvSpPr>
        <p:spPr>
          <a:xfrm>
            <a:off x="6896100" y="1295400"/>
            <a:ext cx="61595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dirty="0">
                <a:solidFill>
                  <a:srgbClr val="0000CC"/>
                </a:solidFill>
                <a:latin typeface="Arial" panose="020B0604020202020204" pitchFamily="34" charset="0"/>
              </a:rPr>
              <a:t>(1)</a:t>
            </a:r>
          </a:p>
        </p:txBody>
      </p:sp>
      <p:sp>
        <p:nvSpPr>
          <p:cNvPr id="18455" name="Text Box 36"/>
          <p:cNvSpPr txBox="1"/>
          <p:nvPr/>
        </p:nvSpPr>
        <p:spPr>
          <a:xfrm>
            <a:off x="2819400" y="1295400"/>
            <a:ext cx="61595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dirty="0">
                <a:solidFill>
                  <a:srgbClr val="0000CC"/>
                </a:solidFill>
                <a:latin typeface="Arial" panose="020B0604020202020204" pitchFamily="34" charset="0"/>
              </a:rPr>
              <a:t>(2)</a:t>
            </a:r>
          </a:p>
        </p:txBody>
      </p:sp>
      <p:sp>
        <p:nvSpPr>
          <p:cNvPr id="18456" name="Text Box 37"/>
          <p:cNvSpPr txBox="1"/>
          <p:nvPr/>
        </p:nvSpPr>
        <p:spPr>
          <a:xfrm>
            <a:off x="1295400" y="1447800"/>
            <a:ext cx="61595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dirty="0">
                <a:solidFill>
                  <a:srgbClr val="0000CC"/>
                </a:solidFill>
                <a:latin typeface="Arial" panose="020B0604020202020204" pitchFamily="34" charset="0"/>
              </a:rPr>
              <a:t>(1)</a:t>
            </a:r>
          </a:p>
        </p:txBody>
      </p:sp>
      <p:sp>
        <p:nvSpPr>
          <p:cNvPr id="55335" name="Text Box 39"/>
          <p:cNvSpPr txBox="1"/>
          <p:nvPr/>
        </p:nvSpPr>
        <p:spPr>
          <a:xfrm>
            <a:off x="-76200" y="3209925"/>
            <a:ext cx="4724400" cy="35941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</a:pPr>
            <a:r>
              <a:rPr sz="2000" b="1" dirty="0">
                <a:latin typeface="Arial" panose="020B0604020202020204" pitchFamily="34" charset="0"/>
              </a:rPr>
              <a:t>Thể tích của hình hộp chữ nhật (1) là:</a:t>
            </a:r>
          </a:p>
          <a:p>
            <a:pPr algn="ctr">
              <a:lnSpc>
                <a:spcPct val="110000"/>
              </a:lnSpc>
            </a:pPr>
            <a:r>
              <a:rPr sz="2000" b="1" dirty="0">
                <a:latin typeface="Arial" panose="020B0604020202020204" pitchFamily="34" charset="0"/>
              </a:rPr>
              <a:t>12 x 8 x 5 = 480 (cm</a:t>
            </a:r>
            <a:r>
              <a:rPr sz="2000" b="1" baseline="30000" dirty="0">
                <a:latin typeface="Arial" panose="020B0604020202020204" pitchFamily="34" charset="0"/>
              </a:rPr>
              <a:t>3</a:t>
            </a:r>
            <a:r>
              <a:rPr sz="2000" b="1" dirty="0">
                <a:latin typeface="Arial" panose="020B0604020202020204" pitchFamily="34" charset="0"/>
              </a:rPr>
              <a:t>)</a:t>
            </a:r>
          </a:p>
          <a:p>
            <a:pPr algn="ctr">
              <a:lnSpc>
                <a:spcPct val="110000"/>
              </a:lnSpc>
            </a:pPr>
            <a:r>
              <a:rPr sz="2000" b="1" dirty="0">
                <a:latin typeface="Arial" panose="020B0604020202020204" pitchFamily="34" charset="0"/>
              </a:rPr>
              <a:t>Chiều dài của hình hộp thứ (2) là:</a:t>
            </a:r>
          </a:p>
          <a:p>
            <a:pPr algn="ctr">
              <a:lnSpc>
                <a:spcPct val="110000"/>
              </a:lnSpc>
            </a:pPr>
            <a:r>
              <a:rPr sz="2000" b="1" dirty="0">
                <a:latin typeface="Arial" panose="020B0604020202020204" pitchFamily="34" charset="0"/>
              </a:rPr>
              <a:t>15 – 8 = 7 (cm)</a:t>
            </a:r>
          </a:p>
          <a:p>
            <a:pPr algn="ctr">
              <a:lnSpc>
                <a:spcPct val="110000"/>
              </a:lnSpc>
            </a:pPr>
            <a:r>
              <a:rPr sz="2000" b="1" dirty="0">
                <a:latin typeface="Arial" panose="020B0604020202020204" pitchFamily="34" charset="0"/>
              </a:rPr>
              <a:t>Thể tích của hình hộp chữ nhật (2) là:</a:t>
            </a:r>
          </a:p>
          <a:p>
            <a:pPr algn="ctr">
              <a:lnSpc>
                <a:spcPct val="110000"/>
              </a:lnSpc>
            </a:pPr>
            <a:r>
              <a:rPr sz="2000" b="1" dirty="0">
                <a:latin typeface="Arial" panose="020B0604020202020204" pitchFamily="34" charset="0"/>
              </a:rPr>
              <a:t>7 x 6 x 5 = 210 (cm</a:t>
            </a:r>
            <a:r>
              <a:rPr sz="2000" b="1" baseline="30000" dirty="0">
                <a:latin typeface="Arial" panose="020B0604020202020204" pitchFamily="34" charset="0"/>
              </a:rPr>
              <a:t>3</a:t>
            </a:r>
            <a:r>
              <a:rPr sz="2000" b="1" dirty="0">
                <a:latin typeface="Arial" panose="020B0604020202020204" pitchFamily="34" charset="0"/>
              </a:rPr>
              <a:t>)</a:t>
            </a:r>
          </a:p>
          <a:p>
            <a:pPr algn="ctr">
              <a:lnSpc>
                <a:spcPct val="110000"/>
              </a:lnSpc>
            </a:pPr>
            <a:r>
              <a:rPr sz="2000" b="1" dirty="0">
                <a:latin typeface="Arial" panose="020B0604020202020204" pitchFamily="34" charset="0"/>
              </a:rPr>
              <a:t>Thể tích của khối gỗ là:</a:t>
            </a:r>
          </a:p>
          <a:p>
            <a:pPr algn="ctr">
              <a:lnSpc>
                <a:spcPct val="110000"/>
              </a:lnSpc>
            </a:pPr>
            <a:r>
              <a:rPr sz="2000" b="1" dirty="0">
                <a:latin typeface="Arial" panose="020B0604020202020204" pitchFamily="34" charset="0"/>
              </a:rPr>
              <a:t>480 + 210 = 690 (cm</a:t>
            </a:r>
            <a:r>
              <a:rPr sz="2000" b="1" baseline="30000" dirty="0">
                <a:latin typeface="Arial" panose="020B0604020202020204" pitchFamily="34" charset="0"/>
              </a:rPr>
              <a:t>3</a:t>
            </a:r>
            <a:r>
              <a:rPr sz="2000" b="1" dirty="0">
                <a:latin typeface="Arial" panose="020B0604020202020204" pitchFamily="34" charset="0"/>
              </a:rPr>
              <a:t>)</a:t>
            </a:r>
          </a:p>
          <a:p>
            <a:pPr algn="ctr">
              <a:lnSpc>
                <a:spcPct val="110000"/>
              </a:lnSpc>
            </a:pPr>
            <a:r>
              <a:rPr sz="2000" b="1" dirty="0">
                <a:latin typeface="Arial" panose="020B0604020202020204" pitchFamily="34" charset="0"/>
              </a:rPr>
              <a:t>                                 Đáp số: 690 cm</a:t>
            </a:r>
            <a:r>
              <a:rPr sz="2000" b="1" baseline="30000" dirty="0">
                <a:latin typeface="Arial" panose="020B0604020202020204" pitchFamily="34" charset="0"/>
              </a:rPr>
              <a:t>3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endParaRPr sz="2000" dirty="0">
              <a:latin typeface="Arial" panose="020B0604020202020204" pitchFamily="34" charset="0"/>
            </a:endParaRPr>
          </a:p>
        </p:txBody>
      </p:sp>
      <p:sp>
        <p:nvSpPr>
          <p:cNvPr id="18458" name="Rectangle 40"/>
          <p:cNvSpPr/>
          <p:nvPr/>
        </p:nvSpPr>
        <p:spPr>
          <a:xfrm>
            <a:off x="0" y="-25400"/>
            <a:ext cx="4583113" cy="7016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2000" b="1" dirty="0">
                <a:solidFill>
                  <a:srgbClr val="0000CC"/>
                </a:solidFill>
                <a:latin typeface="Arial" panose="020B0604020202020204" pitchFamily="34" charset="0"/>
              </a:rPr>
              <a:t>   </a:t>
            </a:r>
            <a:r>
              <a:rPr sz="2000" b="1" u="sng" dirty="0">
                <a:solidFill>
                  <a:srgbClr val="0000CC"/>
                </a:solidFill>
                <a:latin typeface="Arial" panose="020B0604020202020204" pitchFamily="34" charset="0"/>
              </a:rPr>
              <a:t>Cách 1</a:t>
            </a:r>
            <a:r>
              <a:rPr sz="2000" dirty="0">
                <a:solidFill>
                  <a:srgbClr val="0000CC"/>
                </a:solidFill>
                <a:latin typeface="Arial" panose="020B0604020202020204" pitchFamily="34" charset="0"/>
              </a:rPr>
              <a:t>:</a:t>
            </a:r>
            <a:r>
              <a:rPr sz="2000" dirty="0">
                <a:latin typeface="Arial" panose="020B0604020202020204" pitchFamily="34" charset="0"/>
              </a:rPr>
              <a:t> Chia khối gỗ thành các hình </a:t>
            </a:r>
          </a:p>
          <a:p>
            <a:r>
              <a:rPr sz="2000" dirty="0">
                <a:latin typeface="Arial" panose="020B0604020202020204" pitchFamily="34" charset="0"/>
              </a:rPr>
              <a:t>hộp chữ nhật như sau:</a:t>
            </a:r>
          </a:p>
        </p:txBody>
      </p:sp>
      <p:sp>
        <p:nvSpPr>
          <p:cNvPr id="18459" name="Rectangle 41"/>
          <p:cNvSpPr/>
          <p:nvPr/>
        </p:nvSpPr>
        <p:spPr>
          <a:xfrm>
            <a:off x="4559300" y="-25400"/>
            <a:ext cx="4513263" cy="7016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2000" b="1" dirty="0">
                <a:solidFill>
                  <a:srgbClr val="0000CC"/>
                </a:solidFill>
                <a:latin typeface="Arial" panose="020B0604020202020204" pitchFamily="34" charset="0"/>
              </a:rPr>
              <a:t>  </a:t>
            </a:r>
            <a:r>
              <a:rPr sz="2000" b="1" u="sng" dirty="0">
                <a:solidFill>
                  <a:srgbClr val="0000CC"/>
                </a:solidFill>
                <a:latin typeface="Arial" panose="020B0604020202020204" pitchFamily="34" charset="0"/>
              </a:rPr>
              <a:t>Cách 2</a:t>
            </a:r>
            <a:r>
              <a:rPr sz="2000" dirty="0">
                <a:solidFill>
                  <a:srgbClr val="0000CC"/>
                </a:solidFill>
                <a:latin typeface="Arial" panose="020B0604020202020204" pitchFamily="34" charset="0"/>
              </a:rPr>
              <a:t>:</a:t>
            </a:r>
            <a:r>
              <a:rPr sz="2000" dirty="0">
                <a:latin typeface="Arial" panose="020B0604020202020204" pitchFamily="34" charset="0"/>
              </a:rPr>
              <a:t> Chia khối gỗ thành các hình </a:t>
            </a:r>
          </a:p>
          <a:p>
            <a:r>
              <a:rPr sz="2000" dirty="0">
                <a:latin typeface="Arial" panose="020B0604020202020204" pitchFamily="34" charset="0"/>
              </a:rPr>
              <a:t>hộp chữ nhật như sau:</a:t>
            </a:r>
          </a:p>
        </p:txBody>
      </p:sp>
      <p:sp>
        <p:nvSpPr>
          <p:cNvPr id="18460" name="Line 42"/>
          <p:cNvSpPr/>
          <p:nvPr/>
        </p:nvSpPr>
        <p:spPr>
          <a:xfrm>
            <a:off x="4546600" y="0"/>
            <a:ext cx="0" cy="685800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8461" name="Line 43"/>
          <p:cNvSpPr/>
          <p:nvPr/>
        </p:nvSpPr>
        <p:spPr>
          <a:xfrm>
            <a:off x="0" y="2895600"/>
            <a:ext cx="9144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5340" name="Rectangle 44"/>
          <p:cNvSpPr/>
          <p:nvPr/>
        </p:nvSpPr>
        <p:spPr>
          <a:xfrm>
            <a:off x="4483100" y="3200400"/>
            <a:ext cx="4724400" cy="31067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</a:pPr>
            <a:r>
              <a:rPr sz="2000" b="1" dirty="0">
                <a:latin typeface="Arial" panose="020B0604020202020204" pitchFamily="34" charset="0"/>
              </a:rPr>
              <a:t>Thể tích của hình hộp chữ nhật (1) là:</a:t>
            </a:r>
          </a:p>
          <a:p>
            <a:pPr algn="ctr">
              <a:lnSpc>
                <a:spcPct val="110000"/>
              </a:lnSpc>
            </a:pPr>
            <a:r>
              <a:rPr sz="2000" b="1" dirty="0">
                <a:latin typeface="Arial" panose="020B0604020202020204" pitchFamily="34" charset="0"/>
              </a:rPr>
              <a:t>15 x 6 x 5 = 450 (cm</a:t>
            </a:r>
            <a:r>
              <a:rPr sz="2000" b="1" baseline="30000" dirty="0">
                <a:latin typeface="Arial" panose="020B0604020202020204" pitchFamily="34" charset="0"/>
              </a:rPr>
              <a:t>3</a:t>
            </a:r>
            <a:r>
              <a:rPr sz="2000" b="1" dirty="0">
                <a:latin typeface="Arial" panose="020B0604020202020204" pitchFamily="34" charset="0"/>
              </a:rPr>
              <a:t>)</a:t>
            </a:r>
          </a:p>
          <a:p>
            <a:pPr algn="ctr">
              <a:lnSpc>
                <a:spcPct val="110000"/>
              </a:lnSpc>
            </a:pPr>
            <a:r>
              <a:rPr sz="2000" b="1" dirty="0">
                <a:latin typeface="Arial" panose="020B0604020202020204" pitchFamily="34" charset="0"/>
              </a:rPr>
              <a:t>Chiều rộng của hình hộp (2) là:</a:t>
            </a:r>
          </a:p>
          <a:p>
            <a:pPr algn="ctr">
              <a:lnSpc>
                <a:spcPct val="110000"/>
              </a:lnSpc>
            </a:pPr>
            <a:r>
              <a:rPr sz="2000" b="1" dirty="0">
                <a:latin typeface="Arial" panose="020B0604020202020204" pitchFamily="34" charset="0"/>
              </a:rPr>
              <a:t>12 – 6 = 6 (cm)</a:t>
            </a:r>
          </a:p>
          <a:p>
            <a:pPr algn="ctr">
              <a:lnSpc>
                <a:spcPct val="110000"/>
              </a:lnSpc>
            </a:pPr>
            <a:r>
              <a:rPr sz="2000" b="1" dirty="0">
                <a:latin typeface="Arial" panose="020B0604020202020204" pitchFamily="34" charset="0"/>
              </a:rPr>
              <a:t>Thể tích của hình hộp chữ nhật (2) là:</a:t>
            </a:r>
          </a:p>
          <a:p>
            <a:pPr algn="ctr">
              <a:lnSpc>
                <a:spcPct val="110000"/>
              </a:lnSpc>
            </a:pPr>
            <a:r>
              <a:rPr sz="2000" b="1" dirty="0">
                <a:latin typeface="Arial" panose="020B0604020202020204" pitchFamily="34" charset="0"/>
              </a:rPr>
              <a:t>8 x 6 x 5 = 240 (cm</a:t>
            </a:r>
            <a:r>
              <a:rPr sz="2000" b="1" baseline="30000" dirty="0">
                <a:latin typeface="Arial" panose="020B0604020202020204" pitchFamily="34" charset="0"/>
              </a:rPr>
              <a:t>3</a:t>
            </a:r>
            <a:r>
              <a:rPr sz="2000" b="1" dirty="0">
                <a:latin typeface="Arial" panose="020B0604020202020204" pitchFamily="34" charset="0"/>
              </a:rPr>
              <a:t>)</a:t>
            </a:r>
          </a:p>
          <a:p>
            <a:pPr algn="ctr">
              <a:lnSpc>
                <a:spcPct val="110000"/>
              </a:lnSpc>
            </a:pPr>
            <a:r>
              <a:rPr sz="2000" b="1" dirty="0">
                <a:latin typeface="Arial" panose="020B0604020202020204" pitchFamily="34" charset="0"/>
              </a:rPr>
              <a:t>Thể tích của khối gỗ là:</a:t>
            </a:r>
          </a:p>
          <a:p>
            <a:pPr algn="ctr">
              <a:lnSpc>
                <a:spcPct val="110000"/>
              </a:lnSpc>
            </a:pPr>
            <a:r>
              <a:rPr sz="2000" b="1" dirty="0">
                <a:latin typeface="Arial" panose="020B0604020202020204" pitchFamily="34" charset="0"/>
              </a:rPr>
              <a:t>450 + 240 = 690 (cm</a:t>
            </a:r>
            <a:r>
              <a:rPr sz="2000" b="1" baseline="30000" dirty="0">
                <a:latin typeface="Arial" panose="020B0604020202020204" pitchFamily="34" charset="0"/>
              </a:rPr>
              <a:t>3</a:t>
            </a:r>
            <a:r>
              <a:rPr sz="2000" b="1" dirty="0">
                <a:latin typeface="Arial" panose="020B0604020202020204" pitchFamily="34" charset="0"/>
              </a:rPr>
              <a:t>)</a:t>
            </a:r>
          </a:p>
          <a:p>
            <a:pPr algn="ctr">
              <a:lnSpc>
                <a:spcPct val="110000"/>
              </a:lnSpc>
            </a:pPr>
            <a:r>
              <a:rPr sz="2000" b="1" dirty="0">
                <a:latin typeface="Arial" panose="020B0604020202020204" pitchFamily="34" charset="0"/>
              </a:rPr>
              <a:t>                                  Đáp số: 690 cm</a:t>
            </a:r>
            <a:r>
              <a:rPr sz="2000" b="1" baseline="30000" dirty="0">
                <a:latin typeface="Arial" panose="020B0604020202020204" pitchFamily="34" charset="0"/>
              </a:rPr>
              <a:t>3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3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5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6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5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7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8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55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55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9" dur="500"/>
                                        <p:tgtEl>
                                          <p:spTgt spid="55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55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5" dur="500"/>
                                        <p:tgtEl>
                                          <p:spTgt spid="55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8" dur="500"/>
                                        <p:tgtEl>
                                          <p:spTgt spid="55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1" dur="500"/>
                                        <p:tgtEl>
                                          <p:spTgt spid="55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4" dur="500"/>
                                        <p:tgtEl>
                                          <p:spTgt spid="553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7" dur="500"/>
                                        <p:tgtEl>
                                          <p:spTgt spid="553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4" descr="http://img.loigiaihay.com/picture/2017/0209/cau-3-trang-121-toan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89138"/>
            <a:ext cx="9144000" cy="3746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9459" name="Text Box 5"/>
          <p:cNvSpPr txBox="1"/>
          <p:nvPr/>
        </p:nvSpPr>
        <p:spPr>
          <a:xfrm>
            <a:off x="128588" y="188913"/>
            <a:ext cx="9015412" cy="1076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sz="32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3</a:t>
            </a: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Tính thể tích của hòn đá nằm trong bể nước theo hình dưới đây:</a:t>
            </a:r>
            <a:endParaRPr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44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00" y="4808538"/>
            <a:ext cx="712788" cy="20367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5" name="Pictur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675" y="5045075"/>
            <a:ext cx="714375" cy="20367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6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42325" y="5516563"/>
            <a:ext cx="857250" cy="1387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check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AutoShape 5"/>
          <p:cNvSpPr/>
          <p:nvPr/>
        </p:nvSpPr>
        <p:spPr>
          <a:xfrm>
            <a:off x="1230313" y="3200400"/>
            <a:ext cx="2743200" cy="1363663"/>
          </a:xfrm>
          <a:prstGeom prst="cube">
            <a:avLst>
              <a:gd name="adj" fmla="val 37241"/>
            </a:avLst>
          </a:prstGeom>
          <a:solidFill>
            <a:srgbClr val="C1E2E5"/>
          </a:solidFill>
          <a:ln w="38100" cap="flat" cmpd="sng">
            <a:solidFill>
              <a:srgbClr val="33CC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grpSp>
        <p:nvGrpSpPr>
          <p:cNvPr id="151554" name="Group 2"/>
          <p:cNvGrpSpPr/>
          <p:nvPr/>
        </p:nvGrpSpPr>
        <p:grpSpPr>
          <a:xfrm>
            <a:off x="5545138" y="2495550"/>
            <a:ext cx="2743200" cy="1843088"/>
            <a:chOff x="528" y="2496"/>
            <a:chExt cx="1776" cy="1152"/>
          </a:xfrm>
        </p:grpSpPr>
        <p:sp>
          <p:nvSpPr>
            <p:cNvPr id="20527" name="AutoShape 3"/>
            <p:cNvSpPr/>
            <p:nvPr/>
          </p:nvSpPr>
          <p:spPr>
            <a:xfrm>
              <a:off x="528" y="2496"/>
              <a:ext cx="1776" cy="1152"/>
            </a:xfrm>
            <a:prstGeom prst="cube">
              <a:avLst>
                <a:gd name="adj" fmla="val 34963"/>
              </a:avLst>
            </a:prstGeom>
            <a:solidFill>
              <a:srgbClr val="C1E2E5"/>
            </a:solidFill>
            <a:ln w="38100" cap="flat" cmpd="sng">
              <a:solidFill>
                <a:srgbClr val="33CC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0528" name="Line 4"/>
            <p:cNvSpPr/>
            <p:nvPr/>
          </p:nvSpPr>
          <p:spPr>
            <a:xfrm>
              <a:off x="2304" y="2496"/>
              <a:ext cx="0" cy="768"/>
            </a:xfrm>
            <a:prstGeom prst="line">
              <a:avLst/>
            </a:prstGeom>
            <a:ln w="76200" cap="flat" cmpd="sng">
              <a:solidFill>
                <a:srgbClr val="003366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51557" name="AutoShape 5"/>
          <p:cNvSpPr/>
          <p:nvPr/>
        </p:nvSpPr>
        <p:spPr>
          <a:xfrm>
            <a:off x="5545138" y="3028950"/>
            <a:ext cx="2743200" cy="1363663"/>
          </a:xfrm>
          <a:prstGeom prst="cube">
            <a:avLst>
              <a:gd name="adj" fmla="val 37241"/>
            </a:avLst>
          </a:prstGeom>
          <a:solidFill>
            <a:srgbClr val="C1E2E5"/>
          </a:solidFill>
          <a:ln w="38100" cap="flat" cmpd="sng">
            <a:solidFill>
              <a:srgbClr val="33CC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grpSp>
        <p:nvGrpSpPr>
          <p:cNvPr id="20485" name="Group 6"/>
          <p:cNvGrpSpPr/>
          <p:nvPr/>
        </p:nvGrpSpPr>
        <p:grpSpPr>
          <a:xfrm>
            <a:off x="5545138" y="2190750"/>
            <a:ext cx="2743200" cy="2209800"/>
            <a:chOff x="3360" y="624"/>
            <a:chExt cx="1728" cy="1392"/>
          </a:xfrm>
        </p:grpSpPr>
        <p:sp>
          <p:nvSpPr>
            <p:cNvPr id="20523" name="Line 7"/>
            <p:cNvSpPr/>
            <p:nvPr/>
          </p:nvSpPr>
          <p:spPr>
            <a:xfrm>
              <a:off x="3739" y="624"/>
              <a:ext cx="0" cy="1074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20524" name="Line 8"/>
            <p:cNvSpPr/>
            <p:nvPr/>
          </p:nvSpPr>
          <p:spPr>
            <a:xfrm flipV="1">
              <a:off x="3402" y="1658"/>
              <a:ext cx="337" cy="318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20525" name="Line 9"/>
            <p:cNvSpPr/>
            <p:nvPr/>
          </p:nvSpPr>
          <p:spPr>
            <a:xfrm>
              <a:off x="3781" y="1658"/>
              <a:ext cx="1265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20526" name="AutoShape 10"/>
            <p:cNvSpPr/>
            <p:nvPr/>
          </p:nvSpPr>
          <p:spPr>
            <a:xfrm>
              <a:off x="3360" y="624"/>
              <a:ext cx="1728" cy="1392"/>
            </a:xfrm>
            <a:prstGeom prst="cube">
              <a:avLst>
                <a:gd name="adj" fmla="val 25000"/>
              </a:avLst>
            </a:prstGeom>
            <a:noFill/>
            <a:ln w="57150" cap="flat" cmpd="sng">
              <a:solidFill>
                <a:srgbClr val="FFFF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</p:grpSp>
      <p:sp>
        <p:nvSpPr>
          <p:cNvPr id="151563" name="AutoShape 11"/>
          <p:cNvSpPr/>
          <p:nvPr/>
        </p:nvSpPr>
        <p:spPr>
          <a:xfrm>
            <a:off x="6078538" y="3333750"/>
            <a:ext cx="914400" cy="914400"/>
          </a:xfrm>
          <a:prstGeom prst="cloudCallout">
            <a:avLst>
              <a:gd name="adj1" fmla="val 47051"/>
              <a:gd name="adj2" fmla="val 2259"/>
            </a:avLst>
          </a:prstGeom>
          <a:solidFill>
            <a:srgbClr val="5F5F5F"/>
          </a:solidFill>
          <a:ln w="9525" cap="flat" cmpd="sng">
            <a:solidFill>
              <a:srgbClr val="1A000D"/>
            </a:solidFill>
            <a:prstDash val="solid"/>
            <a:headEnd type="none" w="med" len="med"/>
            <a:tailEnd type="none" w="med" len="med"/>
          </a:ln>
          <a:effectLst>
            <a:outerShdw dist="99190" dir="13188334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/>
            <a:endParaRPr dirty="0">
              <a:solidFill>
                <a:srgbClr val="5F5F5F"/>
              </a:solidFill>
              <a:latin typeface="Arial" panose="020B0604020202020204" pitchFamily="34" charset="0"/>
            </a:endParaRPr>
          </a:p>
        </p:txBody>
      </p:sp>
      <p:sp>
        <p:nvSpPr>
          <p:cNvPr id="151570" name="Text Box 18"/>
          <p:cNvSpPr txBox="1"/>
          <p:nvPr/>
        </p:nvSpPr>
        <p:spPr>
          <a:xfrm>
            <a:off x="4478655" y="3409950"/>
            <a:ext cx="113728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latin typeface="Arial" panose="020B0604020202020204" pitchFamily="34" charset="0"/>
              </a:rPr>
              <a:t>7cm</a:t>
            </a:r>
          </a:p>
        </p:txBody>
      </p:sp>
      <p:sp>
        <p:nvSpPr>
          <p:cNvPr id="20488" name="Text Box 19"/>
          <p:cNvSpPr txBox="1"/>
          <p:nvPr/>
        </p:nvSpPr>
        <p:spPr>
          <a:xfrm>
            <a:off x="279400" y="192088"/>
            <a:ext cx="8972550" cy="13223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sz="4000" b="1" u="sng" dirty="0">
                <a:latin typeface="Arial" panose="020B0604020202020204" pitchFamily="34" charset="0"/>
              </a:rPr>
              <a:t>Bài 3:</a:t>
            </a:r>
            <a:r>
              <a:rPr sz="4000" dirty="0">
                <a:latin typeface="Arial" panose="020B0604020202020204" pitchFamily="34" charset="0"/>
              </a:rPr>
              <a:t> </a:t>
            </a:r>
            <a:r>
              <a:rPr sz="4000" b="1" dirty="0">
                <a:latin typeface="Arial" panose="020B0604020202020204" pitchFamily="34" charset="0"/>
              </a:rPr>
              <a:t>Tính thể tích hòn đá trong bể nước theo hình dưới đây:</a:t>
            </a:r>
          </a:p>
        </p:txBody>
      </p:sp>
      <p:sp>
        <p:nvSpPr>
          <p:cNvPr id="20489" name="Text Box 20"/>
          <p:cNvSpPr txBox="1"/>
          <p:nvPr/>
        </p:nvSpPr>
        <p:spPr>
          <a:xfrm>
            <a:off x="6230938" y="4324350"/>
            <a:ext cx="1143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latin typeface="Arial" panose="020B0604020202020204" pitchFamily="34" charset="0"/>
              </a:rPr>
              <a:t>10cm</a:t>
            </a:r>
          </a:p>
        </p:txBody>
      </p:sp>
      <p:grpSp>
        <p:nvGrpSpPr>
          <p:cNvPr id="20490" name="Group 21"/>
          <p:cNvGrpSpPr/>
          <p:nvPr/>
        </p:nvGrpSpPr>
        <p:grpSpPr>
          <a:xfrm>
            <a:off x="1187450" y="2343150"/>
            <a:ext cx="2743200" cy="2209800"/>
            <a:chOff x="576" y="1968"/>
            <a:chExt cx="1728" cy="1392"/>
          </a:xfrm>
        </p:grpSpPr>
        <p:sp>
          <p:nvSpPr>
            <p:cNvPr id="20517" name="AutoShape 22"/>
            <p:cNvSpPr/>
            <p:nvPr/>
          </p:nvSpPr>
          <p:spPr>
            <a:xfrm>
              <a:off x="576" y="2496"/>
              <a:ext cx="1728" cy="864"/>
            </a:xfrm>
            <a:prstGeom prst="cube">
              <a:avLst>
                <a:gd name="adj" fmla="val 37241"/>
              </a:avLst>
            </a:prstGeom>
            <a:solidFill>
              <a:srgbClr val="C1E2E5"/>
            </a:solidFill>
            <a:ln w="38100">
              <a:noFill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grpSp>
          <p:nvGrpSpPr>
            <p:cNvPr id="20518" name="Group 23"/>
            <p:cNvGrpSpPr/>
            <p:nvPr/>
          </p:nvGrpSpPr>
          <p:grpSpPr>
            <a:xfrm>
              <a:off x="576" y="1968"/>
              <a:ext cx="1728" cy="1392"/>
              <a:chOff x="576" y="1968"/>
              <a:chExt cx="1728" cy="1392"/>
            </a:xfrm>
          </p:grpSpPr>
          <p:sp>
            <p:nvSpPr>
              <p:cNvPr id="20519" name="Line 24"/>
              <p:cNvSpPr/>
              <p:nvPr/>
            </p:nvSpPr>
            <p:spPr>
              <a:xfrm>
                <a:off x="939" y="1968"/>
                <a:ext cx="12" cy="1056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ysDot"/>
                <a:headEnd type="none" w="med" len="med"/>
                <a:tailEnd type="none" w="med" len="med"/>
              </a:ln>
            </p:spPr>
          </p:sp>
          <p:sp>
            <p:nvSpPr>
              <p:cNvPr id="20520" name="Line 25"/>
              <p:cNvSpPr/>
              <p:nvPr/>
            </p:nvSpPr>
            <p:spPr>
              <a:xfrm flipV="1">
                <a:off x="576" y="3024"/>
                <a:ext cx="385" cy="336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ysDot"/>
                <a:headEnd type="none" w="med" len="med"/>
                <a:tailEnd type="none" w="med" len="med"/>
              </a:ln>
            </p:spPr>
          </p:sp>
          <p:sp>
            <p:nvSpPr>
              <p:cNvPr id="20521" name="Line 26"/>
              <p:cNvSpPr/>
              <p:nvPr/>
            </p:nvSpPr>
            <p:spPr>
              <a:xfrm>
                <a:off x="997" y="3011"/>
                <a:ext cx="1265" cy="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ysDot"/>
                <a:headEnd type="none" w="med" len="med"/>
                <a:tailEnd type="none" w="med" len="med"/>
              </a:ln>
            </p:spPr>
          </p:sp>
          <p:sp>
            <p:nvSpPr>
              <p:cNvPr id="20522" name="AutoShape 27"/>
              <p:cNvSpPr/>
              <p:nvPr/>
            </p:nvSpPr>
            <p:spPr>
              <a:xfrm>
                <a:off x="576" y="1968"/>
                <a:ext cx="1728" cy="1392"/>
              </a:xfrm>
              <a:prstGeom prst="cube">
                <a:avLst>
                  <a:gd name="adj" fmla="val 25000"/>
                </a:avLst>
              </a:prstGeom>
              <a:noFill/>
              <a:ln w="57150" cap="flat" cmpd="sng">
                <a:solidFill>
                  <a:srgbClr val="FFFF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20491" name="Line 28"/>
          <p:cNvSpPr/>
          <p:nvPr/>
        </p:nvSpPr>
        <p:spPr>
          <a:xfrm>
            <a:off x="1201738" y="3714750"/>
            <a:ext cx="2209800" cy="0"/>
          </a:xfrm>
          <a:prstGeom prst="line">
            <a:avLst/>
          </a:prstGeom>
          <a:ln w="38100" cap="flat" cmpd="sng">
            <a:solidFill>
              <a:srgbClr val="33CC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492" name="Line 29"/>
          <p:cNvSpPr/>
          <p:nvPr/>
        </p:nvSpPr>
        <p:spPr>
          <a:xfrm>
            <a:off x="1735138" y="3181350"/>
            <a:ext cx="2209800" cy="0"/>
          </a:xfrm>
          <a:prstGeom prst="line">
            <a:avLst/>
          </a:prstGeom>
          <a:ln w="38100" cap="flat" cmpd="sng">
            <a:solidFill>
              <a:srgbClr val="33CC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493" name="Line 30"/>
          <p:cNvSpPr/>
          <p:nvPr/>
        </p:nvSpPr>
        <p:spPr>
          <a:xfrm flipV="1">
            <a:off x="3411538" y="3181350"/>
            <a:ext cx="533400" cy="533400"/>
          </a:xfrm>
          <a:prstGeom prst="line">
            <a:avLst/>
          </a:prstGeom>
          <a:ln w="38100" cap="flat" cmpd="sng">
            <a:solidFill>
              <a:srgbClr val="33CC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494" name="Line 31"/>
          <p:cNvSpPr/>
          <p:nvPr/>
        </p:nvSpPr>
        <p:spPr>
          <a:xfrm flipH="1">
            <a:off x="1201738" y="3181350"/>
            <a:ext cx="533400" cy="533400"/>
          </a:xfrm>
          <a:prstGeom prst="line">
            <a:avLst/>
          </a:prstGeom>
          <a:ln w="38100" cap="flat" cmpd="sng">
            <a:solidFill>
              <a:srgbClr val="33CCFF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20495" name="Group 32"/>
          <p:cNvGrpSpPr/>
          <p:nvPr/>
        </p:nvGrpSpPr>
        <p:grpSpPr>
          <a:xfrm>
            <a:off x="179705" y="3729355"/>
            <a:ext cx="1297940" cy="838200"/>
            <a:chOff x="172" y="1488"/>
            <a:chExt cx="644" cy="528"/>
          </a:xfrm>
        </p:grpSpPr>
        <p:sp>
          <p:nvSpPr>
            <p:cNvPr id="20515" name="Arc 33"/>
            <p:cNvSpPr/>
            <p:nvPr/>
          </p:nvSpPr>
          <p:spPr>
            <a:xfrm flipH="1">
              <a:off x="720" y="1488"/>
              <a:ext cx="96" cy="52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20" y="528"/>
                </a:cxn>
                <a:cxn ang="0">
                  <a:pos x="0" y="236"/>
                </a:cxn>
              </a:cxnLst>
              <a:rect l="0" t="0" r="0" b="0"/>
              <a:pathLst>
                <a:path w="21600" h="38200" fill="none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</a:path>
                <a:path w="21600" h="38200" stroke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  <a:lnTo>
                    <a:pt x="0" y="17052"/>
                  </a:lnTo>
                  <a:lnTo>
                    <a:pt x="13258" y="0"/>
                  </a:lnTo>
                  <a:close/>
                </a:path>
              </a:pathLst>
            </a:custGeom>
            <a:noFill/>
            <a:ln w="9525" cap="flat" cmpd="sng">
              <a:solidFill>
                <a:schemeClr val="bg1">
                  <a:alpha val="100000"/>
                </a:schemeClr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6" name="Text Box 34"/>
            <p:cNvSpPr txBox="1"/>
            <p:nvPr/>
          </p:nvSpPr>
          <p:spPr>
            <a:xfrm>
              <a:off x="172" y="1584"/>
              <a:ext cx="528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sz="2800" b="1" dirty="0">
                  <a:latin typeface="Arial" panose="020B0604020202020204" pitchFamily="34" charset="0"/>
                </a:rPr>
                <a:t>5cm</a:t>
              </a:r>
            </a:p>
          </p:txBody>
        </p:sp>
      </p:grpSp>
      <p:sp>
        <p:nvSpPr>
          <p:cNvPr id="20496" name="Text Box 35"/>
          <p:cNvSpPr txBox="1"/>
          <p:nvPr/>
        </p:nvSpPr>
        <p:spPr>
          <a:xfrm>
            <a:off x="1887538" y="4552950"/>
            <a:ext cx="1143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latin typeface="Arial" panose="020B0604020202020204" pitchFamily="34" charset="0"/>
              </a:rPr>
              <a:t>10cm</a:t>
            </a:r>
          </a:p>
        </p:txBody>
      </p:sp>
      <p:sp>
        <p:nvSpPr>
          <p:cNvPr id="20497" name="Text Box 36"/>
          <p:cNvSpPr txBox="1"/>
          <p:nvPr/>
        </p:nvSpPr>
        <p:spPr>
          <a:xfrm>
            <a:off x="3487738" y="4171950"/>
            <a:ext cx="1143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latin typeface="Arial" panose="020B0604020202020204" pitchFamily="34" charset="0"/>
              </a:rPr>
              <a:t>10cm</a:t>
            </a:r>
          </a:p>
        </p:txBody>
      </p:sp>
      <p:sp>
        <p:nvSpPr>
          <p:cNvPr id="20498" name="Text Box 37"/>
          <p:cNvSpPr txBox="1"/>
          <p:nvPr/>
        </p:nvSpPr>
        <p:spPr>
          <a:xfrm>
            <a:off x="7983538" y="3867150"/>
            <a:ext cx="1143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latin typeface="Arial" panose="020B0604020202020204" pitchFamily="34" charset="0"/>
              </a:rPr>
              <a:t>10cm</a:t>
            </a:r>
          </a:p>
        </p:txBody>
      </p:sp>
      <p:sp>
        <p:nvSpPr>
          <p:cNvPr id="2" name="Arc 1"/>
          <p:cNvSpPr/>
          <p:nvPr/>
        </p:nvSpPr>
        <p:spPr>
          <a:xfrm rot="12948211">
            <a:off x="5346700" y="2722563"/>
            <a:ext cx="1266825" cy="1801813"/>
          </a:xfrm>
          <a:prstGeom prst="arc">
            <a:avLst>
              <a:gd name="adj1" fmla="val 16001999"/>
              <a:gd name="adj2" fmla="val 284200"/>
            </a:avLst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6" name="Arc 35"/>
          <p:cNvSpPr/>
          <p:nvPr/>
        </p:nvSpPr>
        <p:spPr>
          <a:xfrm rot="12948211">
            <a:off x="987425" y="3503613"/>
            <a:ext cx="933450" cy="1093788"/>
          </a:xfrm>
          <a:prstGeom prst="arc">
            <a:avLst>
              <a:gd name="adj1" fmla="val 16001999"/>
              <a:gd name="adj2" fmla="val 284200"/>
            </a:avLst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0501" name="Group 6"/>
          <p:cNvGrpSpPr/>
          <p:nvPr/>
        </p:nvGrpSpPr>
        <p:grpSpPr>
          <a:xfrm>
            <a:off x="5549900" y="2190750"/>
            <a:ext cx="2743200" cy="2209800"/>
            <a:chOff x="3360" y="624"/>
            <a:chExt cx="1728" cy="1392"/>
          </a:xfrm>
        </p:grpSpPr>
        <p:sp>
          <p:nvSpPr>
            <p:cNvPr id="20511" name="Line 7"/>
            <p:cNvSpPr/>
            <p:nvPr/>
          </p:nvSpPr>
          <p:spPr>
            <a:xfrm>
              <a:off x="3739" y="624"/>
              <a:ext cx="0" cy="1074"/>
            </a:xfrm>
            <a:prstGeom prst="line">
              <a:avLst/>
            </a:prstGeom>
            <a:ln w="25400" cap="flat" cmpd="sng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20512" name="Line 8"/>
            <p:cNvSpPr/>
            <p:nvPr/>
          </p:nvSpPr>
          <p:spPr>
            <a:xfrm flipV="1">
              <a:off x="3402" y="1658"/>
              <a:ext cx="337" cy="318"/>
            </a:xfrm>
            <a:prstGeom prst="line">
              <a:avLst/>
            </a:prstGeom>
            <a:ln w="25400" cap="flat" cmpd="sng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20513" name="Line 9"/>
            <p:cNvSpPr/>
            <p:nvPr/>
          </p:nvSpPr>
          <p:spPr>
            <a:xfrm>
              <a:off x="3781" y="1658"/>
              <a:ext cx="1265" cy="0"/>
            </a:xfrm>
            <a:prstGeom prst="line">
              <a:avLst/>
            </a:prstGeom>
            <a:ln w="25400" cap="flat" cmpd="sng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20514" name="AutoShape 10"/>
            <p:cNvSpPr/>
            <p:nvPr/>
          </p:nvSpPr>
          <p:spPr>
            <a:xfrm>
              <a:off x="3360" y="624"/>
              <a:ext cx="1728" cy="1392"/>
            </a:xfrm>
            <a:prstGeom prst="cube">
              <a:avLst>
                <a:gd name="adj" fmla="val 25000"/>
              </a:avLst>
            </a:prstGeom>
            <a:noFill/>
            <a:ln w="254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20502" name="Group 23"/>
          <p:cNvGrpSpPr/>
          <p:nvPr/>
        </p:nvGrpSpPr>
        <p:grpSpPr>
          <a:xfrm>
            <a:off x="1187450" y="2349500"/>
            <a:ext cx="2743200" cy="2209800"/>
            <a:chOff x="576" y="1968"/>
            <a:chExt cx="1728" cy="1392"/>
          </a:xfrm>
        </p:grpSpPr>
        <p:sp>
          <p:nvSpPr>
            <p:cNvPr id="20507" name="Line 24"/>
            <p:cNvSpPr/>
            <p:nvPr/>
          </p:nvSpPr>
          <p:spPr>
            <a:xfrm>
              <a:off x="939" y="1968"/>
              <a:ext cx="12" cy="1056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20508" name="Line 25"/>
            <p:cNvSpPr/>
            <p:nvPr/>
          </p:nvSpPr>
          <p:spPr>
            <a:xfrm flipV="1">
              <a:off x="576" y="3024"/>
              <a:ext cx="385" cy="336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20509" name="Line 26"/>
            <p:cNvSpPr/>
            <p:nvPr/>
          </p:nvSpPr>
          <p:spPr>
            <a:xfrm>
              <a:off x="997" y="3011"/>
              <a:ext cx="1265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20510" name="AutoShape 27"/>
            <p:cNvSpPr/>
            <p:nvPr/>
          </p:nvSpPr>
          <p:spPr>
            <a:xfrm>
              <a:off x="576" y="1968"/>
              <a:ext cx="1728" cy="1392"/>
            </a:xfrm>
            <a:prstGeom prst="cube">
              <a:avLst>
                <a:gd name="adj" fmla="val 25000"/>
              </a:avLst>
            </a:prstGeom>
            <a:noFill/>
            <a:ln w="254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50" name="Group 32"/>
          <p:cNvGrpSpPr/>
          <p:nvPr/>
        </p:nvGrpSpPr>
        <p:grpSpPr>
          <a:xfrm>
            <a:off x="4535805" y="3554730"/>
            <a:ext cx="1247140" cy="838200"/>
            <a:chOff x="172" y="1488"/>
            <a:chExt cx="644" cy="528"/>
          </a:xfrm>
        </p:grpSpPr>
        <p:sp>
          <p:nvSpPr>
            <p:cNvPr id="20505" name="Arc 33"/>
            <p:cNvSpPr/>
            <p:nvPr/>
          </p:nvSpPr>
          <p:spPr>
            <a:xfrm flipH="1">
              <a:off x="720" y="1488"/>
              <a:ext cx="96" cy="52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20" y="528"/>
                </a:cxn>
                <a:cxn ang="0">
                  <a:pos x="0" y="236"/>
                </a:cxn>
              </a:cxnLst>
              <a:rect l="0" t="0" r="0" b="0"/>
              <a:pathLst>
                <a:path w="21600" h="38200" fill="none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</a:path>
                <a:path w="21600" h="38200" stroke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  <a:lnTo>
                    <a:pt x="0" y="17052"/>
                  </a:lnTo>
                  <a:lnTo>
                    <a:pt x="13258" y="0"/>
                  </a:lnTo>
                  <a:close/>
                </a:path>
              </a:pathLst>
            </a:custGeom>
            <a:noFill/>
            <a:ln w="9525" cap="flat" cmpd="sng">
              <a:solidFill>
                <a:schemeClr val="bg1">
                  <a:alpha val="100000"/>
                </a:schemeClr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6" name="Text Box 34"/>
            <p:cNvSpPr txBox="1"/>
            <p:nvPr/>
          </p:nvSpPr>
          <p:spPr>
            <a:xfrm>
              <a:off x="172" y="1584"/>
              <a:ext cx="644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sz="2800" b="1" dirty="0">
                  <a:latin typeface="Arial" panose="020B0604020202020204" pitchFamily="34" charset="0"/>
                </a:rPr>
                <a:t>5cm</a:t>
              </a:r>
            </a:p>
          </p:txBody>
        </p:sp>
      </p:grpSp>
      <p:sp>
        <p:nvSpPr>
          <p:cNvPr id="53" name="Arc 52"/>
          <p:cNvSpPr/>
          <p:nvPr/>
        </p:nvSpPr>
        <p:spPr>
          <a:xfrm rot="12948211">
            <a:off x="5341938" y="3328988"/>
            <a:ext cx="935038" cy="1093788"/>
          </a:xfrm>
          <a:prstGeom prst="arc">
            <a:avLst>
              <a:gd name="adj1" fmla="val 16001999"/>
              <a:gd name="adj2" fmla="val 284200"/>
            </a:avLst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44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0" y="4808538"/>
            <a:ext cx="712788" cy="20367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5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675" y="5045075"/>
            <a:ext cx="714375" cy="20367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6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2325" y="5516563"/>
            <a:ext cx="857250" cy="1387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10" dur="2000"/>
                                        <p:tgtEl>
                                          <p:spTgt spid="1515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51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3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151557" grpId="0" animBg="1"/>
      <p:bldP spid="151563" grpId="0" animBg="1"/>
      <p:bldP spid="15157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52"/>
          <p:cNvSpPr/>
          <p:nvPr/>
        </p:nvSpPr>
        <p:spPr>
          <a:xfrm>
            <a:off x="0" y="18526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endParaRPr dirty="0">
              <a:latin typeface="Arial" panose="020B0604020202020204" pitchFamily="34" charset="0"/>
            </a:endParaRPr>
          </a:p>
        </p:txBody>
      </p:sp>
      <p:grpSp>
        <p:nvGrpSpPr>
          <p:cNvPr id="16538" name="Group 154"/>
          <p:cNvGrpSpPr>
            <a:grpSpLocks noChangeAspect="1"/>
          </p:cNvGrpSpPr>
          <p:nvPr/>
        </p:nvGrpSpPr>
        <p:grpSpPr>
          <a:xfrm>
            <a:off x="-1574800" y="1066800"/>
            <a:ext cx="7620000" cy="4267200"/>
            <a:chOff x="0" y="1167"/>
            <a:chExt cx="3450" cy="1986"/>
          </a:xfrm>
        </p:grpSpPr>
        <p:sp>
          <p:nvSpPr>
            <p:cNvPr id="22296" name="AutoShape 153"/>
            <p:cNvSpPr>
              <a:spLocks noChangeAspect="1" noTextEdit="1"/>
            </p:cNvSpPr>
            <p:nvPr/>
          </p:nvSpPr>
          <p:spPr>
            <a:xfrm>
              <a:off x="0" y="1167"/>
              <a:ext cx="3450" cy="1986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97" name="Rectangle 155"/>
            <p:cNvSpPr/>
            <p:nvPr/>
          </p:nvSpPr>
          <p:spPr>
            <a:xfrm>
              <a:off x="2658" y="2415"/>
              <a:ext cx="1" cy="17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0" tIns="0" rIns="0" bIns="0">
              <a:spAutoFit/>
            </a:bodyPr>
            <a:lstStyle/>
            <a:p>
              <a:endParaRPr sz="2400" dirty="0">
                <a:latin typeface="Arial" panose="020B0604020202020204" pitchFamily="34" charset="0"/>
              </a:endParaRPr>
            </a:p>
          </p:txBody>
        </p:sp>
        <p:sp>
          <p:nvSpPr>
            <p:cNvPr id="22298" name="Rectangle 156"/>
            <p:cNvSpPr/>
            <p:nvPr/>
          </p:nvSpPr>
          <p:spPr>
            <a:xfrm>
              <a:off x="536" y="2266"/>
              <a:ext cx="1" cy="17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0" tIns="0" rIns="0" bIns="0">
              <a:spAutoFit/>
            </a:bodyPr>
            <a:lstStyle/>
            <a:p>
              <a:endParaRPr sz="2400" dirty="0">
                <a:latin typeface="Arial" panose="020B0604020202020204" pitchFamily="34" charset="0"/>
              </a:endParaRPr>
            </a:p>
          </p:txBody>
        </p:sp>
        <p:sp>
          <p:nvSpPr>
            <p:cNvPr id="22299" name="Rectangle 157"/>
            <p:cNvSpPr/>
            <p:nvPr/>
          </p:nvSpPr>
          <p:spPr>
            <a:xfrm>
              <a:off x="1103" y="1767"/>
              <a:ext cx="899" cy="900"/>
            </a:xfrm>
            <a:prstGeom prst="rect">
              <a:avLst/>
            </a:prstGeom>
            <a:noFill/>
            <a:ln w="0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2300" name="Freeform 158"/>
            <p:cNvSpPr/>
            <p:nvPr/>
          </p:nvSpPr>
          <p:spPr>
            <a:xfrm>
              <a:off x="1103" y="1466"/>
              <a:ext cx="1233" cy="1201"/>
            </a:xfrm>
            <a:custGeom>
              <a:avLst/>
              <a:gdLst/>
              <a:ahLst/>
              <a:cxnLst>
                <a:cxn ang="0">
                  <a:pos x="0" y="301"/>
                </a:cxn>
                <a:cxn ang="0">
                  <a:pos x="335" y="0"/>
                </a:cxn>
                <a:cxn ang="0">
                  <a:pos x="1233" y="0"/>
                </a:cxn>
                <a:cxn ang="0">
                  <a:pos x="1233" y="901"/>
                </a:cxn>
                <a:cxn ang="0">
                  <a:pos x="899" y="1201"/>
                </a:cxn>
                <a:cxn ang="0">
                  <a:pos x="899" y="301"/>
                </a:cxn>
                <a:cxn ang="0">
                  <a:pos x="0" y="301"/>
                </a:cxn>
                <a:cxn ang="0">
                  <a:pos x="899" y="301"/>
                </a:cxn>
                <a:cxn ang="0">
                  <a:pos x="1233" y="0"/>
                </a:cxn>
              </a:cxnLst>
              <a:rect l="0" t="0" r="0" b="0"/>
              <a:pathLst>
                <a:path w="12329" h="12003">
                  <a:moveTo>
                    <a:pt x="0" y="3005"/>
                  </a:moveTo>
                  <a:lnTo>
                    <a:pt x="3345" y="0"/>
                  </a:lnTo>
                  <a:lnTo>
                    <a:pt x="12329" y="0"/>
                  </a:lnTo>
                  <a:lnTo>
                    <a:pt x="12329" y="9000"/>
                  </a:lnTo>
                  <a:lnTo>
                    <a:pt x="8985" y="12003"/>
                  </a:lnTo>
                  <a:lnTo>
                    <a:pt x="8985" y="3005"/>
                  </a:lnTo>
                  <a:lnTo>
                    <a:pt x="0" y="3005"/>
                  </a:lnTo>
                  <a:lnTo>
                    <a:pt x="8985" y="3005"/>
                  </a:lnTo>
                  <a:lnTo>
                    <a:pt x="12329" y="0"/>
                  </a:lnTo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01" name="Line 159"/>
            <p:cNvSpPr/>
            <p:nvPr/>
          </p:nvSpPr>
          <p:spPr>
            <a:xfrm>
              <a:off x="1438" y="1466"/>
              <a:ext cx="1" cy="900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02" name="Line 160"/>
            <p:cNvSpPr/>
            <p:nvPr/>
          </p:nvSpPr>
          <p:spPr>
            <a:xfrm flipH="1">
              <a:off x="1103" y="2366"/>
              <a:ext cx="335" cy="301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03" name="Line 161"/>
            <p:cNvSpPr/>
            <p:nvPr/>
          </p:nvSpPr>
          <p:spPr>
            <a:xfrm flipV="1">
              <a:off x="1103" y="2366"/>
              <a:ext cx="335" cy="301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04" name="Line 162"/>
            <p:cNvSpPr/>
            <p:nvPr/>
          </p:nvSpPr>
          <p:spPr>
            <a:xfrm>
              <a:off x="1438" y="2366"/>
              <a:ext cx="898" cy="1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05" name="Freeform 163"/>
            <p:cNvSpPr/>
            <p:nvPr/>
          </p:nvSpPr>
          <p:spPr>
            <a:xfrm>
              <a:off x="1103" y="1916"/>
              <a:ext cx="1233" cy="75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0" y="301"/>
                </a:cxn>
                <a:cxn ang="0">
                  <a:pos x="899" y="301"/>
                </a:cxn>
                <a:cxn ang="0">
                  <a:pos x="1233" y="0"/>
                </a:cxn>
                <a:cxn ang="0">
                  <a:pos x="1233" y="450"/>
                </a:cxn>
                <a:cxn ang="0">
                  <a:pos x="899" y="751"/>
                </a:cxn>
                <a:cxn ang="0">
                  <a:pos x="899" y="301"/>
                </a:cxn>
                <a:cxn ang="0">
                  <a:pos x="899" y="751"/>
                </a:cxn>
                <a:cxn ang="0">
                  <a:pos x="0" y="751"/>
                </a:cxn>
                <a:cxn ang="0">
                  <a:pos x="0" y="301"/>
                </a:cxn>
                <a:cxn ang="0">
                  <a:pos x="335" y="0"/>
                </a:cxn>
                <a:cxn ang="0">
                  <a:pos x="1233" y="0"/>
                </a:cxn>
              </a:cxnLst>
              <a:rect l="0" t="0" r="0" b="0"/>
              <a:pathLst>
                <a:path w="12329" h="7503">
                  <a:moveTo>
                    <a:pt x="0" y="7503"/>
                  </a:moveTo>
                  <a:lnTo>
                    <a:pt x="0" y="3003"/>
                  </a:lnTo>
                  <a:lnTo>
                    <a:pt x="8985" y="3003"/>
                  </a:lnTo>
                  <a:lnTo>
                    <a:pt x="12329" y="0"/>
                  </a:lnTo>
                  <a:lnTo>
                    <a:pt x="12329" y="4500"/>
                  </a:lnTo>
                  <a:lnTo>
                    <a:pt x="8985" y="7503"/>
                  </a:lnTo>
                  <a:lnTo>
                    <a:pt x="8985" y="3003"/>
                  </a:lnTo>
                  <a:lnTo>
                    <a:pt x="8985" y="7503"/>
                  </a:lnTo>
                  <a:lnTo>
                    <a:pt x="0" y="7503"/>
                  </a:lnTo>
                  <a:lnTo>
                    <a:pt x="0" y="3003"/>
                  </a:lnTo>
                  <a:lnTo>
                    <a:pt x="3345" y="0"/>
                  </a:lnTo>
                  <a:lnTo>
                    <a:pt x="12329" y="0"/>
                  </a:lnTo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06" name="Rectangle 164"/>
            <p:cNvSpPr/>
            <p:nvPr/>
          </p:nvSpPr>
          <p:spPr>
            <a:xfrm>
              <a:off x="1438" y="1916"/>
              <a:ext cx="898" cy="1"/>
            </a:xfrm>
            <a:prstGeom prst="rect">
              <a:avLst/>
            </a:prstGeom>
            <a:solidFill>
              <a:srgbClr val="00FFFF"/>
            </a:solidFill>
            <a:ln w="9525">
              <a:noFill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2307" name="Rectangle 165"/>
            <p:cNvSpPr/>
            <p:nvPr/>
          </p:nvSpPr>
          <p:spPr>
            <a:xfrm>
              <a:off x="1438" y="1916"/>
              <a:ext cx="898" cy="1"/>
            </a:xfrm>
            <a:prstGeom prst="rect">
              <a:avLst/>
            </a:prstGeom>
            <a:noFill/>
            <a:ln w="0" cap="flat" cmpd="sng">
              <a:solidFill>
                <a:srgbClr val="00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2308" name="Freeform 166"/>
            <p:cNvSpPr/>
            <p:nvPr/>
          </p:nvSpPr>
          <p:spPr>
            <a:xfrm>
              <a:off x="1103" y="1916"/>
              <a:ext cx="1233" cy="301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0" y="301"/>
                </a:cxn>
                <a:cxn ang="0">
                  <a:pos x="1233" y="301"/>
                </a:cxn>
                <a:cxn ang="0">
                  <a:pos x="335" y="0"/>
                </a:cxn>
              </a:cxnLst>
              <a:rect l="0" t="0" r="0" b="0"/>
              <a:pathLst>
                <a:path w="12329" h="3003">
                  <a:moveTo>
                    <a:pt x="3345" y="0"/>
                  </a:moveTo>
                  <a:lnTo>
                    <a:pt x="0" y="3003"/>
                  </a:lnTo>
                  <a:lnTo>
                    <a:pt x="12329" y="3003"/>
                  </a:lnTo>
                  <a:lnTo>
                    <a:pt x="3345" y="0"/>
                  </a:lnTo>
                  <a:close/>
                </a:path>
              </a:pathLst>
            </a:custGeom>
            <a:solidFill>
              <a:srgbClr val="00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09" name="Freeform 167"/>
            <p:cNvSpPr/>
            <p:nvPr/>
          </p:nvSpPr>
          <p:spPr>
            <a:xfrm>
              <a:off x="1103" y="1916"/>
              <a:ext cx="1233" cy="301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0" y="301"/>
                </a:cxn>
                <a:cxn ang="0">
                  <a:pos x="1233" y="301"/>
                </a:cxn>
                <a:cxn ang="0">
                  <a:pos x="335" y="0"/>
                </a:cxn>
              </a:cxnLst>
              <a:rect l="0" t="0" r="0" b="0"/>
              <a:pathLst>
                <a:path w="12329" h="3003">
                  <a:moveTo>
                    <a:pt x="3345" y="0"/>
                  </a:moveTo>
                  <a:lnTo>
                    <a:pt x="0" y="3003"/>
                  </a:lnTo>
                  <a:lnTo>
                    <a:pt x="12329" y="3003"/>
                  </a:lnTo>
                  <a:lnTo>
                    <a:pt x="3345" y="0"/>
                  </a:lnTo>
                  <a:close/>
                </a:path>
              </a:pathLst>
            </a:custGeom>
            <a:noFill/>
            <a:ln w="0" cap="flat" cmpd="sng">
              <a:solidFill>
                <a:srgbClr val="00FF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10" name="Freeform 168"/>
            <p:cNvSpPr/>
            <p:nvPr/>
          </p:nvSpPr>
          <p:spPr>
            <a:xfrm>
              <a:off x="1438" y="1916"/>
              <a:ext cx="898" cy="3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98" y="0"/>
                </a:cxn>
                <a:cxn ang="0">
                  <a:pos x="898" y="301"/>
                </a:cxn>
                <a:cxn ang="0">
                  <a:pos x="0" y="0"/>
                </a:cxn>
              </a:cxnLst>
              <a:rect l="0" t="0" r="0" b="0"/>
              <a:pathLst>
                <a:path w="8984" h="3003">
                  <a:moveTo>
                    <a:pt x="0" y="0"/>
                  </a:moveTo>
                  <a:lnTo>
                    <a:pt x="8984" y="0"/>
                  </a:lnTo>
                  <a:lnTo>
                    <a:pt x="8984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11" name="Freeform 169"/>
            <p:cNvSpPr/>
            <p:nvPr/>
          </p:nvSpPr>
          <p:spPr>
            <a:xfrm>
              <a:off x="1438" y="1916"/>
              <a:ext cx="898" cy="3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98" y="0"/>
                </a:cxn>
                <a:cxn ang="0">
                  <a:pos x="898" y="301"/>
                </a:cxn>
                <a:cxn ang="0">
                  <a:pos x="0" y="0"/>
                </a:cxn>
              </a:cxnLst>
              <a:rect l="0" t="0" r="0" b="0"/>
              <a:pathLst>
                <a:path w="8984" h="3003">
                  <a:moveTo>
                    <a:pt x="0" y="0"/>
                  </a:moveTo>
                  <a:lnTo>
                    <a:pt x="8984" y="0"/>
                  </a:lnTo>
                  <a:lnTo>
                    <a:pt x="8984" y="300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FF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12" name="Freeform 170"/>
            <p:cNvSpPr/>
            <p:nvPr/>
          </p:nvSpPr>
          <p:spPr>
            <a:xfrm>
              <a:off x="1103" y="2217"/>
              <a:ext cx="1233" cy="1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1233" y="149"/>
                </a:cxn>
                <a:cxn ang="0">
                  <a:pos x="0" y="0"/>
                </a:cxn>
              </a:cxnLst>
              <a:rect l="0" t="0" r="0" b="0"/>
              <a:pathLst>
                <a:path w="12329" h="1497">
                  <a:moveTo>
                    <a:pt x="0" y="0"/>
                  </a:moveTo>
                  <a:lnTo>
                    <a:pt x="0" y="1497"/>
                  </a:lnTo>
                  <a:lnTo>
                    <a:pt x="12329" y="14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13" name="Freeform 171"/>
            <p:cNvSpPr/>
            <p:nvPr/>
          </p:nvSpPr>
          <p:spPr>
            <a:xfrm>
              <a:off x="1103" y="2217"/>
              <a:ext cx="1233" cy="1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1233" y="149"/>
                </a:cxn>
                <a:cxn ang="0">
                  <a:pos x="0" y="0"/>
                </a:cxn>
              </a:cxnLst>
              <a:rect l="0" t="0" r="0" b="0"/>
              <a:pathLst>
                <a:path w="12329" h="1497">
                  <a:moveTo>
                    <a:pt x="0" y="0"/>
                  </a:moveTo>
                  <a:lnTo>
                    <a:pt x="0" y="1497"/>
                  </a:lnTo>
                  <a:lnTo>
                    <a:pt x="12329" y="149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FF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14" name="Freeform 172"/>
            <p:cNvSpPr/>
            <p:nvPr/>
          </p:nvSpPr>
          <p:spPr>
            <a:xfrm>
              <a:off x="1103" y="2217"/>
              <a:ext cx="1233" cy="1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3" y="0"/>
                </a:cxn>
                <a:cxn ang="0">
                  <a:pos x="1233" y="149"/>
                </a:cxn>
                <a:cxn ang="0">
                  <a:pos x="0" y="0"/>
                </a:cxn>
              </a:cxnLst>
              <a:rect l="0" t="0" r="0" b="0"/>
              <a:pathLst>
                <a:path w="12329" h="1497">
                  <a:moveTo>
                    <a:pt x="0" y="0"/>
                  </a:moveTo>
                  <a:lnTo>
                    <a:pt x="12329" y="0"/>
                  </a:lnTo>
                  <a:lnTo>
                    <a:pt x="12329" y="14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15" name="Freeform 173"/>
            <p:cNvSpPr/>
            <p:nvPr/>
          </p:nvSpPr>
          <p:spPr>
            <a:xfrm>
              <a:off x="1103" y="2217"/>
              <a:ext cx="1233" cy="1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3" y="0"/>
                </a:cxn>
                <a:cxn ang="0">
                  <a:pos x="1233" y="149"/>
                </a:cxn>
                <a:cxn ang="0">
                  <a:pos x="0" y="0"/>
                </a:cxn>
              </a:cxnLst>
              <a:rect l="0" t="0" r="0" b="0"/>
              <a:pathLst>
                <a:path w="12329" h="1497">
                  <a:moveTo>
                    <a:pt x="0" y="0"/>
                  </a:moveTo>
                  <a:lnTo>
                    <a:pt x="12329" y="0"/>
                  </a:lnTo>
                  <a:lnTo>
                    <a:pt x="12329" y="149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FF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16" name="Freeform 174"/>
            <p:cNvSpPr/>
            <p:nvPr/>
          </p:nvSpPr>
          <p:spPr>
            <a:xfrm>
              <a:off x="1103" y="2366"/>
              <a:ext cx="899" cy="3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01"/>
                </a:cxn>
                <a:cxn ang="0">
                  <a:pos x="899" y="301"/>
                </a:cxn>
                <a:cxn ang="0">
                  <a:pos x="0" y="0"/>
                </a:cxn>
              </a:cxnLst>
              <a:rect l="0" t="0" r="0" b="0"/>
              <a:pathLst>
                <a:path w="8985" h="3003">
                  <a:moveTo>
                    <a:pt x="0" y="0"/>
                  </a:moveTo>
                  <a:lnTo>
                    <a:pt x="0" y="3003"/>
                  </a:lnTo>
                  <a:lnTo>
                    <a:pt x="8985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17" name="Freeform 175"/>
            <p:cNvSpPr/>
            <p:nvPr/>
          </p:nvSpPr>
          <p:spPr>
            <a:xfrm>
              <a:off x="1103" y="2366"/>
              <a:ext cx="899" cy="3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01"/>
                </a:cxn>
                <a:cxn ang="0">
                  <a:pos x="899" y="301"/>
                </a:cxn>
                <a:cxn ang="0">
                  <a:pos x="0" y="0"/>
                </a:cxn>
              </a:cxnLst>
              <a:rect l="0" t="0" r="0" b="0"/>
              <a:pathLst>
                <a:path w="8985" h="3003">
                  <a:moveTo>
                    <a:pt x="0" y="0"/>
                  </a:moveTo>
                  <a:lnTo>
                    <a:pt x="0" y="3003"/>
                  </a:lnTo>
                  <a:lnTo>
                    <a:pt x="8985" y="300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FF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18" name="Freeform 176"/>
            <p:cNvSpPr/>
            <p:nvPr/>
          </p:nvSpPr>
          <p:spPr>
            <a:xfrm>
              <a:off x="1103" y="2366"/>
              <a:ext cx="1233" cy="3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3" y="0"/>
                </a:cxn>
                <a:cxn ang="0">
                  <a:pos x="899" y="301"/>
                </a:cxn>
                <a:cxn ang="0">
                  <a:pos x="0" y="0"/>
                </a:cxn>
              </a:cxnLst>
              <a:rect l="0" t="0" r="0" b="0"/>
              <a:pathLst>
                <a:path w="12329" h="3003">
                  <a:moveTo>
                    <a:pt x="0" y="0"/>
                  </a:moveTo>
                  <a:lnTo>
                    <a:pt x="12329" y="0"/>
                  </a:lnTo>
                  <a:lnTo>
                    <a:pt x="8985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19" name="Freeform 177"/>
            <p:cNvSpPr/>
            <p:nvPr/>
          </p:nvSpPr>
          <p:spPr>
            <a:xfrm>
              <a:off x="1103" y="2366"/>
              <a:ext cx="1233" cy="3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3" y="0"/>
                </a:cxn>
                <a:cxn ang="0">
                  <a:pos x="899" y="301"/>
                </a:cxn>
                <a:cxn ang="0">
                  <a:pos x="0" y="0"/>
                </a:cxn>
              </a:cxnLst>
              <a:rect l="0" t="0" r="0" b="0"/>
              <a:pathLst>
                <a:path w="12329" h="3003">
                  <a:moveTo>
                    <a:pt x="0" y="0"/>
                  </a:moveTo>
                  <a:lnTo>
                    <a:pt x="12329" y="0"/>
                  </a:lnTo>
                  <a:lnTo>
                    <a:pt x="8985" y="300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FF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20" name="Rectangle 178"/>
            <p:cNvSpPr/>
            <p:nvPr/>
          </p:nvSpPr>
          <p:spPr>
            <a:xfrm>
              <a:off x="1103" y="2667"/>
              <a:ext cx="899" cy="1"/>
            </a:xfrm>
            <a:prstGeom prst="rect">
              <a:avLst/>
            </a:prstGeom>
            <a:solidFill>
              <a:srgbClr val="00FFFF"/>
            </a:solidFill>
            <a:ln w="9525">
              <a:noFill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2321" name="Rectangle 179"/>
            <p:cNvSpPr/>
            <p:nvPr/>
          </p:nvSpPr>
          <p:spPr>
            <a:xfrm>
              <a:off x="1103" y="2667"/>
              <a:ext cx="899" cy="1"/>
            </a:xfrm>
            <a:prstGeom prst="rect">
              <a:avLst/>
            </a:prstGeom>
            <a:noFill/>
            <a:ln w="0" cap="flat" cmpd="sng">
              <a:solidFill>
                <a:srgbClr val="00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2322" name="Rectangle 180"/>
            <p:cNvSpPr/>
            <p:nvPr/>
          </p:nvSpPr>
          <p:spPr>
            <a:xfrm>
              <a:off x="1712" y="2733"/>
              <a:ext cx="1" cy="17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0" tIns="0" rIns="0" bIns="0">
              <a:spAutoFit/>
            </a:bodyPr>
            <a:lstStyle/>
            <a:p>
              <a:endParaRPr sz="2400" dirty="0">
                <a:latin typeface="Arial" panose="020B0604020202020204" pitchFamily="34" charset="0"/>
              </a:endParaRPr>
            </a:p>
          </p:txBody>
        </p:sp>
        <p:sp>
          <p:nvSpPr>
            <p:cNvPr id="22323" name="Line 181"/>
            <p:cNvSpPr/>
            <p:nvPr/>
          </p:nvSpPr>
          <p:spPr>
            <a:xfrm>
              <a:off x="1103" y="1767"/>
              <a:ext cx="1" cy="900"/>
            </a:xfrm>
            <a:prstGeom prst="line">
              <a:avLst/>
            </a:prstGeom>
            <a:ln w="0" cap="flat" cmpd="sng">
              <a:solidFill>
                <a:srgbClr val="4C262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24" name="Line 182"/>
            <p:cNvSpPr/>
            <p:nvPr/>
          </p:nvSpPr>
          <p:spPr>
            <a:xfrm>
              <a:off x="1103" y="2667"/>
              <a:ext cx="899" cy="1"/>
            </a:xfrm>
            <a:prstGeom prst="line">
              <a:avLst/>
            </a:prstGeom>
            <a:ln w="0" cap="flat" cmpd="sng">
              <a:solidFill>
                <a:srgbClr val="4C262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25" name="Line 183"/>
            <p:cNvSpPr/>
            <p:nvPr/>
          </p:nvSpPr>
          <p:spPr>
            <a:xfrm flipV="1">
              <a:off x="2002" y="1767"/>
              <a:ext cx="1" cy="900"/>
            </a:xfrm>
            <a:prstGeom prst="line">
              <a:avLst/>
            </a:prstGeom>
            <a:ln w="0" cap="flat" cmpd="sng">
              <a:solidFill>
                <a:srgbClr val="4C262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26" name="Line 184"/>
            <p:cNvSpPr/>
            <p:nvPr/>
          </p:nvSpPr>
          <p:spPr>
            <a:xfrm flipV="1">
              <a:off x="2002" y="1466"/>
              <a:ext cx="334" cy="301"/>
            </a:xfrm>
            <a:prstGeom prst="line">
              <a:avLst/>
            </a:prstGeom>
            <a:ln w="0" cap="flat" cmpd="sng">
              <a:solidFill>
                <a:srgbClr val="4C262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27" name="Line 185"/>
            <p:cNvSpPr/>
            <p:nvPr/>
          </p:nvSpPr>
          <p:spPr>
            <a:xfrm>
              <a:off x="2336" y="1466"/>
              <a:ext cx="1" cy="900"/>
            </a:xfrm>
            <a:prstGeom prst="line">
              <a:avLst/>
            </a:prstGeom>
            <a:ln w="0" cap="flat" cmpd="sng">
              <a:solidFill>
                <a:srgbClr val="4C262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28" name="Line 186"/>
            <p:cNvSpPr/>
            <p:nvPr/>
          </p:nvSpPr>
          <p:spPr>
            <a:xfrm flipH="1">
              <a:off x="2002" y="2366"/>
              <a:ext cx="334" cy="301"/>
            </a:xfrm>
            <a:prstGeom prst="line">
              <a:avLst/>
            </a:prstGeom>
            <a:ln w="0" cap="flat" cmpd="sng">
              <a:solidFill>
                <a:srgbClr val="4C262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29" name="Line 187"/>
            <p:cNvSpPr/>
            <p:nvPr/>
          </p:nvSpPr>
          <p:spPr>
            <a:xfrm flipH="1">
              <a:off x="1103" y="2667"/>
              <a:ext cx="899" cy="1"/>
            </a:xfrm>
            <a:prstGeom prst="line">
              <a:avLst/>
            </a:prstGeom>
            <a:ln w="0" cap="flat" cmpd="sng">
              <a:solidFill>
                <a:srgbClr val="4C262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30" name="Line 188"/>
            <p:cNvSpPr/>
            <p:nvPr/>
          </p:nvSpPr>
          <p:spPr>
            <a:xfrm flipV="1">
              <a:off x="1103" y="1767"/>
              <a:ext cx="1" cy="900"/>
            </a:xfrm>
            <a:prstGeom prst="line">
              <a:avLst/>
            </a:prstGeom>
            <a:ln w="0" cap="flat" cmpd="sng">
              <a:solidFill>
                <a:srgbClr val="4C262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31" name="Line 189"/>
            <p:cNvSpPr/>
            <p:nvPr/>
          </p:nvSpPr>
          <p:spPr>
            <a:xfrm flipV="1">
              <a:off x="1103" y="1466"/>
              <a:ext cx="335" cy="301"/>
            </a:xfrm>
            <a:prstGeom prst="line">
              <a:avLst/>
            </a:prstGeom>
            <a:ln w="0" cap="flat" cmpd="sng">
              <a:solidFill>
                <a:srgbClr val="4C262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32" name="Line 190"/>
            <p:cNvSpPr/>
            <p:nvPr/>
          </p:nvSpPr>
          <p:spPr>
            <a:xfrm>
              <a:off x="1438" y="1466"/>
              <a:ext cx="1" cy="900"/>
            </a:xfrm>
            <a:prstGeom prst="line">
              <a:avLst/>
            </a:prstGeom>
            <a:ln w="0" cap="flat" cmpd="sng">
              <a:solidFill>
                <a:srgbClr val="4C262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33" name="Line 191"/>
            <p:cNvSpPr/>
            <p:nvPr/>
          </p:nvSpPr>
          <p:spPr>
            <a:xfrm flipH="1">
              <a:off x="1103" y="2366"/>
              <a:ext cx="335" cy="301"/>
            </a:xfrm>
            <a:prstGeom prst="line">
              <a:avLst/>
            </a:prstGeom>
            <a:ln w="0" cap="flat" cmpd="sng">
              <a:solidFill>
                <a:srgbClr val="4C262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34" name="Line 192"/>
            <p:cNvSpPr/>
            <p:nvPr/>
          </p:nvSpPr>
          <p:spPr>
            <a:xfrm flipV="1">
              <a:off x="1103" y="2366"/>
              <a:ext cx="335" cy="301"/>
            </a:xfrm>
            <a:prstGeom prst="line">
              <a:avLst/>
            </a:prstGeom>
            <a:ln w="0" cap="flat" cmpd="sng">
              <a:solidFill>
                <a:srgbClr val="4C262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35" name="Line 193"/>
            <p:cNvSpPr/>
            <p:nvPr/>
          </p:nvSpPr>
          <p:spPr>
            <a:xfrm>
              <a:off x="1438" y="2366"/>
              <a:ext cx="898" cy="1"/>
            </a:xfrm>
            <a:prstGeom prst="line">
              <a:avLst/>
            </a:prstGeom>
            <a:ln w="0" cap="flat" cmpd="sng">
              <a:solidFill>
                <a:srgbClr val="4C262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36" name="Line 194"/>
            <p:cNvSpPr/>
            <p:nvPr/>
          </p:nvSpPr>
          <p:spPr>
            <a:xfrm flipH="1">
              <a:off x="2002" y="2366"/>
              <a:ext cx="334" cy="301"/>
            </a:xfrm>
            <a:prstGeom prst="line">
              <a:avLst/>
            </a:prstGeom>
            <a:ln w="0" cap="flat" cmpd="sng">
              <a:solidFill>
                <a:srgbClr val="4C262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37" name="Line 195"/>
            <p:cNvSpPr/>
            <p:nvPr/>
          </p:nvSpPr>
          <p:spPr>
            <a:xfrm flipH="1">
              <a:off x="1103" y="1916"/>
              <a:ext cx="335" cy="301"/>
            </a:xfrm>
            <a:prstGeom prst="line">
              <a:avLst/>
            </a:prstGeom>
            <a:ln w="0" cap="flat" cmpd="sng">
              <a:solidFill>
                <a:srgbClr val="4C262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38" name="Line 196"/>
            <p:cNvSpPr/>
            <p:nvPr/>
          </p:nvSpPr>
          <p:spPr>
            <a:xfrm>
              <a:off x="1103" y="2217"/>
              <a:ext cx="899" cy="1"/>
            </a:xfrm>
            <a:prstGeom prst="line">
              <a:avLst/>
            </a:prstGeom>
            <a:ln w="0" cap="flat" cmpd="sng">
              <a:solidFill>
                <a:srgbClr val="4C262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39" name="Line 197"/>
            <p:cNvSpPr/>
            <p:nvPr/>
          </p:nvSpPr>
          <p:spPr>
            <a:xfrm flipV="1">
              <a:off x="2002" y="1916"/>
              <a:ext cx="334" cy="301"/>
            </a:xfrm>
            <a:prstGeom prst="line">
              <a:avLst/>
            </a:prstGeom>
            <a:ln w="0" cap="flat" cmpd="sng">
              <a:solidFill>
                <a:srgbClr val="4C262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40" name="Line 198"/>
            <p:cNvSpPr/>
            <p:nvPr/>
          </p:nvSpPr>
          <p:spPr>
            <a:xfrm flipH="1">
              <a:off x="1438" y="1916"/>
              <a:ext cx="898" cy="1"/>
            </a:xfrm>
            <a:prstGeom prst="line">
              <a:avLst/>
            </a:prstGeom>
            <a:ln w="0" cap="flat" cmpd="sng">
              <a:solidFill>
                <a:srgbClr val="4C262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41" name="Line 199"/>
            <p:cNvSpPr/>
            <p:nvPr/>
          </p:nvSpPr>
          <p:spPr>
            <a:xfrm>
              <a:off x="1103" y="1767"/>
              <a:ext cx="899" cy="1"/>
            </a:xfrm>
            <a:prstGeom prst="line">
              <a:avLst/>
            </a:prstGeom>
            <a:ln w="0" cap="flat" cmpd="sng">
              <a:solidFill>
                <a:srgbClr val="4C262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42" name="Line 200"/>
            <p:cNvSpPr/>
            <p:nvPr/>
          </p:nvSpPr>
          <p:spPr>
            <a:xfrm>
              <a:off x="1438" y="1466"/>
              <a:ext cx="898" cy="1"/>
            </a:xfrm>
            <a:prstGeom prst="line">
              <a:avLst/>
            </a:prstGeom>
            <a:ln w="0" cap="flat" cmpd="sng">
              <a:solidFill>
                <a:srgbClr val="4C262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43" name="Freeform 201"/>
            <p:cNvSpPr/>
            <p:nvPr/>
          </p:nvSpPr>
          <p:spPr>
            <a:xfrm>
              <a:off x="1037" y="2217"/>
              <a:ext cx="66" cy="87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52" y="14"/>
                </a:cxn>
                <a:cxn ang="0">
                  <a:pos x="38" y="29"/>
                </a:cxn>
                <a:cxn ang="0">
                  <a:pos x="26" y="45"/>
                </a:cxn>
                <a:cxn ang="0">
                  <a:pos x="14" y="61"/>
                </a:cxn>
                <a:cxn ang="0">
                  <a:pos x="4" y="79"/>
                </a:cxn>
                <a:cxn ang="0">
                  <a:pos x="0" y="87"/>
                </a:cxn>
              </a:cxnLst>
              <a:rect l="0" t="0" r="0" b="0"/>
              <a:pathLst>
                <a:path w="668" h="875">
                  <a:moveTo>
                    <a:pt x="668" y="0"/>
                  </a:moveTo>
                  <a:lnTo>
                    <a:pt x="523" y="141"/>
                  </a:lnTo>
                  <a:lnTo>
                    <a:pt x="386" y="292"/>
                  </a:lnTo>
                  <a:lnTo>
                    <a:pt x="261" y="451"/>
                  </a:lnTo>
                  <a:lnTo>
                    <a:pt x="146" y="618"/>
                  </a:lnTo>
                  <a:lnTo>
                    <a:pt x="42" y="792"/>
                  </a:lnTo>
                  <a:lnTo>
                    <a:pt x="0" y="875"/>
                  </a:lnTo>
                </a:path>
              </a:pathLst>
            </a:custGeom>
            <a:noFill/>
            <a:ln w="0" cap="flat" cmpd="sng">
              <a:solidFill>
                <a:srgbClr val="4C262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44" name="Freeform 202"/>
            <p:cNvSpPr/>
            <p:nvPr/>
          </p:nvSpPr>
          <p:spPr>
            <a:xfrm>
              <a:off x="1004" y="2371"/>
              <a:ext cx="8" cy="142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0"/>
                </a:cxn>
                <a:cxn ang="0">
                  <a:pos x="4" y="20"/>
                </a:cxn>
                <a:cxn ang="0">
                  <a:pos x="1" y="41"/>
                </a:cxn>
                <a:cxn ang="0">
                  <a:pos x="0" y="61"/>
                </a:cxn>
                <a:cxn ang="0">
                  <a:pos x="0" y="81"/>
                </a:cxn>
                <a:cxn ang="0">
                  <a:pos x="1" y="102"/>
                </a:cxn>
                <a:cxn ang="0">
                  <a:pos x="4" y="122"/>
                </a:cxn>
                <a:cxn ang="0">
                  <a:pos x="8" y="142"/>
                </a:cxn>
                <a:cxn ang="0">
                  <a:pos x="8" y="142"/>
                </a:cxn>
              </a:cxnLst>
              <a:rect l="0" t="0" r="0" b="0"/>
              <a:pathLst>
                <a:path w="82" h="1415">
                  <a:moveTo>
                    <a:pt x="82" y="0"/>
                  </a:moveTo>
                  <a:lnTo>
                    <a:pt x="81" y="4"/>
                  </a:lnTo>
                  <a:lnTo>
                    <a:pt x="41" y="202"/>
                  </a:lnTo>
                  <a:lnTo>
                    <a:pt x="14" y="404"/>
                  </a:lnTo>
                  <a:lnTo>
                    <a:pt x="0" y="607"/>
                  </a:lnTo>
                  <a:lnTo>
                    <a:pt x="0" y="809"/>
                  </a:lnTo>
                  <a:lnTo>
                    <a:pt x="14" y="1012"/>
                  </a:lnTo>
                  <a:lnTo>
                    <a:pt x="41" y="1212"/>
                  </a:lnTo>
                  <a:lnTo>
                    <a:pt x="81" y="1412"/>
                  </a:lnTo>
                  <a:lnTo>
                    <a:pt x="82" y="1415"/>
                  </a:lnTo>
                </a:path>
              </a:pathLst>
            </a:custGeom>
            <a:noFill/>
            <a:ln w="0" cap="flat" cmpd="sng">
              <a:solidFill>
                <a:srgbClr val="4C262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45" name="Freeform 203"/>
            <p:cNvSpPr/>
            <p:nvPr/>
          </p:nvSpPr>
          <p:spPr>
            <a:xfrm>
              <a:off x="1037" y="2579"/>
              <a:ext cx="66" cy="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8"/>
                </a:cxn>
                <a:cxn ang="0">
                  <a:pos x="14" y="26"/>
                </a:cxn>
                <a:cxn ang="0">
                  <a:pos x="26" y="43"/>
                </a:cxn>
                <a:cxn ang="0">
                  <a:pos x="38" y="59"/>
                </a:cxn>
                <a:cxn ang="0">
                  <a:pos x="52" y="74"/>
                </a:cxn>
                <a:cxn ang="0">
                  <a:pos x="66" y="88"/>
                </a:cxn>
              </a:cxnLst>
              <a:rect l="0" t="0" r="0" b="0"/>
              <a:pathLst>
                <a:path w="668" h="873">
                  <a:moveTo>
                    <a:pt x="0" y="0"/>
                  </a:moveTo>
                  <a:lnTo>
                    <a:pt x="42" y="82"/>
                  </a:lnTo>
                  <a:lnTo>
                    <a:pt x="146" y="257"/>
                  </a:lnTo>
                  <a:lnTo>
                    <a:pt x="261" y="424"/>
                  </a:lnTo>
                  <a:lnTo>
                    <a:pt x="386" y="583"/>
                  </a:lnTo>
                  <a:lnTo>
                    <a:pt x="523" y="733"/>
                  </a:lnTo>
                  <a:lnTo>
                    <a:pt x="668" y="873"/>
                  </a:lnTo>
                </a:path>
              </a:pathLst>
            </a:custGeom>
            <a:noFill/>
            <a:ln w="0" cap="flat" cmpd="sng">
              <a:solidFill>
                <a:srgbClr val="4C262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593" name="Group 209"/>
          <p:cNvGrpSpPr/>
          <p:nvPr/>
        </p:nvGrpSpPr>
        <p:grpSpPr>
          <a:xfrm>
            <a:off x="-63500" y="1524000"/>
            <a:ext cx="4313238" cy="3235325"/>
            <a:chOff x="88" y="1562"/>
            <a:chExt cx="2717" cy="2038"/>
          </a:xfrm>
        </p:grpSpPr>
        <p:sp>
          <p:nvSpPr>
            <p:cNvPr id="22292" name="Text Box 10"/>
            <p:cNvSpPr txBox="1"/>
            <p:nvPr/>
          </p:nvSpPr>
          <p:spPr>
            <a:xfrm>
              <a:off x="518" y="1562"/>
              <a:ext cx="116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endParaRPr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22293" name="Text Box 204"/>
            <p:cNvSpPr txBox="1"/>
            <p:nvPr/>
          </p:nvSpPr>
          <p:spPr>
            <a:xfrm>
              <a:off x="997" y="3312"/>
              <a:ext cx="60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sz="2400" b="1" dirty="0">
                  <a:solidFill>
                    <a:srgbClr val="FF6600"/>
                  </a:solidFill>
                  <a:latin typeface="Arial" panose="020B0604020202020204" pitchFamily="34" charset="0"/>
                </a:rPr>
                <a:t>10cm</a:t>
              </a:r>
            </a:p>
          </p:txBody>
        </p:sp>
        <p:sp>
          <p:nvSpPr>
            <p:cNvPr id="22294" name="Text Box 205"/>
            <p:cNvSpPr txBox="1"/>
            <p:nvPr/>
          </p:nvSpPr>
          <p:spPr>
            <a:xfrm>
              <a:off x="2197" y="2976"/>
              <a:ext cx="60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sz="2400" b="1" dirty="0">
                  <a:solidFill>
                    <a:srgbClr val="FF6600"/>
                  </a:solidFill>
                  <a:latin typeface="Arial" panose="020B0604020202020204" pitchFamily="34" charset="0"/>
                </a:rPr>
                <a:t>10cm</a:t>
              </a:r>
            </a:p>
          </p:txBody>
        </p:sp>
        <p:sp>
          <p:nvSpPr>
            <p:cNvPr id="22295" name="Text Box 206"/>
            <p:cNvSpPr txBox="1"/>
            <p:nvPr/>
          </p:nvSpPr>
          <p:spPr>
            <a:xfrm>
              <a:off x="88" y="2786"/>
              <a:ext cx="501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sz="2400" b="1" dirty="0">
                  <a:solidFill>
                    <a:srgbClr val="FF6600"/>
                  </a:solidFill>
                  <a:latin typeface="Arial" panose="020B0604020202020204" pitchFamily="34" charset="0"/>
                </a:rPr>
                <a:t>5cm</a:t>
              </a:r>
            </a:p>
          </p:txBody>
        </p:sp>
      </p:grpSp>
      <p:sp>
        <p:nvSpPr>
          <p:cNvPr id="21509" name="Rectangle 208"/>
          <p:cNvSpPr/>
          <p:nvPr/>
        </p:nvSpPr>
        <p:spPr>
          <a:xfrm>
            <a:off x="0" y="18526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endParaRPr dirty="0">
              <a:latin typeface="Arial" panose="020B0604020202020204" pitchFamily="34" charset="0"/>
            </a:endParaRPr>
          </a:p>
        </p:txBody>
      </p:sp>
      <p:grpSp>
        <p:nvGrpSpPr>
          <p:cNvPr id="37646" name="Group 1806"/>
          <p:cNvGrpSpPr/>
          <p:nvPr/>
        </p:nvGrpSpPr>
        <p:grpSpPr>
          <a:xfrm>
            <a:off x="4572000" y="1600200"/>
            <a:ext cx="3856038" cy="2994025"/>
            <a:chOff x="2880" y="1440"/>
            <a:chExt cx="2429" cy="1886"/>
          </a:xfrm>
        </p:grpSpPr>
        <p:sp>
          <p:nvSpPr>
            <p:cNvPr id="21518" name="Line 1013"/>
            <p:cNvSpPr/>
            <p:nvPr/>
          </p:nvSpPr>
          <p:spPr>
            <a:xfrm flipV="1">
              <a:off x="3382" y="2497"/>
              <a:ext cx="1" cy="634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19" name="Line 1014"/>
            <p:cNvSpPr/>
            <p:nvPr/>
          </p:nvSpPr>
          <p:spPr>
            <a:xfrm flipV="1">
              <a:off x="3382" y="2707"/>
              <a:ext cx="486" cy="424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20" name="Line 1015"/>
            <p:cNvSpPr/>
            <p:nvPr/>
          </p:nvSpPr>
          <p:spPr>
            <a:xfrm flipH="1">
              <a:off x="3382" y="2707"/>
              <a:ext cx="486" cy="424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21" name="Line 1016"/>
            <p:cNvSpPr/>
            <p:nvPr/>
          </p:nvSpPr>
          <p:spPr>
            <a:xfrm flipH="1">
              <a:off x="4687" y="2707"/>
              <a:ext cx="487" cy="424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22" name="Line 1017"/>
            <p:cNvSpPr/>
            <p:nvPr/>
          </p:nvSpPr>
          <p:spPr>
            <a:xfrm>
              <a:off x="5174" y="1440"/>
              <a:ext cx="1" cy="1267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23" name="Line 1018"/>
            <p:cNvSpPr/>
            <p:nvPr/>
          </p:nvSpPr>
          <p:spPr>
            <a:xfrm flipV="1">
              <a:off x="4687" y="1440"/>
              <a:ext cx="487" cy="423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24" name="Line 1019"/>
            <p:cNvSpPr/>
            <p:nvPr/>
          </p:nvSpPr>
          <p:spPr>
            <a:xfrm flipV="1">
              <a:off x="4687" y="1863"/>
              <a:ext cx="1" cy="1268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25" name="Line 1020"/>
            <p:cNvSpPr/>
            <p:nvPr/>
          </p:nvSpPr>
          <p:spPr>
            <a:xfrm>
              <a:off x="3382" y="3131"/>
              <a:ext cx="1305" cy="1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26" name="Line 1021"/>
            <p:cNvSpPr/>
            <p:nvPr/>
          </p:nvSpPr>
          <p:spPr>
            <a:xfrm>
              <a:off x="3382" y="1863"/>
              <a:ext cx="1" cy="1268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27" name="Line 1022"/>
            <p:cNvSpPr/>
            <p:nvPr/>
          </p:nvSpPr>
          <p:spPr>
            <a:xfrm flipV="1">
              <a:off x="3382" y="2687"/>
              <a:ext cx="1" cy="444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28" name="Line 1023"/>
            <p:cNvSpPr/>
            <p:nvPr/>
          </p:nvSpPr>
          <p:spPr>
            <a:xfrm flipH="1">
              <a:off x="3382" y="2707"/>
              <a:ext cx="486" cy="424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29" name="Freeform 1024"/>
            <p:cNvSpPr/>
            <p:nvPr/>
          </p:nvSpPr>
          <p:spPr>
            <a:xfrm>
              <a:off x="3382" y="1440"/>
              <a:ext cx="1792" cy="1691"/>
            </a:xfrm>
            <a:custGeom>
              <a:avLst/>
              <a:gdLst/>
              <a:ahLst/>
              <a:cxnLst>
                <a:cxn ang="0">
                  <a:pos x="0" y="423"/>
                </a:cxn>
                <a:cxn ang="0">
                  <a:pos x="486" y="0"/>
                </a:cxn>
                <a:cxn ang="0">
                  <a:pos x="1792" y="0"/>
                </a:cxn>
                <a:cxn ang="0">
                  <a:pos x="1792" y="1268"/>
                </a:cxn>
                <a:cxn ang="0">
                  <a:pos x="1306" y="1691"/>
                </a:cxn>
                <a:cxn ang="0">
                  <a:pos x="1306" y="423"/>
                </a:cxn>
                <a:cxn ang="0">
                  <a:pos x="0" y="423"/>
                </a:cxn>
                <a:cxn ang="0">
                  <a:pos x="1306" y="423"/>
                </a:cxn>
                <a:cxn ang="0">
                  <a:pos x="1792" y="0"/>
                </a:cxn>
              </a:cxnLst>
              <a:rect l="0" t="0" r="0" b="0"/>
              <a:pathLst>
                <a:path w="16126" h="15219">
                  <a:moveTo>
                    <a:pt x="0" y="3808"/>
                  </a:moveTo>
                  <a:lnTo>
                    <a:pt x="4375" y="0"/>
                  </a:lnTo>
                  <a:lnTo>
                    <a:pt x="16126" y="0"/>
                  </a:lnTo>
                  <a:lnTo>
                    <a:pt x="16126" y="11409"/>
                  </a:lnTo>
                  <a:lnTo>
                    <a:pt x="11751" y="15219"/>
                  </a:lnTo>
                  <a:lnTo>
                    <a:pt x="11751" y="3808"/>
                  </a:lnTo>
                  <a:lnTo>
                    <a:pt x="0" y="3808"/>
                  </a:lnTo>
                  <a:lnTo>
                    <a:pt x="11751" y="3808"/>
                  </a:lnTo>
                  <a:lnTo>
                    <a:pt x="16126" y="0"/>
                  </a:lnTo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0" name="Rectangle 1025"/>
            <p:cNvSpPr/>
            <p:nvPr/>
          </p:nvSpPr>
          <p:spPr>
            <a:xfrm>
              <a:off x="3382" y="1863"/>
              <a:ext cx="1305" cy="1268"/>
            </a:xfrm>
            <a:prstGeom prst="rect">
              <a:avLst/>
            </a:prstGeom>
            <a:noFill/>
            <a:ln w="0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1531" name="Line 1026"/>
            <p:cNvSpPr/>
            <p:nvPr/>
          </p:nvSpPr>
          <p:spPr>
            <a:xfrm flipV="1">
              <a:off x="3382" y="2497"/>
              <a:ext cx="1" cy="634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32" name="Line 1027"/>
            <p:cNvSpPr/>
            <p:nvPr/>
          </p:nvSpPr>
          <p:spPr>
            <a:xfrm>
              <a:off x="3868" y="1440"/>
              <a:ext cx="1" cy="1267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33" name="Line 1028"/>
            <p:cNvSpPr/>
            <p:nvPr/>
          </p:nvSpPr>
          <p:spPr>
            <a:xfrm>
              <a:off x="3868" y="1440"/>
              <a:ext cx="1" cy="1267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34" name="Freeform 1029"/>
            <p:cNvSpPr/>
            <p:nvPr/>
          </p:nvSpPr>
          <p:spPr>
            <a:xfrm>
              <a:off x="4687" y="1820"/>
              <a:ext cx="487" cy="677"/>
            </a:xfrm>
            <a:custGeom>
              <a:avLst/>
              <a:gdLst/>
              <a:ahLst/>
              <a:cxnLst>
                <a:cxn ang="0">
                  <a:pos x="0" y="423"/>
                </a:cxn>
                <a:cxn ang="0">
                  <a:pos x="0" y="677"/>
                </a:cxn>
                <a:cxn ang="0">
                  <a:pos x="487" y="254"/>
                </a:cxn>
                <a:cxn ang="0">
                  <a:pos x="487" y="0"/>
                </a:cxn>
                <a:cxn ang="0">
                  <a:pos x="0" y="423"/>
                </a:cxn>
              </a:cxnLst>
              <a:rect l="0" t="0" r="0" b="0"/>
              <a:pathLst>
                <a:path w="4375" h="6091">
                  <a:moveTo>
                    <a:pt x="0" y="3809"/>
                  </a:moveTo>
                  <a:lnTo>
                    <a:pt x="0" y="6091"/>
                  </a:lnTo>
                  <a:lnTo>
                    <a:pt x="4375" y="2282"/>
                  </a:lnTo>
                  <a:lnTo>
                    <a:pt x="4375" y="0"/>
                  </a:lnTo>
                  <a:lnTo>
                    <a:pt x="0" y="3809"/>
                  </a:lnTo>
                  <a:close/>
                </a:path>
              </a:pathLst>
            </a:custGeom>
            <a:noFill/>
            <a:ln w="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5" name="Rectangle 1030"/>
            <p:cNvSpPr/>
            <p:nvPr/>
          </p:nvSpPr>
          <p:spPr>
            <a:xfrm>
              <a:off x="3382" y="2497"/>
              <a:ext cx="1305" cy="634"/>
            </a:xfrm>
            <a:prstGeom prst="rect">
              <a:avLst/>
            </a:prstGeom>
            <a:noFill/>
            <a:ln w="0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1536" name="Freeform 1031"/>
            <p:cNvSpPr/>
            <p:nvPr/>
          </p:nvSpPr>
          <p:spPr>
            <a:xfrm>
              <a:off x="3382" y="2073"/>
              <a:ext cx="1792" cy="424"/>
            </a:xfrm>
            <a:custGeom>
              <a:avLst/>
              <a:gdLst/>
              <a:ahLst/>
              <a:cxnLst>
                <a:cxn ang="0">
                  <a:pos x="0" y="424"/>
                </a:cxn>
                <a:cxn ang="0">
                  <a:pos x="486" y="0"/>
                </a:cxn>
                <a:cxn ang="0">
                  <a:pos x="1792" y="0"/>
                </a:cxn>
                <a:cxn ang="0">
                  <a:pos x="1306" y="424"/>
                </a:cxn>
                <a:cxn ang="0">
                  <a:pos x="0" y="424"/>
                </a:cxn>
              </a:cxnLst>
              <a:rect l="0" t="0" r="0" b="0"/>
              <a:pathLst>
                <a:path w="16126" h="3809">
                  <a:moveTo>
                    <a:pt x="0" y="3809"/>
                  </a:moveTo>
                  <a:lnTo>
                    <a:pt x="4375" y="0"/>
                  </a:lnTo>
                  <a:lnTo>
                    <a:pt x="16126" y="0"/>
                  </a:lnTo>
                  <a:lnTo>
                    <a:pt x="11751" y="3809"/>
                  </a:lnTo>
                  <a:lnTo>
                    <a:pt x="0" y="3809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7" name="Freeform 1032"/>
            <p:cNvSpPr/>
            <p:nvPr/>
          </p:nvSpPr>
          <p:spPr>
            <a:xfrm>
              <a:off x="4687" y="2073"/>
              <a:ext cx="487" cy="1058"/>
            </a:xfrm>
            <a:custGeom>
              <a:avLst/>
              <a:gdLst/>
              <a:ahLst/>
              <a:cxnLst>
                <a:cxn ang="0">
                  <a:pos x="0" y="424"/>
                </a:cxn>
                <a:cxn ang="0">
                  <a:pos x="487" y="0"/>
                </a:cxn>
                <a:cxn ang="0">
                  <a:pos x="487" y="634"/>
                </a:cxn>
                <a:cxn ang="0">
                  <a:pos x="0" y="1058"/>
                </a:cxn>
                <a:cxn ang="0">
                  <a:pos x="0" y="424"/>
                </a:cxn>
              </a:cxnLst>
              <a:rect l="0" t="0" r="0" b="0"/>
              <a:pathLst>
                <a:path w="4375" h="9515">
                  <a:moveTo>
                    <a:pt x="0" y="3809"/>
                  </a:moveTo>
                  <a:lnTo>
                    <a:pt x="4375" y="0"/>
                  </a:lnTo>
                  <a:lnTo>
                    <a:pt x="4375" y="5705"/>
                  </a:lnTo>
                  <a:lnTo>
                    <a:pt x="0" y="9515"/>
                  </a:lnTo>
                  <a:lnTo>
                    <a:pt x="0" y="3809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8" name="Freeform 1033"/>
            <p:cNvSpPr/>
            <p:nvPr/>
          </p:nvSpPr>
          <p:spPr>
            <a:xfrm>
              <a:off x="3382" y="1820"/>
              <a:ext cx="1792" cy="423"/>
            </a:xfrm>
            <a:custGeom>
              <a:avLst/>
              <a:gdLst/>
              <a:ahLst/>
              <a:cxnLst>
                <a:cxn ang="0">
                  <a:pos x="1792" y="0"/>
                </a:cxn>
                <a:cxn ang="0">
                  <a:pos x="486" y="0"/>
                </a:cxn>
                <a:cxn ang="0">
                  <a:pos x="0" y="423"/>
                </a:cxn>
                <a:cxn ang="0">
                  <a:pos x="1306" y="423"/>
                </a:cxn>
                <a:cxn ang="0">
                  <a:pos x="1792" y="0"/>
                </a:cxn>
              </a:cxnLst>
              <a:rect l="0" t="0" r="0" b="0"/>
              <a:pathLst>
                <a:path w="16126" h="3809">
                  <a:moveTo>
                    <a:pt x="16126" y="0"/>
                  </a:moveTo>
                  <a:lnTo>
                    <a:pt x="4375" y="0"/>
                  </a:lnTo>
                  <a:lnTo>
                    <a:pt x="0" y="3809"/>
                  </a:lnTo>
                  <a:lnTo>
                    <a:pt x="11751" y="3809"/>
                  </a:lnTo>
                  <a:lnTo>
                    <a:pt x="16126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9" name="Rectangle 1034"/>
            <p:cNvSpPr/>
            <p:nvPr/>
          </p:nvSpPr>
          <p:spPr>
            <a:xfrm>
              <a:off x="3382" y="2243"/>
              <a:ext cx="1305" cy="254"/>
            </a:xfrm>
            <a:prstGeom prst="rect">
              <a:avLst/>
            </a:prstGeom>
            <a:noFill/>
            <a:ln w="0" cap="flat" cmpd="sng">
              <a:solidFill>
                <a:srgbClr val="00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1540" name="Rectangle 1035"/>
            <p:cNvSpPr/>
            <p:nvPr/>
          </p:nvSpPr>
          <p:spPr>
            <a:xfrm>
              <a:off x="3868" y="1820"/>
              <a:ext cx="1306" cy="1"/>
            </a:xfrm>
            <a:prstGeom prst="rect">
              <a:avLst/>
            </a:prstGeom>
            <a:solidFill>
              <a:srgbClr val="0000FF"/>
            </a:solidFill>
            <a:ln w="9525">
              <a:noFill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1541" name="Rectangle 1036"/>
            <p:cNvSpPr/>
            <p:nvPr/>
          </p:nvSpPr>
          <p:spPr>
            <a:xfrm>
              <a:off x="3868" y="1820"/>
              <a:ext cx="1306" cy="1"/>
            </a:xfrm>
            <a:prstGeom prst="rect">
              <a:avLst/>
            </a:prstGeom>
            <a:noFill/>
            <a:ln w="0" cap="flat" cmpd="sng">
              <a:solidFill>
                <a:srgbClr val="00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1542" name="Freeform 1037"/>
            <p:cNvSpPr/>
            <p:nvPr/>
          </p:nvSpPr>
          <p:spPr>
            <a:xfrm>
              <a:off x="3577" y="1820"/>
              <a:ext cx="1305" cy="253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0" y="253"/>
                </a:cxn>
                <a:cxn ang="0">
                  <a:pos x="1305" y="253"/>
                </a:cxn>
                <a:cxn ang="0">
                  <a:pos x="291" y="0"/>
                </a:cxn>
              </a:cxnLst>
              <a:rect l="0" t="0" r="0" b="0"/>
              <a:pathLst>
                <a:path w="11750" h="2282">
                  <a:moveTo>
                    <a:pt x="2621" y="0"/>
                  </a:moveTo>
                  <a:lnTo>
                    <a:pt x="0" y="2282"/>
                  </a:lnTo>
                  <a:lnTo>
                    <a:pt x="11750" y="2282"/>
                  </a:lnTo>
                  <a:lnTo>
                    <a:pt x="2621" y="0"/>
                  </a:lnTo>
                  <a:close/>
                </a:path>
              </a:pathLst>
            </a:custGeom>
            <a:solidFill>
              <a:srgbClr val="0000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3" name="Freeform 1038"/>
            <p:cNvSpPr/>
            <p:nvPr/>
          </p:nvSpPr>
          <p:spPr>
            <a:xfrm>
              <a:off x="3577" y="1820"/>
              <a:ext cx="1305" cy="253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0" y="253"/>
                </a:cxn>
                <a:cxn ang="0">
                  <a:pos x="1305" y="253"/>
                </a:cxn>
                <a:cxn ang="0">
                  <a:pos x="291" y="0"/>
                </a:cxn>
              </a:cxnLst>
              <a:rect l="0" t="0" r="0" b="0"/>
              <a:pathLst>
                <a:path w="11750" h="2282">
                  <a:moveTo>
                    <a:pt x="2621" y="0"/>
                  </a:moveTo>
                  <a:lnTo>
                    <a:pt x="0" y="2282"/>
                  </a:lnTo>
                  <a:lnTo>
                    <a:pt x="11750" y="2282"/>
                  </a:lnTo>
                  <a:lnTo>
                    <a:pt x="2621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4" name="Freeform 1039"/>
            <p:cNvSpPr/>
            <p:nvPr/>
          </p:nvSpPr>
          <p:spPr>
            <a:xfrm>
              <a:off x="3868" y="1820"/>
              <a:ext cx="1306" cy="25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06" y="0"/>
                </a:cxn>
                <a:cxn ang="0">
                  <a:pos x="1015" y="253"/>
                </a:cxn>
                <a:cxn ang="0">
                  <a:pos x="0" y="0"/>
                </a:cxn>
              </a:cxnLst>
              <a:rect l="0" t="0" r="0" b="0"/>
              <a:pathLst>
                <a:path w="11751" h="2282">
                  <a:moveTo>
                    <a:pt x="0" y="0"/>
                  </a:moveTo>
                  <a:lnTo>
                    <a:pt x="11751" y="0"/>
                  </a:lnTo>
                  <a:lnTo>
                    <a:pt x="9129" y="22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5" name="Freeform 1040"/>
            <p:cNvSpPr/>
            <p:nvPr/>
          </p:nvSpPr>
          <p:spPr>
            <a:xfrm>
              <a:off x="3868" y="1820"/>
              <a:ext cx="1306" cy="25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06" y="0"/>
                </a:cxn>
                <a:cxn ang="0">
                  <a:pos x="1015" y="253"/>
                </a:cxn>
                <a:cxn ang="0">
                  <a:pos x="0" y="0"/>
                </a:cxn>
              </a:cxnLst>
              <a:rect l="0" t="0" r="0" b="0"/>
              <a:pathLst>
                <a:path w="11751" h="2282">
                  <a:moveTo>
                    <a:pt x="0" y="0"/>
                  </a:moveTo>
                  <a:lnTo>
                    <a:pt x="11751" y="0"/>
                  </a:lnTo>
                  <a:lnTo>
                    <a:pt x="9129" y="228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6" name="Freeform 1041"/>
            <p:cNvSpPr/>
            <p:nvPr/>
          </p:nvSpPr>
          <p:spPr>
            <a:xfrm>
              <a:off x="4882" y="1820"/>
              <a:ext cx="292" cy="253"/>
            </a:xfrm>
            <a:custGeom>
              <a:avLst/>
              <a:gdLst/>
              <a:ahLst/>
              <a:cxnLst>
                <a:cxn ang="0">
                  <a:pos x="292" y="0"/>
                </a:cxn>
                <a:cxn ang="0">
                  <a:pos x="0" y="253"/>
                </a:cxn>
                <a:cxn ang="0">
                  <a:pos x="292" y="253"/>
                </a:cxn>
                <a:cxn ang="0">
                  <a:pos x="292" y="0"/>
                </a:cxn>
              </a:cxnLst>
              <a:rect l="0" t="0" r="0" b="0"/>
              <a:pathLst>
                <a:path w="2622" h="2282">
                  <a:moveTo>
                    <a:pt x="2622" y="0"/>
                  </a:moveTo>
                  <a:lnTo>
                    <a:pt x="0" y="2282"/>
                  </a:lnTo>
                  <a:lnTo>
                    <a:pt x="2622" y="2282"/>
                  </a:lnTo>
                  <a:lnTo>
                    <a:pt x="2622" y="0"/>
                  </a:lnTo>
                  <a:close/>
                </a:path>
              </a:pathLst>
            </a:custGeom>
            <a:solidFill>
              <a:srgbClr val="0000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7" name="Freeform 1042"/>
            <p:cNvSpPr/>
            <p:nvPr/>
          </p:nvSpPr>
          <p:spPr>
            <a:xfrm>
              <a:off x="4882" y="1820"/>
              <a:ext cx="292" cy="253"/>
            </a:xfrm>
            <a:custGeom>
              <a:avLst/>
              <a:gdLst/>
              <a:ahLst/>
              <a:cxnLst>
                <a:cxn ang="0">
                  <a:pos x="292" y="0"/>
                </a:cxn>
                <a:cxn ang="0">
                  <a:pos x="0" y="253"/>
                </a:cxn>
                <a:cxn ang="0">
                  <a:pos x="292" y="253"/>
                </a:cxn>
                <a:cxn ang="0">
                  <a:pos x="292" y="0"/>
                </a:cxn>
              </a:cxnLst>
              <a:rect l="0" t="0" r="0" b="0"/>
              <a:pathLst>
                <a:path w="2622" h="2282">
                  <a:moveTo>
                    <a:pt x="2622" y="0"/>
                  </a:moveTo>
                  <a:lnTo>
                    <a:pt x="0" y="2282"/>
                  </a:lnTo>
                  <a:lnTo>
                    <a:pt x="2622" y="2282"/>
                  </a:lnTo>
                  <a:lnTo>
                    <a:pt x="2622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8" name="Freeform 1043"/>
            <p:cNvSpPr/>
            <p:nvPr/>
          </p:nvSpPr>
          <p:spPr>
            <a:xfrm>
              <a:off x="3382" y="2073"/>
              <a:ext cx="1305" cy="170"/>
            </a:xfrm>
            <a:custGeom>
              <a:avLst/>
              <a:gdLst/>
              <a:ahLst/>
              <a:cxnLst>
                <a:cxn ang="0">
                  <a:pos x="195" y="0"/>
                </a:cxn>
                <a:cxn ang="0">
                  <a:pos x="0" y="170"/>
                </a:cxn>
                <a:cxn ang="0">
                  <a:pos x="1305" y="170"/>
                </a:cxn>
                <a:cxn ang="0">
                  <a:pos x="195" y="0"/>
                </a:cxn>
              </a:cxnLst>
              <a:rect l="0" t="0" r="0" b="0"/>
              <a:pathLst>
                <a:path w="11751" h="1527">
                  <a:moveTo>
                    <a:pt x="1754" y="0"/>
                  </a:moveTo>
                  <a:lnTo>
                    <a:pt x="0" y="1527"/>
                  </a:lnTo>
                  <a:lnTo>
                    <a:pt x="11751" y="1527"/>
                  </a:lnTo>
                  <a:lnTo>
                    <a:pt x="1754" y="0"/>
                  </a:lnTo>
                  <a:close/>
                </a:path>
              </a:pathLst>
            </a:custGeom>
            <a:solidFill>
              <a:srgbClr val="0000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9" name="Freeform 1044"/>
            <p:cNvSpPr/>
            <p:nvPr/>
          </p:nvSpPr>
          <p:spPr>
            <a:xfrm>
              <a:off x="3382" y="2073"/>
              <a:ext cx="1305" cy="170"/>
            </a:xfrm>
            <a:custGeom>
              <a:avLst/>
              <a:gdLst/>
              <a:ahLst/>
              <a:cxnLst>
                <a:cxn ang="0">
                  <a:pos x="195" y="0"/>
                </a:cxn>
                <a:cxn ang="0">
                  <a:pos x="0" y="170"/>
                </a:cxn>
                <a:cxn ang="0">
                  <a:pos x="1305" y="170"/>
                </a:cxn>
                <a:cxn ang="0">
                  <a:pos x="195" y="0"/>
                </a:cxn>
              </a:cxnLst>
              <a:rect l="0" t="0" r="0" b="0"/>
              <a:pathLst>
                <a:path w="11751" h="1527">
                  <a:moveTo>
                    <a:pt x="1754" y="0"/>
                  </a:moveTo>
                  <a:lnTo>
                    <a:pt x="0" y="1527"/>
                  </a:lnTo>
                  <a:lnTo>
                    <a:pt x="11751" y="1527"/>
                  </a:lnTo>
                  <a:lnTo>
                    <a:pt x="1754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0" name="Freeform 1045"/>
            <p:cNvSpPr/>
            <p:nvPr/>
          </p:nvSpPr>
          <p:spPr>
            <a:xfrm>
              <a:off x="3577" y="2073"/>
              <a:ext cx="1305" cy="1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05" y="0"/>
                </a:cxn>
                <a:cxn ang="0">
                  <a:pos x="1110" y="170"/>
                </a:cxn>
                <a:cxn ang="0">
                  <a:pos x="0" y="0"/>
                </a:cxn>
              </a:cxnLst>
              <a:rect l="0" t="0" r="0" b="0"/>
              <a:pathLst>
                <a:path w="11750" h="1527">
                  <a:moveTo>
                    <a:pt x="0" y="0"/>
                  </a:moveTo>
                  <a:lnTo>
                    <a:pt x="11750" y="0"/>
                  </a:lnTo>
                  <a:lnTo>
                    <a:pt x="9997" y="15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1" name="Freeform 1046"/>
            <p:cNvSpPr/>
            <p:nvPr/>
          </p:nvSpPr>
          <p:spPr>
            <a:xfrm>
              <a:off x="3577" y="2073"/>
              <a:ext cx="1305" cy="1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05" y="0"/>
                </a:cxn>
                <a:cxn ang="0">
                  <a:pos x="1110" y="170"/>
                </a:cxn>
                <a:cxn ang="0">
                  <a:pos x="0" y="0"/>
                </a:cxn>
              </a:cxnLst>
              <a:rect l="0" t="0" r="0" b="0"/>
              <a:pathLst>
                <a:path w="11750" h="1527">
                  <a:moveTo>
                    <a:pt x="0" y="0"/>
                  </a:moveTo>
                  <a:lnTo>
                    <a:pt x="11750" y="0"/>
                  </a:lnTo>
                  <a:lnTo>
                    <a:pt x="9997" y="152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2" name="Freeform 1047"/>
            <p:cNvSpPr/>
            <p:nvPr/>
          </p:nvSpPr>
          <p:spPr>
            <a:xfrm>
              <a:off x="4687" y="2073"/>
              <a:ext cx="292" cy="170"/>
            </a:xfrm>
            <a:custGeom>
              <a:avLst/>
              <a:gdLst/>
              <a:ahLst/>
              <a:cxnLst>
                <a:cxn ang="0">
                  <a:pos x="195" y="0"/>
                </a:cxn>
                <a:cxn ang="0">
                  <a:pos x="0" y="170"/>
                </a:cxn>
                <a:cxn ang="0">
                  <a:pos x="292" y="170"/>
                </a:cxn>
                <a:cxn ang="0">
                  <a:pos x="195" y="0"/>
                </a:cxn>
              </a:cxnLst>
              <a:rect l="0" t="0" r="0" b="0"/>
              <a:pathLst>
                <a:path w="2621" h="1527">
                  <a:moveTo>
                    <a:pt x="1753" y="0"/>
                  </a:moveTo>
                  <a:lnTo>
                    <a:pt x="0" y="1527"/>
                  </a:lnTo>
                  <a:lnTo>
                    <a:pt x="2621" y="1527"/>
                  </a:lnTo>
                  <a:lnTo>
                    <a:pt x="1753" y="0"/>
                  </a:lnTo>
                  <a:close/>
                </a:path>
              </a:pathLst>
            </a:custGeom>
            <a:solidFill>
              <a:srgbClr val="0000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3" name="Freeform 1048"/>
            <p:cNvSpPr/>
            <p:nvPr/>
          </p:nvSpPr>
          <p:spPr>
            <a:xfrm>
              <a:off x="4687" y="2073"/>
              <a:ext cx="292" cy="170"/>
            </a:xfrm>
            <a:custGeom>
              <a:avLst/>
              <a:gdLst/>
              <a:ahLst/>
              <a:cxnLst>
                <a:cxn ang="0">
                  <a:pos x="195" y="0"/>
                </a:cxn>
                <a:cxn ang="0">
                  <a:pos x="0" y="170"/>
                </a:cxn>
                <a:cxn ang="0">
                  <a:pos x="292" y="170"/>
                </a:cxn>
                <a:cxn ang="0">
                  <a:pos x="195" y="0"/>
                </a:cxn>
              </a:cxnLst>
              <a:rect l="0" t="0" r="0" b="0"/>
              <a:pathLst>
                <a:path w="2621" h="1527">
                  <a:moveTo>
                    <a:pt x="1753" y="0"/>
                  </a:moveTo>
                  <a:lnTo>
                    <a:pt x="0" y="1527"/>
                  </a:lnTo>
                  <a:lnTo>
                    <a:pt x="2621" y="1527"/>
                  </a:lnTo>
                  <a:lnTo>
                    <a:pt x="1753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4" name="Freeform 1049"/>
            <p:cNvSpPr/>
            <p:nvPr/>
          </p:nvSpPr>
          <p:spPr>
            <a:xfrm>
              <a:off x="4882" y="2073"/>
              <a:ext cx="292" cy="1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2" y="0"/>
                </a:cxn>
                <a:cxn ang="0">
                  <a:pos x="97" y="170"/>
                </a:cxn>
                <a:cxn ang="0">
                  <a:pos x="0" y="0"/>
                </a:cxn>
              </a:cxnLst>
              <a:rect l="0" t="0" r="0" b="0"/>
              <a:pathLst>
                <a:path w="2622" h="1527">
                  <a:moveTo>
                    <a:pt x="0" y="0"/>
                  </a:moveTo>
                  <a:lnTo>
                    <a:pt x="2622" y="0"/>
                  </a:lnTo>
                  <a:lnTo>
                    <a:pt x="868" y="15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5" name="Freeform 1050"/>
            <p:cNvSpPr/>
            <p:nvPr/>
          </p:nvSpPr>
          <p:spPr>
            <a:xfrm>
              <a:off x="4882" y="2073"/>
              <a:ext cx="292" cy="1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2" y="0"/>
                </a:cxn>
                <a:cxn ang="0">
                  <a:pos x="97" y="170"/>
                </a:cxn>
                <a:cxn ang="0">
                  <a:pos x="0" y="0"/>
                </a:cxn>
              </a:cxnLst>
              <a:rect l="0" t="0" r="0" b="0"/>
              <a:pathLst>
                <a:path w="2622" h="1527">
                  <a:moveTo>
                    <a:pt x="0" y="0"/>
                  </a:moveTo>
                  <a:lnTo>
                    <a:pt x="2622" y="0"/>
                  </a:lnTo>
                  <a:lnTo>
                    <a:pt x="868" y="152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6" name="Rectangle 1051"/>
            <p:cNvSpPr/>
            <p:nvPr/>
          </p:nvSpPr>
          <p:spPr>
            <a:xfrm>
              <a:off x="3382" y="2243"/>
              <a:ext cx="1305" cy="1"/>
            </a:xfrm>
            <a:prstGeom prst="rect">
              <a:avLst/>
            </a:prstGeom>
            <a:solidFill>
              <a:srgbClr val="0000FF"/>
            </a:solidFill>
            <a:ln w="9525">
              <a:noFill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1557" name="Rectangle 1052"/>
            <p:cNvSpPr/>
            <p:nvPr/>
          </p:nvSpPr>
          <p:spPr>
            <a:xfrm>
              <a:off x="3382" y="2243"/>
              <a:ext cx="1305" cy="1"/>
            </a:xfrm>
            <a:prstGeom prst="rect">
              <a:avLst/>
            </a:prstGeom>
            <a:noFill/>
            <a:ln w="0" cap="flat" cmpd="sng">
              <a:solidFill>
                <a:srgbClr val="00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1558" name="Rectangle 1053"/>
            <p:cNvSpPr/>
            <p:nvPr/>
          </p:nvSpPr>
          <p:spPr>
            <a:xfrm>
              <a:off x="3382" y="2243"/>
              <a:ext cx="1305" cy="1"/>
            </a:xfrm>
            <a:prstGeom prst="rect">
              <a:avLst/>
            </a:prstGeom>
            <a:solidFill>
              <a:srgbClr val="0000FF"/>
            </a:solidFill>
            <a:ln w="9525">
              <a:noFill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1559" name="Rectangle 1054"/>
            <p:cNvSpPr/>
            <p:nvPr/>
          </p:nvSpPr>
          <p:spPr>
            <a:xfrm>
              <a:off x="3382" y="2243"/>
              <a:ext cx="1305" cy="1"/>
            </a:xfrm>
            <a:prstGeom prst="rect">
              <a:avLst/>
            </a:prstGeom>
            <a:noFill/>
            <a:ln w="0" cap="flat" cmpd="sng">
              <a:solidFill>
                <a:srgbClr val="00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1560" name="Freeform 1055"/>
            <p:cNvSpPr/>
            <p:nvPr/>
          </p:nvSpPr>
          <p:spPr>
            <a:xfrm>
              <a:off x="3382" y="2243"/>
              <a:ext cx="1305" cy="2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4"/>
                </a:cxn>
                <a:cxn ang="0">
                  <a:pos x="1305" y="254"/>
                </a:cxn>
                <a:cxn ang="0">
                  <a:pos x="0" y="0"/>
                </a:cxn>
              </a:cxnLst>
              <a:rect l="0" t="0" r="0" b="0"/>
              <a:pathLst>
                <a:path w="11751" h="2282">
                  <a:moveTo>
                    <a:pt x="0" y="0"/>
                  </a:moveTo>
                  <a:lnTo>
                    <a:pt x="0" y="2282"/>
                  </a:lnTo>
                  <a:lnTo>
                    <a:pt x="11751" y="22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1" name="Freeform 1056"/>
            <p:cNvSpPr/>
            <p:nvPr/>
          </p:nvSpPr>
          <p:spPr>
            <a:xfrm>
              <a:off x="3382" y="2243"/>
              <a:ext cx="1305" cy="2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4"/>
                </a:cxn>
                <a:cxn ang="0">
                  <a:pos x="1305" y="254"/>
                </a:cxn>
                <a:cxn ang="0">
                  <a:pos x="0" y="0"/>
                </a:cxn>
              </a:cxnLst>
              <a:rect l="0" t="0" r="0" b="0"/>
              <a:pathLst>
                <a:path w="11751" h="2282">
                  <a:moveTo>
                    <a:pt x="0" y="0"/>
                  </a:moveTo>
                  <a:lnTo>
                    <a:pt x="0" y="2282"/>
                  </a:lnTo>
                  <a:lnTo>
                    <a:pt x="11751" y="228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2" name="Freeform 1057"/>
            <p:cNvSpPr/>
            <p:nvPr/>
          </p:nvSpPr>
          <p:spPr>
            <a:xfrm>
              <a:off x="3382" y="2243"/>
              <a:ext cx="1305" cy="2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05" y="0"/>
                </a:cxn>
                <a:cxn ang="0">
                  <a:pos x="1305" y="254"/>
                </a:cxn>
                <a:cxn ang="0">
                  <a:pos x="0" y="0"/>
                </a:cxn>
              </a:cxnLst>
              <a:rect l="0" t="0" r="0" b="0"/>
              <a:pathLst>
                <a:path w="11751" h="2282">
                  <a:moveTo>
                    <a:pt x="0" y="0"/>
                  </a:moveTo>
                  <a:lnTo>
                    <a:pt x="11751" y="0"/>
                  </a:lnTo>
                  <a:lnTo>
                    <a:pt x="11751" y="22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3" name="Freeform 1058"/>
            <p:cNvSpPr/>
            <p:nvPr/>
          </p:nvSpPr>
          <p:spPr>
            <a:xfrm>
              <a:off x="3382" y="2243"/>
              <a:ext cx="1305" cy="2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05" y="0"/>
                </a:cxn>
                <a:cxn ang="0">
                  <a:pos x="1305" y="254"/>
                </a:cxn>
                <a:cxn ang="0">
                  <a:pos x="0" y="0"/>
                </a:cxn>
              </a:cxnLst>
              <a:rect l="0" t="0" r="0" b="0"/>
              <a:pathLst>
                <a:path w="11751" h="2282">
                  <a:moveTo>
                    <a:pt x="0" y="0"/>
                  </a:moveTo>
                  <a:lnTo>
                    <a:pt x="11751" y="0"/>
                  </a:lnTo>
                  <a:lnTo>
                    <a:pt x="11751" y="228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4" name="Freeform 1059"/>
            <p:cNvSpPr/>
            <p:nvPr/>
          </p:nvSpPr>
          <p:spPr>
            <a:xfrm>
              <a:off x="4687" y="2243"/>
              <a:ext cx="292" cy="2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2" y="0"/>
                </a:cxn>
                <a:cxn ang="0">
                  <a:pos x="0" y="254"/>
                </a:cxn>
                <a:cxn ang="0">
                  <a:pos x="0" y="0"/>
                </a:cxn>
              </a:cxnLst>
              <a:rect l="0" t="0" r="0" b="0"/>
              <a:pathLst>
                <a:path w="2621" h="2282">
                  <a:moveTo>
                    <a:pt x="0" y="0"/>
                  </a:moveTo>
                  <a:lnTo>
                    <a:pt x="2621" y="0"/>
                  </a:lnTo>
                  <a:lnTo>
                    <a:pt x="0" y="22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5" name="Freeform 1060"/>
            <p:cNvSpPr/>
            <p:nvPr/>
          </p:nvSpPr>
          <p:spPr>
            <a:xfrm>
              <a:off x="4687" y="2243"/>
              <a:ext cx="292" cy="2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2" y="0"/>
                </a:cxn>
                <a:cxn ang="0">
                  <a:pos x="0" y="254"/>
                </a:cxn>
                <a:cxn ang="0">
                  <a:pos x="0" y="0"/>
                </a:cxn>
              </a:cxnLst>
              <a:rect l="0" t="0" r="0" b="0"/>
              <a:pathLst>
                <a:path w="2621" h="2282">
                  <a:moveTo>
                    <a:pt x="0" y="0"/>
                  </a:moveTo>
                  <a:lnTo>
                    <a:pt x="2621" y="0"/>
                  </a:lnTo>
                  <a:lnTo>
                    <a:pt x="0" y="228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6" name="Rectangle 1061"/>
            <p:cNvSpPr/>
            <p:nvPr/>
          </p:nvSpPr>
          <p:spPr>
            <a:xfrm>
              <a:off x="3382" y="2497"/>
              <a:ext cx="1305" cy="1"/>
            </a:xfrm>
            <a:prstGeom prst="rect">
              <a:avLst/>
            </a:prstGeom>
            <a:solidFill>
              <a:srgbClr val="0000FF"/>
            </a:solidFill>
            <a:ln w="9525">
              <a:noFill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1567" name="Rectangle 1062"/>
            <p:cNvSpPr/>
            <p:nvPr/>
          </p:nvSpPr>
          <p:spPr>
            <a:xfrm>
              <a:off x="3382" y="2497"/>
              <a:ext cx="1305" cy="1"/>
            </a:xfrm>
            <a:prstGeom prst="rect">
              <a:avLst/>
            </a:prstGeom>
            <a:noFill/>
            <a:ln w="0" cap="flat" cmpd="sng">
              <a:solidFill>
                <a:srgbClr val="00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1568" name="Line 1063"/>
            <p:cNvSpPr/>
            <p:nvPr/>
          </p:nvSpPr>
          <p:spPr>
            <a:xfrm>
              <a:off x="3868" y="2707"/>
              <a:ext cx="1306" cy="1"/>
            </a:xfrm>
            <a:prstGeom prst="line">
              <a:avLst/>
            </a:prstGeom>
            <a:ln w="0" cap="flat" cmpd="sng">
              <a:solidFill>
                <a:srgbClr val="00FF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69" name="Line 1064"/>
            <p:cNvSpPr/>
            <p:nvPr/>
          </p:nvSpPr>
          <p:spPr>
            <a:xfrm>
              <a:off x="3868" y="2707"/>
              <a:ext cx="1306" cy="1"/>
            </a:xfrm>
            <a:prstGeom prst="line">
              <a:avLst/>
            </a:prstGeom>
            <a:ln w="0" cap="flat" cmpd="sng">
              <a:solidFill>
                <a:srgbClr val="00FF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70" name="Freeform 1065"/>
            <p:cNvSpPr/>
            <p:nvPr/>
          </p:nvSpPr>
          <p:spPr>
            <a:xfrm>
              <a:off x="4687" y="2073"/>
              <a:ext cx="487" cy="424"/>
            </a:xfrm>
            <a:custGeom>
              <a:avLst/>
              <a:gdLst/>
              <a:ahLst/>
              <a:cxnLst>
                <a:cxn ang="0">
                  <a:pos x="487" y="0"/>
                </a:cxn>
                <a:cxn ang="0">
                  <a:pos x="0" y="424"/>
                </a:cxn>
                <a:cxn ang="0">
                  <a:pos x="487" y="424"/>
                </a:cxn>
                <a:cxn ang="0">
                  <a:pos x="487" y="0"/>
                </a:cxn>
              </a:cxnLst>
              <a:rect l="0" t="0" r="0" b="0"/>
              <a:pathLst>
                <a:path w="4375" h="3809">
                  <a:moveTo>
                    <a:pt x="4375" y="0"/>
                  </a:moveTo>
                  <a:lnTo>
                    <a:pt x="0" y="3809"/>
                  </a:lnTo>
                  <a:lnTo>
                    <a:pt x="4375" y="3809"/>
                  </a:lnTo>
                  <a:lnTo>
                    <a:pt x="4375" y="0"/>
                  </a:lnTo>
                  <a:close/>
                </a:path>
              </a:pathLst>
            </a:custGeom>
            <a:solidFill>
              <a:srgbClr val="00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1" name="Freeform 1066"/>
            <p:cNvSpPr/>
            <p:nvPr/>
          </p:nvSpPr>
          <p:spPr>
            <a:xfrm>
              <a:off x="4687" y="2073"/>
              <a:ext cx="487" cy="424"/>
            </a:xfrm>
            <a:custGeom>
              <a:avLst/>
              <a:gdLst/>
              <a:ahLst/>
              <a:cxnLst>
                <a:cxn ang="0">
                  <a:pos x="487" y="0"/>
                </a:cxn>
                <a:cxn ang="0">
                  <a:pos x="0" y="424"/>
                </a:cxn>
                <a:cxn ang="0">
                  <a:pos x="487" y="424"/>
                </a:cxn>
                <a:cxn ang="0">
                  <a:pos x="487" y="0"/>
                </a:cxn>
              </a:cxnLst>
              <a:rect l="0" t="0" r="0" b="0"/>
              <a:pathLst>
                <a:path w="4375" h="3809">
                  <a:moveTo>
                    <a:pt x="4375" y="0"/>
                  </a:moveTo>
                  <a:lnTo>
                    <a:pt x="0" y="3809"/>
                  </a:lnTo>
                  <a:lnTo>
                    <a:pt x="4375" y="3809"/>
                  </a:lnTo>
                  <a:lnTo>
                    <a:pt x="4375" y="0"/>
                  </a:lnTo>
                  <a:close/>
                </a:path>
              </a:pathLst>
            </a:custGeom>
            <a:noFill/>
            <a:ln w="0" cap="flat" cmpd="sng">
              <a:solidFill>
                <a:srgbClr val="00FF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2" name="Rectangle 1067"/>
            <p:cNvSpPr/>
            <p:nvPr/>
          </p:nvSpPr>
          <p:spPr>
            <a:xfrm>
              <a:off x="3382" y="2497"/>
              <a:ext cx="1305" cy="1"/>
            </a:xfrm>
            <a:prstGeom prst="rect">
              <a:avLst/>
            </a:prstGeom>
            <a:solidFill>
              <a:srgbClr val="00FFFF"/>
            </a:solidFill>
            <a:ln w="9525">
              <a:noFill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1573" name="Rectangle 1068"/>
            <p:cNvSpPr/>
            <p:nvPr/>
          </p:nvSpPr>
          <p:spPr>
            <a:xfrm>
              <a:off x="3382" y="2497"/>
              <a:ext cx="1305" cy="1"/>
            </a:xfrm>
            <a:prstGeom prst="rect">
              <a:avLst/>
            </a:prstGeom>
            <a:noFill/>
            <a:ln w="0" cap="flat" cmpd="sng">
              <a:solidFill>
                <a:srgbClr val="00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1574" name="Freeform 1069"/>
            <p:cNvSpPr/>
            <p:nvPr/>
          </p:nvSpPr>
          <p:spPr>
            <a:xfrm>
              <a:off x="3382" y="2497"/>
              <a:ext cx="1305" cy="2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0"/>
                </a:cxn>
                <a:cxn ang="0">
                  <a:pos x="1305" y="210"/>
                </a:cxn>
                <a:cxn ang="0">
                  <a:pos x="0" y="0"/>
                </a:cxn>
              </a:cxnLst>
              <a:rect l="0" t="0" r="0" b="0"/>
              <a:pathLst>
                <a:path w="11751" h="1896">
                  <a:moveTo>
                    <a:pt x="0" y="0"/>
                  </a:moveTo>
                  <a:lnTo>
                    <a:pt x="0" y="1896"/>
                  </a:lnTo>
                  <a:lnTo>
                    <a:pt x="11751" y="18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5" name="Freeform 1070"/>
            <p:cNvSpPr/>
            <p:nvPr/>
          </p:nvSpPr>
          <p:spPr>
            <a:xfrm>
              <a:off x="3382" y="2497"/>
              <a:ext cx="1305" cy="2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0"/>
                </a:cxn>
                <a:cxn ang="0">
                  <a:pos x="1305" y="210"/>
                </a:cxn>
                <a:cxn ang="0">
                  <a:pos x="0" y="0"/>
                </a:cxn>
              </a:cxnLst>
              <a:rect l="0" t="0" r="0" b="0"/>
              <a:pathLst>
                <a:path w="11751" h="1896">
                  <a:moveTo>
                    <a:pt x="0" y="0"/>
                  </a:moveTo>
                  <a:lnTo>
                    <a:pt x="0" y="1896"/>
                  </a:lnTo>
                  <a:lnTo>
                    <a:pt x="11751" y="189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FF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6" name="Freeform 1071"/>
            <p:cNvSpPr/>
            <p:nvPr/>
          </p:nvSpPr>
          <p:spPr>
            <a:xfrm>
              <a:off x="3382" y="2497"/>
              <a:ext cx="1305" cy="2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05" y="0"/>
                </a:cxn>
                <a:cxn ang="0">
                  <a:pos x="1305" y="210"/>
                </a:cxn>
                <a:cxn ang="0">
                  <a:pos x="0" y="0"/>
                </a:cxn>
              </a:cxnLst>
              <a:rect l="0" t="0" r="0" b="0"/>
              <a:pathLst>
                <a:path w="11751" h="1896">
                  <a:moveTo>
                    <a:pt x="0" y="0"/>
                  </a:moveTo>
                  <a:lnTo>
                    <a:pt x="11751" y="0"/>
                  </a:lnTo>
                  <a:lnTo>
                    <a:pt x="11751" y="18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7" name="Freeform 1072"/>
            <p:cNvSpPr/>
            <p:nvPr/>
          </p:nvSpPr>
          <p:spPr>
            <a:xfrm>
              <a:off x="3382" y="2497"/>
              <a:ext cx="1305" cy="2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05" y="0"/>
                </a:cxn>
                <a:cxn ang="0">
                  <a:pos x="1305" y="210"/>
                </a:cxn>
                <a:cxn ang="0">
                  <a:pos x="0" y="0"/>
                </a:cxn>
              </a:cxnLst>
              <a:rect l="0" t="0" r="0" b="0"/>
              <a:pathLst>
                <a:path w="11751" h="1896">
                  <a:moveTo>
                    <a:pt x="0" y="0"/>
                  </a:moveTo>
                  <a:lnTo>
                    <a:pt x="11751" y="0"/>
                  </a:lnTo>
                  <a:lnTo>
                    <a:pt x="11751" y="189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FF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8" name="Freeform 1073"/>
            <p:cNvSpPr/>
            <p:nvPr/>
          </p:nvSpPr>
          <p:spPr>
            <a:xfrm>
              <a:off x="4687" y="2497"/>
              <a:ext cx="487" cy="2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0"/>
                </a:cxn>
                <a:cxn ang="0">
                  <a:pos x="487" y="210"/>
                </a:cxn>
                <a:cxn ang="0">
                  <a:pos x="0" y="0"/>
                </a:cxn>
              </a:cxnLst>
              <a:rect l="0" t="0" r="0" b="0"/>
              <a:pathLst>
                <a:path w="4375" h="1896">
                  <a:moveTo>
                    <a:pt x="0" y="0"/>
                  </a:moveTo>
                  <a:lnTo>
                    <a:pt x="0" y="1896"/>
                  </a:lnTo>
                  <a:lnTo>
                    <a:pt x="4375" y="18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9" name="Freeform 1074"/>
            <p:cNvSpPr/>
            <p:nvPr/>
          </p:nvSpPr>
          <p:spPr>
            <a:xfrm>
              <a:off x="4687" y="2497"/>
              <a:ext cx="487" cy="2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0"/>
                </a:cxn>
                <a:cxn ang="0">
                  <a:pos x="487" y="210"/>
                </a:cxn>
                <a:cxn ang="0">
                  <a:pos x="0" y="0"/>
                </a:cxn>
              </a:cxnLst>
              <a:rect l="0" t="0" r="0" b="0"/>
              <a:pathLst>
                <a:path w="4375" h="1896">
                  <a:moveTo>
                    <a:pt x="0" y="0"/>
                  </a:moveTo>
                  <a:lnTo>
                    <a:pt x="0" y="1896"/>
                  </a:lnTo>
                  <a:lnTo>
                    <a:pt x="4375" y="189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FF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0" name="Freeform 1075"/>
            <p:cNvSpPr/>
            <p:nvPr/>
          </p:nvSpPr>
          <p:spPr>
            <a:xfrm>
              <a:off x="4687" y="2497"/>
              <a:ext cx="487" cy="2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7" y="0"/>
                </a:cxn>
                <a:cxn ang="0">
                  <a:pos x="487" y="210"/>
                </a:cxn>
                <a:cxn ang="0">
                  <a:pos x="0" y="0"/>
                </a:cxn>
              </a:cxnLst>
              <a:rect l="0" t="0" r="0" b="0"/>
              <a:pathLst>
                <a:path w="4375" h="1896">
                  <a:moveTo>
                    <a:pt x="0" y="0"/>
                  </a:moveTo>
                  <a:lnTo>
                    <a:pt x="4375" y="0"/>
                  </a:lnTo>
                  <a:lnTo>
                    <a:pt x="4375" y="18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1" name="Freeform 1076"/>
            <p:cNvSpPr/>
            <p:nvPr/>
          </p:nvSpPr>
          <p:spPr>
            <a:xfrm>
              <a:off x="4687" y="2497"/>
              <a:ext cx="487" cy="2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7" y="0"/>
                </a:cxn>
                <a:cxn ang="0">
                  <a:pos x="487" y="210"/>
                </a:cxn>
                <a:cxn ang="0">
                  <a:pos x="0" y="0"/>
                </a:cxn>
              </a:cxnLst>
              <a:rect l="0" t="0" r="0" b="0"/>
              <a:pathLst>
                <a:path w="4375" h="1896">
                  <a:moveTo>
                    <a:pt x="0" y="0"/>
                  </a:moveTo>
                  <a:lnTo>
                    <a:pt x="4375" y="0"/>
                  </a:lnTo>
                  <a:lnTo>
                    <a:pt x="4375" y="189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FF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2" name="Freeform 1077"/>
            <p:cNvSpPr/>
            <p:nvPr/>
          </p:nvSpPr>
          <p:spPr>
            <a:xfrm>
              <a:off x="3382" y="2707"/>
              <a:ext cx="1305" cy="4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4"/>
                </a:cxn>
                <a:cxn ang="0">
                  <a:pos x="1305" y="424"/>
                </a:cxn>
                <a:cxn ang="0">
                  <a:pos x="0" y="0"/>
                </a:cxn>
              </a:cxnLst>
              <a:rect l="0" t="0" r="0" b="0"/>
              <a:pathLst>
                <a:path w="11751" h="3810">
                  <a:moveTo>
                    <a:pt x="0" y="0"/>
                  </a:moveTo>
                  <a:lnTo>
                    <a:pt x="0" y="3810"/>
                  </a:lnTo>
                  <a:lnTo>
                    <a:pt x="11751" y="38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3" name="Freeform 1078"/>
            <p:cNvSpPr/>
            <p:nvPr/>
          </p:nvSpPr>
          <p:spPr>
            <a:xfrm>
              <a:off x="3382" y="2707"/>
              <a:ext cx="1305" cy="4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4"/>
                </a:cxn>
                <a:cxn ang="0">
                  <a:pos x="1305" y="424"/>
                </a:cxn>
                <a:cxn ang="0">
                  <a:pos x="0" y="0"/>
                </a:cxn>
              </a:cxnLst>
              <a:rect l="0" t="0" r="0" b="0"/>
              <a:pathLst>
                <a:path w="11751" h="3810">
                  <a:moveTo>
                    <a:pt x="0" y="0"/>
                  </a:moveTo>
                  <a:lnTo>
                    <a:pt x="0" y="3810"/>
                  </a:lnTo>
                  <a:lnTo>
                    <a:pt x="11751" y="381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FF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4" name="Freeform 1079"/>
            <p:cNvSpPr/>
            <p:nvPr/>
          </p:nvSpPr>
          <p:spPr>
            <a:xfrm>
              <a:off x="3382" y="2707"/>
              <a:ext cx="1305" cy="4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05" y="0"/>
                </a:cxn>
                <a:cxn ang="0">
                  <a:pos x="1305" y="424"/>
                </a:cxn>
                <a:cxn ang="0">
                  <a:pos x="0" y="0"/>
                </a:cxn>
              </a:cxnLst>
              <a:rect l="0" t="0" r="0" b="0"/>
              <a:pathLst>
                <a:path w="11751" h="3810">
                  <a:moveTo>
                    <a:pt x="0" y="0"/>
                  </a:moveTo>
                  <a:lnTo>
                    <a:pt x="11751" y="0"/>
                  </a:lnTo>
                  <a:lnTo>
                    <a:pt x="11751" y="38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5" name="Freeform 1080"/>
            <p:cNvSpPr/>
            <p:nvPr/>
          </p:nvSpPr>
          <p:spPr>
            <a:xfrm>
              <a:off x="3382" y="2707"/>
              <a:ext cx="1305" cy="4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05" y="0"/>
                </a:cxn>
                <a:cxn ang="0">
                  <a:pos x="1305" y="424"/>
                </a:cxn>
                <a:cxn ang="0">
                  <a:pos x="0" y="0"/>
                </a:cxn>
              </a:cxnLst>
              <a:rect l="0" t="0" r="0" b="0"/>
              <a:pathLst>
                <a:path w="11751" h="3810">
                  <a:moveTo>
                    <a:pt x="0" y="0"/>
                  </a:moveTo>
                  <a:lnTo>
                    <a:pt x="11751" y="0"/>
                  </a:lnTo>
                  <a:lnTo>
                    <a:pt x="11751" y="381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FF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6" name="Freeform 1081"/>
            <p:cNvSpPr/>
            <p:nvPr/>
          </p:nvSpPr>
          <p:spPr>
            <a:xfrm>
              <a:off x="4687" y="2707"/>
              <a:ext cx="487" cy="4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7" y="0"/>
                </a:cxn>
                <a:cxn ang="0">
                  <a:pos x="0" y="424"/>
                </a:cxn>
                <a:cxn ang="0">
                  <a:pos x="0" y="0"/>
                </a:cxn>
              </a:cxnLst>
              <a:rect l="0" t="0" r="0" b="0"/>
              <a:pathLst>
                <a:path w="4375" h="3810">
                  <a:moveTo>
                    <a:pt x="0" y="0"/>
                  </a:moveTo>
                  <a:lnTo>
                    <a:pt x="4375" y="0"/>
                  </a:lnTo>
                  <a:lnTo>
                    <a:pt x="0" y="38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7" name="Freeform 1082"/>
            <p:cNvSpPr/>
            <p:nvPr/>
          </p:nvSpPr>
          <p:spPr>
            <a:xfrm>
              <a:off x="4687" y="2707"/>
              <a:ext cx="487" cy="4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7" y="0"/>
                </a:cxn>
                <a:cxn ang="0">
                  <a:pos x="0" y="424"/>
                </a:cxn>
                <a:cxn ang="0">
                  <a:pos x="0" y="0"/>
                </a:cxn>
              </a:cxnLst>
              <a:rect l="0" t="0" r="0" b="0"/>
              <a:pathLst>
                <a:path w="4375" h="3810">
                  <a:moveTo>
                    <a:pt x="0" y="0"/>
                  </a:moveTo>
                  <a:lnTo>
                    <a:pt x="4375" y="0"/>
                  </a:lnTo>
                  <a:lnTo>
                    <a:pt x="0" y="381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FF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8" name="Rectangle 1083"/>
            <p:cNvSpPr/>
            <p:nvPr/>
          </p:nvSpPr>
          <p:spPr>
            <a:xfrm>
              <a:off x="3382" y="3131"/>
              <a:ext cx="1305" cy="1"/>
            </a:xfrm>
            <a:prstGeom prst="rect">
              <a:avLst/>
            </a:prstGeom>
            <a:solidFill>
              <a:srgbClr val="00FFFF"/>
            </a:solidFill>
            <a:ln w="9525">
              <a:noFill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1589" name="Rectangle 1084"/>
            <p:cNvSpPr/>
            <p:nvPr/>
          </p:nvSpPr>
          <p:spPr>
            <a:xfrm>
              <a:off x="3382" y="3131"/>
              <a:ext cx="1305" cy="1"/>
            </a:xfrm>
            <a:prstGeom prst="rect">
              <a:avLst/>
            </a:prstGeom>
            <a:noFill/>
            <a:ln w="0" cap="flat" cmpd="sng">
              <a:solidFill>
                <a:srgbClr val="00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1590" name="Line 1085"/>
            <p:cNvSpPr/>
            <p:nvPr/>
          </p:nvSpPr>
          <p:spPr>
            <a:xfrm>
              <a:off x="3382" y="1863"/>
              <a:ext cx="1" cy="1268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91" name="Line 1086"/>
            <p:cNvSpPr/>
            <p:nvPr/>
          </p:nvSpPr>
          <p:spPr>
            <a:xfrm>
              <a:off x="3382" y="3131"/>
              <a:ext cx="1305" cy="1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92" name="Line 1087"/>
            <p:cNvSpPr/>
            <p:nvPr/>
          </p:nvSpPr>
          <p:spPr>
            <a:xfrm flipV="1">
              <a:off x="4687" y="1863"/>
              <a:ext cx="1" cy="1268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93" name="Line 1088"/>
            <p:cNvSpPr/>
            <p:nvPr/>
          </p:nvSpPr>
          <p:spPr>
            <a:xfrm>
              <a:off x="3382" y="1863"/>
              <a:ext cx="1305" cy="1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94" name="Line 1089"/>
            <p:cNvSpPr/>
            <p:nvPr/>
          </p:nvSpPr>
          <p:spPr>
            <a:xfrm flipV="1">
              <a:off x="4687" y="1440"/>
              <a:ext cx="487" cy="423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95" name="Line 1090"/>
            <p:cNvSpPr/>
            <p:nvPr/>
          </p:nvSpPr>
          <p:spPr>
            <a:xfrm flipV="1">
              <a:off x="4687" y="2707"/>
              <a:ext cx="487" cy="424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96" name="Line 1091"/>
            <p:cNvSpPr/>
            <p:nvPr/>
          </p:nvSpPr>
          <p:spPr>
            <a:xfrm flipV="1">
              <a:off x="5174" y="1440"/>
              <a:ext cx="1" cy="1267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97" name="Line 1092"/>
            <p:cNvSpPr/>
            <p:nvPr/>
          </p:nvSpPr>
          <p:spPr>
            <a:xfrm>
              <a:off x="3868" y="1440"/>
              <a:ext cx="1" cy="1267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98" name="Line 1093"/>
            <p:cNvSpPr/>
            <p:nvPr/>
          </p:nvSpPr>
          <p:spPr>
            <a:xfrm flipH="1">
              <a:off x="3382" y="2707"/>
              <a:ext cx="486" cy="424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99" name="Line 1094"/>
            <p:cNvSpPr/>
            <p:nvPr/>
          </p:nvSpPr>
          <p:spPr>
            <a:xfrm flipV="1">
              <a:off x="3382" y="2707"/>
              <a:ext cx="486" cy="424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600" name="Line 1095"/>
            <p:cNvSpPr/>
            <p:nvPr/>
          </p:nvSpPr>
          <p:spPr>
            <a:xfrm>
              <a:off x="3868" y="2707"/>
              <a:ext cx="1306" cy="1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601" name="Line 1096"/>
            <p:cNvSpPr/>
            <p:nvPr/>
          </p:nvSpPr>
          <p:spPr>
            <a:xfrm>
              <a:off x="3382" y="2497"/>
              <a:ext cx="1305" cy="1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602" name="Line 1097"/>
            <p:cNvSpPr/>
            <p:nvPr/>
          </p:nvSpPr>
          <p:spPr>
            <a:xfrm flipV="1">
              <a:off x="4687" y="2073"/>
              <a:ext cx="487" cy="424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603" name="Line 1098"/>
            <p:cNvSpPr/>
            <p:nvPr/>
          </p:nvSpPr>
          <p:spPr>
            <a:xfrm>
              <a:off x="3382" y="2243"/>
              <a:ext cx="1305" cy="1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604" name="Line 1099"/>
            <p:cNvSpPr/>
            <p:nvPr/>
          </p:nvSpPr>
          <p:spPr>
            <a:xfrm flipV="1">
              <a:off x="4687" y="1820"/>
              <a:ext cx="487" cy="423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605" name="Line 1100"/>
            <p:cNvSpPr/>
            <p:nvPr/>
          </p:nvSpPr>
          <p:spPr>
            <a:xfrm flipH="1">
              <a:off x="3868" y="1820"/>
              <a:ext cx="1306" cy="1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606" name="Line 1101"/>
            <p:cNvSpPr/>
            <p:nvPr/>
          </p:nvSpPr>
          <p:spPr>
            <a:xfrm flipH="1">
              <a:off x="3382" y="1820"/>
              <a:ext cx="486" cy="423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607" name="Freeform 1102"/>
            <p:cNvSpPr/>
            <p:nvPr/>
          </p:nvSpPr>
          <p:spPr>
            <a:xfrm>
              <a:off x="3993" y="2585"/>
              <a:ext cx="41" cy="1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0" y="1"/>
                </a:cxn>
                <a:cxn ang="0">
                  <a:pos x="41" y="1"/>
                </a:cxn>
                <a:cxn ang="0">
                  <a:pos x="31" y="0"/>
                </a:cxn>
              </a:cxnLst>
              <a:rect l="0" t="0" r="0" b="0"/>
              <a:pathLst>
                <a:path w="371" h="6">
                  <a:moveTo>
                    <a:pt x="284" y="0"/>
                  </a:moveTo>
                  <a:lnTo>
                    <a:pt x="0" y="6"/>
                  </a:lnTo>
                  <a:lnTo>
                    <a:pt x="371" y="6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8" name="Freeform 1103"/>
            <p:cNvSpPr/>
            <p:nvPr/>
          </p:nvSpPr>
          <p:spPr>
            <a:xfrm>
              <a:off x="3993" y="2585"/>
              <a:ext cx="41" cy="1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0" y="1"/>
                </a:cxn>
                <a:cxn ang="0">
                  <a:pos x="41" y="1"/>
                </a:cxn>
                <a:cxn ang="0">
                  <a:pos x="31" y="0"/>
                </a:cxn>
              </a:cxnLst>
              <a:rect l="0" t="0" r="0" b="0"/>
              <a:pathLst>
                <a:path w="371" h="6">
                  <a:moveTo>
                    <a:pt x="284" y="0"/>
                  </a:moveTo>
                  <a:lnTo>
                    <a:pt x="0" y="6"/>
                  </a:lnTo>
                  <a:lnTo>
                    <a:pt x="371" y="6"/>
                  </a:lnTo>
                  <a:lnTo>
                    <a:pt x="284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9" name="Freeform 1104"/>
            <p:cNvSpPr/>
            <p:nvPr/>
          </p:nvSpPr>
          <p:spPr>
            <a:xfrm>
              <a:off x="3980" y="2586"/>
              <a:ext cx="76" cy="1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0" y="1"/>
                </a:cxn>
                <a:cxn ang="0">
                  <a:pos x="76" y="1"/>
                </a:cxn>
                <a:cxn ang="0">
                  <a:pos x="13" y="0"/>
                </a:cxn>
              </a:cxnLst>
              <a:rect l="0" t="0" r="0" b="0"/>
              <a:pathLst>
                <a:path w="688" h="11">
                  <a:moveTo>
                    <a:pt x="121" y="0"/>
                  </a:moveTo>
                  <a:lnTo>
                    <a:pt x="0" y="11"/>
                  </a:lnTo>
                  <a:lnTo>
                    <a:pt x="688" y="11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0" name="Freeform 1105"/>
            <p:cNvSpPr/>
            <p:nvPr/>
          </p:nvSpPr>
          <p:spPr>
            <a:xfrm>
              <a:off x="3980" y="2586"/>
              <a:ext cx="76" cy="1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0" y="1"/>
                </a:cxn>
                <a:cxn ang="0">
                  <a:pos x="76" y="1"/>
                </a:cxn>
                <a:cxn ang="0">
                  <a:pos x="13" y="0"/>
                </a:cxn>
              </a:cxnLst>
              <a:rect l="0" t="0" r="0" b="0"/>
              <a:pathLst>
                <a:path w="688" h="11">
                  <a:moveTo>
                    <a:pt x="121" y="0"/>
                  </a:moveTo>
                  <a:lnTo>
                    <a:pt x="0" y="11"/>
                  </a:lnTo>
                  <a:lnTo>
                    <a:pt x="688" y="11"/>
                  </a:lnTo>
                  <a:lnTo>
                    <a:pt x="121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1" name="Freeform 1106"/>
            <p:cNvSpPr/>
            <p:nvPr/>
          </p:nvSpPr>
          <p:spPr>
            <a:xfrm>
              <a:off x="3993" y="2586"/>
              <a:ext cx="6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" y="0"/>
                </a:cxn>
                <a:cxn ang="0">
                  <a:pos x="63" y="1"/>
                </a:cxn>
                <a:cxn ang="0">
                  <a:pos x="0" y="0"/>
                </a:cxn>
              </a:cxnLst>
              <a:rect l="0" t="0" r="0" b="0"/>
              <a:pathLst>
                <a:path w="567" h="11">
                  <a:moveTo>
                    <a:pt x="0" y="0"/>
                  </a:moveTo>
                  <a:lnTo>
                    <a:pt x="371" y="0"/>
                  </a:lnTo>
                  <a:lnTo>
                    <a:pt x="567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2" name="Freeform 1107"/>
            <p:cNvSpPr/>
            <p:nvPr/>
          </p:nvSpPr>
          <p:spPr>
            <a:xfrm>
              <a:off x="3993" y="2586"/>
              <a:ext cx="6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" y="0"/>
                </a:cxn>
                <a:cxn ang="0">
                  <a:pos x="63" y="1"/>
                </a:cxn>
                <a:cxn ang="0">
                  <a:pos x="0" y="0"/>
                </a:cxn>
              </a:cxnLst>
              <a:rect l="0" t="0" r="0" b="0"/>
              <a:pathLst>
                <a:path w="567" h="11">
                  <a:moveTo>
                    <a:pt x="0" y="0"/>
                  </a:moveTo>
                  <a:lnTo>
                    <a:pt x="371" y="0"/>
                  </a:lnTo>
                  <a:lnTo>
                    <a:pt x="567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3" name="Freeform 1108"/>
            <p:cNvSpPr/>
            <p:nvPr/>
          </p:nvSpPr>
          <p:spPr>
            <a:xfrm>
              <a:off x="3962" y="2587"/>
              <a:ext cx="107" cy="1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0" y="1"/>
                </a:cxn>
                <a:cxn ang="0">
                  <a:pos x="107" y="1"/>
                </a:cxn>
                <a:cxn ang="0">
                  <a:pos x="18" y="0"/>
                </a:cxn>
              </a:cxnLst>
              <a:rect l="0" t="0" r="0" b="0"/>
              <a:pathLst>
                <a:path w="963" h="14">
                  <a:moveTo>
                    <a:pt x="161" y="0"/>
                  </a:moveTo>
                  <a:lnTo>
                    <a:pt x="0" y="14"/>
                  </a:lnTo>
                  <a:lnTo>
                    <a:pt x="963" y="1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4" name="Freeform 1109"/>
            <p:cNvSpPr/>
            <p:nvPr/>
          </p:nvSpPr>
          <p:spPr>
            <a:xfrm>
              <a:off x="3962" y="2587"/>
              <a:ext cx="107" cy="1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0" y="1"/>
                </a:cxn>
                <a:cxn ang="0">
                  <a:pos x="107" y="1"/>
                </a:cxn>
                <a:cxn ang="0">
                  <a:pos x="18" y="0"/>
                </a:cxn>
              </a:cxnLst>
              <a:rect l="0" t="0" r="0" b="0"/>
              <a:pathLst>
                <a:path w="963" h="14">
                  <a:moveTo>
                    <a:pt x="161" y="0"/>
                  </a:moveTo>
                  <a:lnTo>
                    <a:pt x="0" y="14"/>
                  </a:lnTo>
                  <a:lnTo>
                    <a:pt x="963" y="14"/>
                  </a:lnTo>
                  <a:lnTo>
                    <a:pt x="161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5" name="Freeform 1110"/>
            <p:cNvSpPr/>
            <p:nvPr/>
          </p:nvSpPr>
          <p:spPr>
            <a:xfrm>
              <a:off x="3980" y="2587"/>
              <a:ext cx="8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6" y="0"/>
                </a:cxn>
                <a:cxn ang="0">
                  <a:pos x="89" y="1"/>
                </a:cxn>
                <a:cxn ang="0">
                  <a:pos x="0" y="0"/>
                </a:cxn>
              </a:cxnLst>
              <a:rect l="0" t="0" r="0" b="0"/>
              <a:pathLst>
                <a:path w="802" h="14">
                  <a:moveTo>
                    <a:pt x="0" y="0"/>
                  </a:moveTo>
                  <a:lnTo>
                    <a:pt x="688" y="0"/>
                  </a:lnTo>
                  <a:lnTo>
                    <a:pt x="802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6" name="Freeform 1111"/>
            <p:cNvSpPr/>
            <p:nvPr/>
          </p:nvSpPr>
          <p:spPr>
            <a:xfrm>
              <a:off x="3980" y="2587"/>
              <a:ext cx="8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6" y="0"/>
                </a:cxn>
                <a:cxn ang="0">
                  <a:pos x="89" y="1"/>
                </a:cxn>
                <a:cxn ang="0">
                  <a:pos x="0" y="0"/>
                </a:cxn>
              </a:cxnLst>
              <a:rect l="0" t="0" r="0" b="0"/>
              <a:pathLst>
                <a:path w="802" h="14">
                  <a:moveTo>
                    <a:pt x="0" y="0"/>
                  </a:moveTo>
                  <a:lnTo>
                    <a:pt x="688" y="0"/>
                  </a:lnTo>
                  <a:lnTo>
                    <a:pt x="802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7" name="Freeform 1112"/>
            <p:cNvSpPr/>
            <p:nvPr/>
          </p:nvSpPr>
          <p:spPr>
            <a:xfrm>
              <a:off x="3947" y="2588"/>
              <a:ext cx="140" cy="3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40" y="3"/>
                </a:cxn>
                <a:cxn ang="0">
                  <a:pos x="15" y="0"/>
                </a:cxn>
              </a:cxnLst>
              <a:rect l="0" t="0" r="0" b="0"/>
              <a:pathLst>
                <a:path w="1264" h="23">
                  <a:moveTo>
                    <a:pt x="133" y="0"/>
                  </a:moveTo>
                  <a:lnTo>
                    <a:pt x="0" y="23"/>
                  </a:lnTo>
                  <a:lnTo>
                    <a:pt x="1264" y="23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8" name="Freeform 1113"/>
            <p:cNvSpPr/>
            <p:nvPr/>
          </p:nvSpPr>
          <p:spPr>
            <a:xfrm>
              <a:off x="3947" y="2588"/>
              <a:ext cx="140" cy="3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40" y="3"/>
                </a:cxn>
                <a:cxn ang="0">
                  <a:pos x="15" y="0"/>
                </a:cxn>
              </a:cxnLst>
              <a:rect l="0" t="0" r="0" b="0"/>
              <a:pathLst>
                <a:path w="1264" h="23">
                  <a:moveTo>
                    <a:pt x="133" y="0"/>
                  </a:moveTo>
                  <a:lnTo>
                    <a:pt x="0" y="23"/>
                  </a:lnTo>
                  <a:lnTo>
                    <a:pt x="1264" y="23"/>
                  </a:lnTo>
                  <a:lnTo>
                    <a:pt x="133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9" name="Freeform 1114"/>
            <p:cNvSpPr/>
            <p:nvPr/>
          </p:nvSpPr>
          <p:spPr>
            <a:xfrm>
              <a:off x="3962" y="2588"/>
              <a:ext cx="125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6" y="0"/>
                </a:cxn>
                <a:cxn ang="0">
                  <a:pos x="125" y="3"/>
                </a:cxn>
                <a:cxn ang="0">
                  <a:pos x="0" y="0"/>
                </a:cxn>
              </a:cxnLst>
              <a:rect l="0" t="0" r="0" b="0"/>
              <a:pathLst>
                <a:path w="1131" h="23">
                  <a:moveTo>
                    <a:pt x="0" y="0"/>
                  </a:moveTo>
                  <a:lnTo>
                    <a:pt x="963" y="0"/>
                  </a:lnTo>
                  <a:lnTo>
                    <a:pt x="11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0" name="Freeform 1115"/>
            <p:cNvSpPr/>
            <p:nvPr/>
          </p:nvSpPr>
          <p:spPr>
            <a:xfrm>
              <a:off x="3962" y="2588"/>
              <a:ext cx="125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6" y="0"/>
                </a:cxn>
                <a:cxn ang="0">
                  <a:pos x="125" y="3"/>
                </a:cxn>
                <a:cxn ang="0">
                  <a:pos x="0" y="0"/>
                </a:cxn>
              </a:cxnLst>
              <a:rect l="0" t="0" r="0" b="0"/>
              <a:pathLst>
                <a:path w="1131" h="23">
                  <a:moveTo>
                    <a:pt x="0" y="0"/>
                  </a:moveTo>
                  <a:lnTo>
                    <a:pt x="963" y="0"/>
                  </a:lnTo>
                  <a:lnTo>
                    <a:pt x="1131" y="2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1" name="Freeform 1116"/>
            <p:cNvSpPr/>
            <p:nvPr/>
          </p:nvSpPr>
          <p:spPr>
            <a:xfrm>
              <a:off x="3931" y="2591"/>
              <a:ext cx="170" cy="2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0" y="2"/>
                </a:cxn>
                <a:cxn ang="0">
                  <a:pos x="170" y="2"/>
                </a:cxn>
                <a:cxn ang="0">
                  <a:pos x="16" y="0"/>
                </a:cxn>
              </a:cxnLst>
              <a:rect l="0" t="0" r="0" b="0"/>
              <a:pathLst>
                <a:path w="1530" h="23">
                  <a:moveTo>
                    <a:pt x="148" y="0"/>
                  </a:moveTo>
                  <a:lnTo>
                    <a:pt x="0" y="23"/>
                  </a:lnTo>
                  <a:lnTo>
                    <a:pt x="1530" y="23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2" name="Freeform 1117"/>
            <p:cNvSpPr/>
            <p:nvPr/>
          </p:nvSpPr>
          <p:spPr>
            <a:xfrm>
              <a:off x="3931" y="2591"/>
              <a:ext cx="170" cy="2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0" y="2"/>
                </a:cxn>
                <a:cxn ang="0">
                  <a:pos x="170" y="2"/>
                </a:cxn>
                <a:cxn ang="0">
                  <a:pos x="16" y="0"/>
                </a:cxn>
              </a:cxnLst>
              <a:rect l="0" t="0" r="0" b="0"/>
              <a:pathLst>
                <a:path w="1530" h="23">
                  <a:moveTo>
                    <a:pt x="148" y="0"/>
                  </a:moveTo>
                  <a:lnTo>
                    <a:pt x="0" y="23"/>
                  </a:lnTo>
                  <a:lnTo>
                    <a:pt x="1530" y="23"/>
                  </a:lnTo>
                  <a:lnTo>
                    <a:pt x="148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3" name="Freeform 1118"/>
            <p:cNvSpPr/>
            <p:nvPr/>
          </p:nvSpPr>
          <p:spPr>
            <a:xfrm>
              <a:off x="3947" y="2591"/>
              <a:ext cx="154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1" y="0"/>
                </a:cxn>
                <a:cxn ang="0">
                  <a:pos x="154" y="2"/>
                </a:cxn>
                <a:cxn ang="0">
                  <a:pos x="0" y="0"/>
                </a:cxn>
              </a:cxnLst>
              <a:rect l="0" t="0" r="0" b="0"/>
              <a:pathLst>
                <a:path w="1382" h="23">
                  <a:moveTo>
                    <a:pt x="0" y="0"/>
                  </a:moveTo>
                  <a:lnTo>
                    <a:pt x="1264" y="0"/>
                  </a:lnTo>
                  <a:lnTo>
                    <a:pt x="1382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4" name="Freeform 1119"/>
            <p:cNvSpPr/>
            <p:nvPr/>
          </p:nvSpPr>
          <p:spPr>
            <a:xfrm>
              <a:off x="3947" y="2591"/>
              <a:ext cx="154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1" y="0"/>
                </a:cxn>
                <a:cxn ang="0">
                  <a:pos x="154" y="2"/>
                </a:cxn>
                <a:cxn ang="0">
                  <a:pos x="0" y="0"/>
                </a:cxn>
              </a:cxnLst>
              <a:rect l="0" t="0" r="0" b="0"/>
              <a:pathLst>
                <a:path w="1382" h="23">
                  <a:moveTo>
                    <a:pt x="0" y="0"/>
                  </a:moveTo>
                  <a:lnTo>
                    <a:pt x="1264" y="0"/>
                  </a:lnTo>
                  <a:lnTo>
                    <a:pt x="1382" y="2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5" name="Freeform 1120"/>
            <p:cNvSpPr/>
            <p:nvPr/>
          </p:nvSpPr>
          <p:spPr>
            <a:xfrm>
              <a:off x="3916" y="2593"/>
              <a:ext cx="202" cy="4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4"/>
                </a:cxn>
                <a:cxn ang="0">
                  <a:pos x="202" y="4"/>
                </a:cxn>
                <a:cxn ang="0">
                  <a:pos x="15" y="0"/>
                </a:cxn>
              </a:cxnLst>
              <a:rect l="0" t="0" r="0" b="0"/>
              <a:pathLst>
                <a:path w="1824" h="34">
                  <a:moveTo>
                    <a:pt x="134" y="0"/>
                  </a:moveTo>
                  <a:lnTo>
                    <a:pt x="0" y="34"/>
                  </a:lnTo>
                  <a:lnTo>
                    <a:pt x="1824" y="34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6" name="Freeform 1121"/>
            <p:cNvSpPr/>
            <p:nvPr/>
          </p:nvSpPr>
          <p:spPr>
            <a:xfrm>
              <a:off x="3916" y="2593"/>
              <a:ext cx="202" cy="4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4"/>
                </a:cxn>
                <a:cxn ang="0">
                  <a:pos x="202" y="4"/>
                </a:cxn>
                <a:cxn ang="0">
                  <a:pos x="15" y="0"/>
                </a:cxn>
              </a:cxnLst>
              <a:rect l="0" t="0" r="0" b="0"/>
              <a:pathLst>
                <a:path w="1824" h="34">
                  <a:moveTo>
                    <a:pt x="134" y="0"/>
                  </a:moveTo>
                  <a:lnTo>
                    <a:pt x="0" y="34"/>
                  </a:lnTo>
                  <a:lnTo>
                    <a:pt x="1824" y="34"/>
                  </a:lnTo>
                  <a:lnTo>
                    <a:pt x="134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7" name="Freeform 1122"/>
            <p:cNvSpPr/>
            <p:nvPr/>
          </p:nvSpPr>
          <p:spPr>
            <a:xfrm>
              <a:off x="3931" y="2593"/>
              <a:ext cx="187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9" y="0"/>
                </a:cxn>
                <a:cxn ang="0">
                  <a:pos x="187" y="4"/>
                </a:cxn>
                <a:cxn ang="0">
                  <a:pos x="0" y="0"/>
                </a:cxn>
              </a:cxnLst>
              <a:rect l="0" t="0" r="0" b="0"/>
              <a:pathLst>
                <a:path w="1690" h="34">
                  <a:moveTo>
                    <a:pt x="0" y="0"/>
                  </a:moveTo>
                  <a:lnTo>
                    <a:pt x="1530" y="0"/>
                  </a:lnTo>
                  <a:lnTo>
                    <a:pt x="1690" y="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8" name="Freeform 1123"/>
            <p:cNvSpPr/>
            <p:nvPr/>
          </p:nvSpPr>
          <p:spPr>
            <a:xfrm>
              <a:off x="3931" y="2593"/>
              <a:ext cx="187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9" y="0"/>
                </a:cxn>
                <a:cxn ang="0">
                  <a:pos x="187" y="4"/>
                </a:cxn>
                <a:cxn ang="0">
                  <a:pos x="0" y="0"/>
                </a:cxn>
              </a:cxnLst>
              <a:rect l="0" t="0" r="0" b="0"/>
              <a:pathLst>
                <a:path w="1690" h="34">
                  <a:moveTo>
                    <a:pt x="0" y="0"/>
                  </a:moveTo>
                  <a:lnTo>
                    <a:pt x="1530" y="0"/>
                  </a:lnTo>
                  <a:lnTo>
                    <a:pt x="1690" y="3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9" name="Freeform 1124"/>
            <p:cNvSpPr/>
            <p:nvPr/>
          </p:nvSpPr>
          <p:spPr>
            <a:xfrm>
              <a:off x="3900" y="2597"/>
              <a:ext cx="231" cy="4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0" y="4"/>
                </a:cxn>
                <a:cxn ang="0">
                  <a:pos x="231" y="4"/>
                </a:cxn>
                <a:cxn ang="0">
                  <a:pos x="16" y="0"/>
                </a:cxn>
              </a:cxnLst>
              <a:rect l="0" t="0" r="0" b="0"/>
              <a:pathLst>
                <a:path w="2083" h="34">
                  <a:moveTo>
                    <a:pt x="141" y="0"/>
                  </a:moveTo>
                  <a:lnTo>
                    <a:pt x="0" y="34"/>
                  </a:lnTo>
                  <a:lnTo>
                    <a:pt x="2083" y="34"/>
                  </a:lnTo>
                  <a:lnTo>
                    <a:pt x="141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0" name="Freeform 1125"/>
            <p:cNvSpPr/>
            <p:nvPr/>
          </p:nvSpPr>
          <p:spPr>
            <a:xfrm>
              <a:off x="3900" y="2597"/>
              <a:ext cx="231" cy="4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0" y="4"/>
                </a:cxn>
                <a:cxn ang="0">
                  <a:pos x="231" y="4"/>
                </a:cxn>
                <a:cxn ang="0">
                  <a:pos x="16" y="0"/>
                </a:cxn>
              </a:cxnLst>
              <a:rect l="0" t="0" r="0" b="0"/>
              <a:pathLst>
                <a:path w="2083" h="34">
                  <a:moveTo>
                    <a:pt x="141" y="0"/>
                  </a:moveTo>
                  <a:lnTo>
                    <a:pt x="0" y="34"/>
                  </a:lnTo>
                  <a:lnTo>
                    <a:pt x="2083" y="34"/>
                  </a:lnTo>
                  <a:lnTo>
                    <a:pt x="141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1" name="Freeform 1126"/>
            <p:cNvSpPr/>
            <p:nvPr/>
          </p:nvSpPr>
          <p:spPr>
            <a:xfrm>
              <a:off x="3916" y="2597"/>
              <a:ext cx="215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2" y="0"/>
                </a:cxn>
                <a:cxn ang="0">
                  <a:pos x="215" y="4"/>
                </a:cxn>
                <a:cxn ang="0">
                  <a:pos x="0" y="0"/>
                </a:cxn>
              </a:cxnLst>
              <a:rect l="0" t="0" r="0" b="0"/>
              <a:pathLst>
                <a:path w="1942" h="34">
                  <a:moveTo>
                    <a:pt x="0" y="0"/>
                  </a:moveTo>
                  <a:lnTo>
                    <a:pt x="1824" y="0"/>
                  </a:lnTo>
                  <a:lnTo>
                    <a:pt x="1942" y="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2" name="Freeform 1127"/>
            <p:cNvSpPr/>
            <p:nvPr/>
          </p:nvSpPr>
          <p:spPr>
            <a:xfrm>
              <a:off x="3916" y="2597"/>
              <a:ext cx="215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2" y="0"/>
                </a:cxn>
                <a:cxn ang="0">
                  <a:pos x="215" y="4"/>
                </a:cxn>
                <a:cxn ang="0">
                  <a:pos x="0" y="0"/>
                </a:cxn>
              </a:cxnLst>
              <a:rect l="0" t="0" r="0" b="0"/>
              <a:pathLst>
                <a:path w="1942" h="34">
                  <a:moveTo>
                    <a:pt x="0" y="0"/>
                  </a:moveTo>
                  <a:lnTo>
                    <a:pt x="1824" y="0"/>
                  </a:lnTo>
                  <a:lnTo>
                    <a:pt x="1942" y="3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3" name="Freeform 1128"/>
            <p:cNvSpPr/>
            <p:nvPr/>
          </p:nvSpPr>
          <p:spPr>
            <a:xfrm>
              <a:off x="3885" y="2601"/>
              <a:ext cx="264" cy="5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5"/>
                </a:cxn>
                <a:cxn ang="0">
                  <a:pos x="264" y="5"/>
                </a:cxn>
                <a:cxn ang="0">
                  <a:pos x="15" y="0"/>
                </a:cxn>
              </a:cxnLst>
              <a:rect l="0" t="0" r="0" b="0"/>
              <a:pathLst>
                <a:path w="2372" h="44">
                  <a:moveTo>
                    <a:pt x="135" y="0"/>
                  </a:moveTo>
                  <a:lnTo>
                    <a:pt x="0" y="44"/>
                  </a:lnTo>
                  <a:lnTo>
                    <a:pt x="2372" y="4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4" name="Freeform 1129"/>
            <p:cNvSpPr/>
            <p:nvPr/>
          </p:nvSpPr>
          <p:spPr>
            <a:xfrm>
              <a:off x="3885" y="2601"/>
              <a:ext cx="264" cy="5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5"/>
                </a:cxn>
                <a:cxn ang="0">
                  <a:pos x="264" y="5"/>
                </a:cxn>
                <a:cxn ang="0">
                  <a:pos x="15" y="0"/>
                </a:cxn>
              </a:cxnLst>
              <a:rect l="0" t="0" r="0" b="0"/>
              <a:pathLst>
                <a:path w="2372" h="44">
                  <a:moveTo>
                    <a:pt x="135" y="0"/>
                  </a:moveTo>
                  <a:lnTo>
                    <a:pt x="0" y="44"/>
                  </a:lnTo>
                  <a:lnTo>
                    <a:pt x="2372" y="44"/>
                  </a:lnTo>
                  <a:lnTo>
                    <a:pt x="135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5" name="Freeform 1130"/>
            <p:cNvSpPr/>
            <p:nvPr/>
          </p:nvSpPr>
          <p:spPr>
            <a:xfrm>
              <a:off x="3900" y="2601"/>
              <a:ext cx="249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2" y="0"/>
                </a:cxn>
                <a:cxn ang="0">
                  <a:pos x="249" y="5"/>
                </a:cxn>
                <a:cxn ang="0">
                  <a:pos x="0" y="0"/>
                </a:cxn>
              </a:cxnLst>
              <a:rect l="0" t="0" r="0" b="0"/>
              <a:pathLst>
                <a:path w="2237" h="44">
                  <a:moveTo>
                    <a:pt x="0" y="0"/>
                  </a:moveTo>
                  <a:lnTo>
                    <a:pt x="2083" y="0"/>
                  </a:lnTo>
                  <a:lnTo>
                    <a:pt x="2237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6" name="Freeform 1131"/>
            <p:cNvSpPr/>
            <p:nvPr/>
          </p:nvSpPr>
          <p:spPr>
            <a:xfrm>
              <a:off x="3900" y="2601"/>
              <a:ext cx="249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2" y="0"/>
                </a:cxn>
                <a:cxn ang="0">
                  <a:pos x="249" y="5"/>
                </a:cxn>
                <a:cxn ang="0">
                  <a:pos x="0" y="0"/>
                </a:cxn>
              </a:cxnLst>
              <a:rect l="0" t="0" r="0" b="0"/>
              <a:pathLst>
                <a:path w="2237" h="44">
                  <a:moveTo>
                    <a:pt x="0" y="0"/>
                  </a:moveTo>
                  <a:lnTo>
                    <a:pt x="2083" y="0"/>
                  </a:lnTo>
                  <a:lnTo>
                    <a:pt x="2237" y="4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7" name="Freeform 1132"/>
            <p:cNvSpPr/>
            <p:nvPr/>
          </p:nvSpPr>
          <p:spPr>
            <a:xfrm>
              <a:off x="3870" y="2606"/>
              <a:ext cx="292" cy="5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5"/>
                </a:cxn>
                <a:cxn ang="0">
                  <a:pos x="292" y="5"/>
                </a:cxn>
                <a:cxn ang="0">
                  <a:pos x="15" y="0"/>
                </a:cxn>
              </a:cxnLst>
              <a:rect l="0" t="0" r="0" b="0"/>
              <a:pathLst>
                <a:path w="2624" h="44">
                  <a:moveTo>
                    <a:pt x="134" y="0"/>
                  </a:moveTo>
                  <a:lnTo>
                    <a:pt x="0" y="44"/>
                  </a:lnTo>
                  <a:lnTo>
                    <a:pt x="2624" y="44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8" name="Freeform 1133"/>
            <p:cNvSpPr/>
            <p:nvPr/>
          </p:nvSpPr>
          <p:spPr>
            <a:xfrm>
              <a:off x="3870" y="2606"/>
              <a:ext cx="292" cy="5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5"/>
                </a:cxn>
                <a:cxn ang="0">
                  <a:pos x="292" y="5"/>
                </a:cxn>
                <a:cxn ang="0">
                  <a:pos x="15" y="0"/>
                </a:cxn>
              </a:cxnLst>
              <a:rect l="0" t="0" r="0" b="0"/>
              <a:pathLst>
                <a:path w="2624" h="44">
                  <a:moveTo>
                    <a:pt x="134" y="0"/>
                  </a:moveTo>
                  <a:lnTo>
                    <a:pt x="0" y="44"/>
                  </a:lnTo>
                  <a:lnTo>
                    <a:pt x="2624" y="44"/>
                  </a:lnTo>
                  <a:lnTo>
                    <a:pt x="134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9" name="Freeform 1134"/>
            <p:cNvSpPr/>
            <p:nvPr/>
          </p:nvSpPr>
          <p:spPr>
            <a:xfrm>
              <a:off x="3885" y="2606"/>
              <a:ext cx="277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4" y="0"/>
                </a:cxn>
                <a:cxn ang="0">
                  <a:pos x="277" y="5"/>
                </a:cxn>
                <a:cxn ang="0">
                  <a:pos x="0" y="0"/>
                </a:cxn>
              </a:cxnLst>
              <a:rect l="0" t="0" r="0" b="0"/>
              <a:pathLst>
                <a:path w="2490" h="44">
                  <a:moveTo>
                    <a:pt x="0" y="0"/>
                  </a:moveTo>
                  <a:lnTo>
                    <a:pt x="2372" y="0"/>
                  </a:lnTo>
                  <a:lnTo>
                    <a:pt x="2490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0" name="Freeform 1135"/>
            <p:cNvSpPr/>
            <p:nvPr/>
          </p:nvSpPr>
          <p:spPr>
            <a:xfrm>
              <a:off x="3885" y="2606"/>
              <a:ext cx="277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4" y="0"/>
                </a:cxn>
                <a:cxn ang="0">
                  <a:pos x="277" y="5"/>
                </a:cxn>
                <a:cxn ang="0">
                  <a:pos x="0" y="0"/>
                </a:cxn>
              </a:cxnLst>
              <a:rect l="0" t="0" r="0" b="0"/>
              <a:pathLst>
                <a:path w="2490" h="44">
                  <a:moveTo>
                    <a:pt x="0" y="0"/>
                  </a:moveTo>
                  <a:lnTo>
                    <a:pt x="2372" y="0"/>
                  </a:lnTo>
                  <a:lnTo>
                    <a:pt x="2490" y="4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1" name="Freeform 1136"/>
            <p:cNvSpPr/>
            <p:nvPr/>
          </p:nvSpPr>
          <p:spPr>
            <a:xfrm>
              <a:off x="3855" y="2611"/>
              <a:ext cx="323" cy="6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6"/>
                </a:cxn>
                <a:cxn ang="0">
                  <a:pos x="323" y="6"/>
                </a:cxn>
                <a:cxn ang="0">
                  <a:pos x="15" y="0"/>
                </a:cxn>
              </a:cxnLst>
              <a:rect l="0" t="0" r="0" b="0"/>
              <a:pathLst>
                <a:path w="2904" h="54">
                  <a:moveTo>
                    <a:pt x="133" y="0"/>
                  </a:moveTo>
                  <a:lnTo>
                    <a:pt x="0" y="54"/>
                  </a:lnTo>
                  <a:lnTo>
                    <a:pt x="2904" y="54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2" name="Freeform 1137"/>
            <p:cNvSpPr/>
            <p:nvPr/>
          </p:nvSpPr>
          <p:spPr>
            <a:xfrm>
              <a:off x="3855" y="2611"/>
              <a:ext cx="323" cy="6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6"/>
                </a:cxn>
                <a:cxn ang="0">
                  <a:pos x="323" y="6"/>
                </a:cxn>
                <a:cxn ang="0">
                  <a:pos x="15" y="0"/>
                </a:cxn>
              </a:cxnLst>
              <a:rect l="0" t="0" r="0" b="0"/>
              <a:pathLst>
                <a:path w="2904" h="54">
                  <a:moveTo>
                    <a:pt x="133" y="0"/>
                  </a:moveTo>
                  <a:lnTo>
                    <a:pt x="0" y="54"/>
                  </a:lnTo>
                  <a:lnTo>
                    <a:pt x="2904" y="54"/>
                  </a:lnTo>
                  <a:lnTo>
                    <a:pt x="133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3" name="Freeform 1138"/>
            <p:cNvSpPr/>
            <p:nvPr/>
          </p:nvSpPr>
          <p:spPr>
            <a:xfrm>
              <a:off x="3870" y="2611"/>
              <a:ext cx="308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2" y="0"/>
                </a:cxn>
                <a:cxn ang="0">
                  <a:pos x="308" y="6"/>
                </a:cxn>
                <a:cxn ang="0">
                  <a:pos x="0" y="0"/>
                </a:cxn>
              </a:cxnLst>
              <a:rect l="0" t="0" r="0" b="0"/>
              <a:pathLst>
                <a:path w="2771" h="54">
                  <a:moveTo>
                    <a:pt x="0" y="0"/>
                  </a:moveTo>
                  <a:lnTo>
                    <a:pt x="2624" y="0"/>
                  </a:lnTo>
                  <a:lnTo>
                    <a:pt x="2771" y="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4" name="Freeform 1139"/>
            <p:cNvSpPr/>
            <p:nvPr/>
          </p:nvSpPr>
          <p:spPr>
            <a:xfrm>
              <a:off x="3870" y="2611"/>
              <a:ext cx="308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2" y="0"/>
                </a:cxn>
                <a:cxn ang="0">
                  <a:pos x="308" y="6"/>
                </a:cxn>
                <a:cxn ang="0">
                  <a:pos x="0" y="0"/>
                </a:cxn>
              </a:cxnLst>
              <a:rect l="0" t="0" r="0" b="0"/>
              <a:pathLst>
                <a:path w="2771" h="54">
                  <a:moveTo>
                    <a:pt x="0" y="0"/>
                  </a:moveTo>
                  <a:lnTo>
                    <a:pt x="2624" y="0"/>
                  </a:lnTo>
                  <a:lnTo>
                    <a:pt x="2771" y="5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5" name="Freeform 1140"/>
            <p:cNvSpPr/>
            <p:nvPr/>
          </p:nvSpPr>
          <p:spPr>
            <a:xfrm>
              <a:off x="3841" y="2617"/>
              <a:ext cx="350" cy="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6"/>
                </a:cxn>
                <a:cxn ang="0">
                  <a:pos x="350" y="6"/>
                </a:cxn>
                <a:cxn ang="0">
                  <a:pos x="14" y="0"/>
                </a:cxn>
              </a:cxnLst>
              <a:rect l="0" t="0" r="0" b="0"/>
              <a:pathLst>
                <a:path w="3148" h="53">
                  <a:moveTo>
                    <a:pt x="128" y="0"/>
                  </a:moveTo>
                  <a:lnTo>
                    <a:pt x="0" y="53"/>
                  </a:lnTo>
                  <a:lnTo>
                    <a:pt x="3148" y="53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6" name="Freeform 1141"/>
            <p:cNvSpPr/>
            <p:nvPr/>
          </p:nvSpPr>
          <p:spPr>
            <a:xfrm>
              <a:off x="3841" y="2617"/>
              <a:ext cx="350" cy="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6"/>
                </a:cxn>
                <a:cxn ang="0">
                  <a:pos x="350" y="6"/>
                </a:cxn>
                <a:cxn ang="0">
                  <a:pos x="14" y="0"/>
                </a:cxn>
              </a:cxnLst>
              <a:rect l="0" t="0" r="0" b="0"/>
              <a:pathLst>
                <a:path w="3148" h="53">
                  <a:moveTo>
                    <a:pt x="128" y="0"/>
                  </a:moveTo>
                  <a:lnTo>
                    <a:pt x="0" y="53"/>
                  </a:lnTo>
                  <a:lnTo>
                    <a:pt x="3148" y="53"/>
                  </a:lnTo>
                  <a:lnTo>
                    <a:pt x="128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7" name="Freeform 1142"/>
            <p:cNvSpPr/>
            <p:nvPr/>
          </p:nvSpPr>
          <p:spPr>
            <a:xfrm>
              <a:off x="3855" y="2617"/>
              <a:ext cx="336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3" y="0"/>
                </a:cxn>
                <a:cxn ang="0">
                  <a:pos x="336" y="6"/>
                </a:cxn>
                <a:cxn ang="0">
                  <a:pos x="0" y="0"/>
                </a:cxn>
              </a:cxnLst>
              <a:rect l="0" t="0" r="0" b="0"/>
              <a:pathLst>
                <a:path w="3020" h="53">
                  <a:moveTo>
                    <a:pt x="0" y="0"/>
                  </a:moveTo>
                  <a:lnTo>
                    <a:pt x="2904" y="0"/>
                  </a:lnTo>
                  <a:lnTo>
                    <a:pt x="3020" y="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8" name="Freeform 1143"/>
            <p:cNvSpPr/>
            <p:nvPr/>
          </p:nvSpPr>
          <p:spPr>
            <a:xfrm>
              <a:off x="3855" y="2617"/>
              <a:ext cx="336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3" y="0"/>
                </a:cxn>
                <a:cxn ang="0">
                  <a:pos x="336" y="6"/>
                </a:cxn>
                <a:cxn ang="0">
                  <a:pos x="0" y="0"/>
                </a:cxn>
              </a:cxnLst>
              <a:rect l="0" t="0" r="0" b="0"/>
              <a:pathLst>
                <a:path w="3020" h="53">
                  <a:moveTo>
                    <a:pt x="0" y="0"/>
                  </a:moveTo>
                  <a:lnTo>
                    <a:pt x="2904" y="0"/>
                  </a:lnTo>
                  <a:lnTo>
                    <a:pt x="3020" y="5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9" name="Freeform 1144"/>
            <p:cNvSpPr/>
            <p:nvPr/>
          </p:nvSpPr>
          <p:spPr>
            <a:xfrm>
              <a:off x="3839" y="2623"/>
              <a:ext cx="354" cy="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1"/>
                </a:cxn>
                <a:cxn ang="0">
                  <a:pos x="354" y="1"/>
                </a:cxn>
                <a:cxn ang="0">
                  <a:pos x="2" y="0"/>
                </a:cxn>
              </a:cxnLst>
              <a:rect l="0" t="0" r="0" b="0"/>
              <a:pathLst>
                <a:path w="3185" h="9">
                  <a:moveTo>
                    <a:pt x="18" y="0"/>
                  </a:moveTo>
                  <a:lnTo>
                    <a:pt x="0" y="9"/>
                  </a:lnTo>
                  <a:lnTo>
                    <a:pt x="3185" y="9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0" name="Freeform 1145"/>
            <p:cNvSpPr/>
            <p:nvPr/>
          </p:nvSpPr>
          <p:spPr>
            <a:xfrm>
              <a:off x="3839" y="2623"/>
              <a:ext cx="354" cy="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1"/>
                </a:cxn>
                <a:cxn ang="0">
                  <a:pos x="354" y="1"/>
                </a:cxn>
                <a:cxn ang="0">
                  <a:pos x="2" y="0"/>
                </a:cxn>
              </a:cxnLst>
              <a:rect l="0" t="0" r="0" b="0"/>
              <a:pathLst>
                <a:path w="3185" h="9">
                  <a:moveTo>
                    <a:pt x="18" y="0"/>
                  </a:moveTo>
                  <a:lnTo>
                    <a:pt x="0" y="9"/>
                  </a:lnTo>
                  <a:lnTo>
                    <a:pt x="3185" y="9"/>
                  </a:lnTo>
                  <a:lnTo>
                    <a:pt x="18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1" name="Freeform 1146"/>
            <p:cNvSpPr/>
            <p:nvPr/>
          </p:nvSpPr>
          <p:spPr>
            <a:xfrm>
              <a:off x="3841" y="2623"/>
              <a:ext cx="35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0" y="0"/>
                </a:cxn>
                <a:cxn ang="0">
                  <a:pos x="352" y="1"/>
                </a:cxn>
                <a:cxn ang="0">
                  <a:pos x="0" y="0"/>
                </a:cxn>
              </a:cxnLst>
              <a:rect l="0" t="0" r="0" b="0"/>
              <a:pathLst>
                <a:path w="3167" h="9">
                  <a:moveTo>
                    <a:pt x="0" y="0"/>
                  </a:moveTo>
                  <a:lnTo>
                    <a:pt x="3148" y="0"/>
                  </a:lnTo>
                  <a:lnTo>
                    <a:pt x="3167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2" name="Freeform 1147"/>
            <p:cNvSpPr/>
            <p:nvPr/>
          </p:nvSpPr>
          <p:spPr>
            <a:xfrm>
              <a:off x="3841" y="2623"/>
              <a:ext cx="35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0" y="0"/>
                </a:cxn>
                <a:cxn ang="0">
                  <a:pos x="352" y="1"/>
                </a:cxn>
                <a:cxn ang="0">
                  <a:pos x="0" y="0"/>
                </a:cxn>
              </a:cxnLst>
              <a:rect l="0" t="0" r="0" b="0"/>
              <a:pathLst>
                <a:path w="3167" h="9">
                  <a:moveTo>
                    <a:pt x="0" y="0"/>
                  </a:moveTo>
                  <a:lnTo>
                    <a:pt x="3148" y="0"/>
                  </a:lnTo>
                  <a:lnTo>
                    <a:pt x="3167" y="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3" name="Freeform 1148"/>
            <p:cNvSpPr/>
            <p:nvPr/>
          </p:nvSpPr>
          <p:spPr>
            <a:xfrm>
              <a:off x="3838" y="2624"/>
              <a:ext cx="356" cy="1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356" y="1"/>
                </a:cxn>
                <a:cxn ang="0">
                  <a:pos x="1" y="0"/>
                </a:cxn>
              </a:cxnLst>
              <a:rect l="0" t="0" r="0" b="0"/>
              <a:pathLst>
                <a:path w="3202" h="4">
                  <a:moveTo>
                    <a:pt x="8" y="0"/>
                  </a:moveTo>
                  <a:lnTo>
                    <a:pt x="0" y="4"/>
                  </a:lnTo>
                  <a:lnTo>
                    <a:pt x="3202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4" name="Freeform 1149"/>
            <p:cNvSpPr/>
            <p:nvPr/>
          </p:nvSpPr>
          <p:spPr>
            <a:xfrm>
              <a:off x="3838" y="2624"/>
              <a:ext cx="356" cy="1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356" y="1"/>
                </a:cxn>
                <a:cxn ang="0">
                  <a:pos x="1" y="0"/>
                </a:cxn>
              </a:cxnLst>
              <a:rect l="0" t="0" r="0" b="0"/>
              <a:pathLst>
                <a:path w="3202" h="4">
                  <a:moveTo>
                    <a:pt x="8" y="0"/>
                  </a:moveTo>
                  <a:lnTo>
                    <a:pt x="0" y="4"/>
                  </a:lnTo>
                  <a:lnTo>
                    <a:pt x="3202" y="4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5" name="Freeform 1150"/>
            <p:cNvSpPr/>
            <p:nvPr/>
          </p:nvSpPr>
          <p:spPr>
            <a:xfrm>
              <a:off x="3839" y="2624"/>
              <a:ext cx="35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4" y="0"/>
                </a:cxn>
                <a:cxn ang="0">
                  <a:pos x="355" y="1"/>
                </a:cxn>
                <a:cxn ang="0">
                  <a:pos x="0" y="0"/>
                </a:cxn>
              </a:cxnLst>
              <a:rect l="0" t="0" r="0" b="0"/>
              <a:pathLst>
                <a:path w="3194" h="4">
                  <a:moveTo>
                    <a:pt x="0" y="0"/>
                  </a:moveTo>
                  <a:lnTo>
                    <a:pt x="3185" y="0"/>
                  </a:lnTo>
                  <a:lnTo>
                    <a:pt x="3194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6" name="Freeform 1151"/>
            <p:cNvSpPr/>
            <p:nvPr/>
          </p:nvSpPr>
          <p:spPr>
            <a:xfrm>
              <a:off x="3839" y="2624"/>
              <a:ext cx="35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4" y="0"/>
                </a:cxn>
                <a:cxn ang="0">
                  <a:pos x="355" y="1"/>
                </a:cxn>
                <a:cxn ang="0">
                  <a:pos x="0" y="0"/>
                </a:cxn>
              </a:cxnLst>
              <a:rect l="0" t="0" r="0" b="0"/>
              <a:pathLst>
                <a:path w="3194" h="4">
                  <a:moveTo>
                    <a:pt x="0" y="0"/>
                  </a:moveTo>
                  <a:lnTo>
                    <a:pt x="3185" y="0"/>
                  </a:lnTo>
                  <a:lnTo>
                    <a:pt x="3194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7" name="Freeform 1152"/>
            <p:cNvSpPr/>
            <p:nvPr/>
          </p:nvSpPr>
          <p:spPr>
            <a:xfrm>
              <a:off x="4357" y="2624"/>
              <a:ext cx="25" cy="1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0" y="1"/>
                </a:cxn>
                <a:cxn ang="0">
                  <a:pos x="25" y="1"/>
                </a:cxn>
                <a:cxn ang="0">
                  <a:pos x="21" y="0"/>
                </a:cxn>
              </a:cxnLst>
              <a:rect l="0" t="0" r="0" b="0"/>
              <a:pathLst>
                <a:path w="230" h="4">
                  <a:moveTo>
                    <a:pt x="190" y="0"/>
                  </a:moveTo>
                  <a:lnTo>
                    <a:pt x="0" y="4"/>
                  </a:lnTo>
                  <a:lnTo>
                    <a:pt x="230" y="4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8" name="Freeform 1153"/>
            <p:cNvSpPr/>
            <p:nvPr/>
          </p:nvSpPr>
          <p:spPr>
            <a:xfrm>
              <a:off x="4357" y="2624"/>
              <a:ext cx="25" cy="1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0" y="1"/>
                </a:cxn>
                <a:cxn ang="0">
                  <a:pos x="25" y="1"/>
                </a:cxn>
                <a:cxn ang="0">
                  <a:pos x="21" y="0"/>
                </a:cxn>
              </a:cxnLst>
              <a:rect l="0" t="0" r="0" b="0"/>
              <a:pathLst>
                <a:path w="230" h="4">
                  <a:moveTo>
                    <a:pt x="190" y="0"/>
                  </a:moveTo>
                  <a:lnTo>
                    <a:pt x="0" y="4"/>
                  </a:lnTo>
                  <a:lnTo>
                    <a:pt x="230" y="4"/>
                  </a:lnTo>
                  <a:lnTo>
                    <a:pt x="19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9" name="Freeform 1154"/>
            <p:cNvSpPr/>
            <p:nvPr/>
          </p:nvSpPr>
          <p:spPr>
            <a:xfrm>
              <a:off x="3835" y="2624"/>
              <a:ext cx="362" cy="2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2"/>
                </a:cxn>
                <a:cxn ang="0">
                  <a:pos x="362" y="2"/>
                </a:cxn>
                <a:cxn ang="0">
                  <a:pos x="3" y="0"/>
                </a:cxn>
              </a:cxnLst>
              <a:rect l="0" t="0" r="0" b="0"/>
              <a:pathLst>
                <a:path w="3262" h="15">
                  <a:moveTo>
                    <a:pt x="29" y="0"/>
                  </a:moveTo>
                  <a:lnTo>
                    <a:pt x="0" y="15"/>
                  </a:lnTo>
                  <a:lnTo>
                    <a:pt x="3262" y="15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0" name="Freeform 1155"/>
            <p:cNvSpPr/>
            <p:nvPr/>
          </p:nvSpPr>
          <p:spPr>
            <a:xfrm>
              <a:off x="3835" y="2624"/>
              <a:ext cx="362" cy="2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2"/>
                </a:cxn>
                <a:cxn ang="0">
                  <a:pos x="362" y="2"/>
                </a:cxn>
                <a:cxn ang="0">
                  <a:pos x="3" y="0"/>
                </a:cxn>
              </a:cxnLst>
              <a:rect l="0" t="0" r="0" b="0"/>
              <a:pathLst>
                <a:path w="3262" h="15">
                  <a:moveTo>
                    <a:pt x="29" y="0"/>
                  </a:moveTo>
                  <a:lnTo>
                    <a:pt x="0" y="15"/>
                  </a:lnTo>
                  <a:lnTo>
                    <a:pt x="3262" y="15"/>
                  </a:lnTo>
                  <a:lnTo>
                    <a:pt x="29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1" name="Freeform 1156"/>
            <p:cNvSpPr/>
            <p:nvPr/>
          </p:nvSpPr>
          <p:spPr>
            <a:xfrm>
              <a:off x="3838" y="2624"/>
              <a:ext cx="359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6" y="0"/>
                </a:cxn>
                <a:cxn ang="0">
                  <a:pos x="359" y="2"/>
                </a:cxn>
                <a:cxn ang="0">
                  <a:pos x="0" y="0"/>
                </a:cxn>
              </a:cxnLst>
              <a:rect l="0" t="0" r="0" b="0"/>
              <a:pathLst>
                <a:path w="3233" h="15">
                  <a:moveTo>
                    <a:pt x="0" y="0"/>
                  </a:moveTo>
                  <a:lnTo>
                    <a:pt x="3202" y="0"/>
                  </a:lnTo>
                  <a:lnTo>
                    <a:pt x="3233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2" name="Freeform 1157"/>
            <p:cNvSpPr/>
            <p:nvPr/>
          </p:nvSpPr>
          <p:spPr>
            <a:xfrm>
              <a:off x="3838" y="2624"/>
              <a:ext cx="359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6" y="0"/>
                </a:cxn>
                <a:cxn ang="0">
                  <a:pos x="359" y="2"/>
                </a:cxn>
                <a:cxn ang="0">
                  <a:pos x="0" y="0"/>
                </a:cxn>
              </a:cxnLst>
              <a:rect l="0" t="0" r="0" b="0"/>
              <a:pathLst>
                <a:path w="3233" h="15">
                  <a:moveTo>
                    <a:pt x="0" y="0"/>
                  </a:moveTo>
                  <a:lnTo>
                    <a:pt x="3202" y="0"/>
                  </a:lnTo>
                  <a:lnTo>
                    <a:pt x="3233" y="1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3" name="Freeform 1158"/>
            <p:cNvSpPr/>
            <p:nvPr/>
          </p:nvSpPr>
          <p:spPr>
            <a:xfrm>
              <a:off x="4345" y="2624"/>
              <a:ext cx="54" cy="2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0" y="2"/>
                </a:cxn>
                <a:cxn ang="0">
                  <a:pos x="54" y="2"/>
                </a:cxn>
                <a:cxn ang="0">
                  <a:pos x="12" y="0"/>
                </a:cxn>
              </a:cxnLst>
              <a:rect l="0" t="0" r="0" b="0"/>
              <a:pathLst>
                <a:path w="485" h="15">
                  <a:moveTo>
                    <a:pt x="105" y="0"/>
                  </a:moveTo>
                  <a:lnTo>
                    <a:pt x="0" y="15"/>
                  </a:lnTo>
                  <a:lnTo>
                    <a:pt x="485" y="15"/>
                  </a:lnTo>
                  <a:lnTo>
                    <a:pt x="105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4" name="Freeform 1159"/>
            <p:cNvSpPr/>
            <p:nvPr/>
          </p:nvSpPr>
          <p:spPr>
            <a:xfrm>
              <a:off x="4345" y="2624"/>
              <a:ext cx="54" cy="2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0" y="2"/>
                </a:cxn>
                <a:cxn ang="0">
                  <a:pos x="54" y="2"/>
                </a:cxn>
                <a:cxn ang="0">
                  <a:pos x="12" y="0"/>
                </a:cxn>
              </a:cxnLst>
              <a:rect l="0" t="0" r="0" b="0"/>
              <a:pathLst>
                <a:path w="485" h="15">
                  <a:moveTo>
                    <a:pt x="105" y="0"/>
                  </a:moveTo>
                  <a:lnTo>
                    <a:pt x="0" y="15"/>
                  </a:lnTo>
                  <a:lnTo>
                    <a:pt x="485" y="15"/>
                  </a:lnTo>
                  <a:lnTo>
                    <a:pt x="105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5" name="Freeform 1160"/>
            <p:cNvSpPr/>
            <p:nvPr/>
          </p:nvSpPr>
          <p:spPr>
            <a:xfrm>
              <a:off x="4357" y="2624"/>
              <a:ext cx="4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0"/>
                </a:cxn>
                <a:cxn ang="0">
                  <a:pos x="42" y="2"/>
                </a:cxn>
                <a:cxn ang="0">
                  <a:pos x="0" y="0"/>
                </a:cxn>
              </a:cxnLst>
              <a:rect l="0" t="0" r="0" b="0"/>
              <a:pathLst>
                <a:path w="380" h="15">
                  <a:moveTo>
                    <a:pt x="0" y="0"/>
                  </a:moveTo>
                  <a:lnTo>
                    <a:pt x="230" y="0"/>
                  </a:lnTo>
                  <a:lnTo>
                    <a:pt x="380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6" name="Freeform 1161"/>
            <p:cNvSpPr/>
            <p:nvPr/>
          </p:nvSpPr>
          <p:spPr>
            <a:xfrm>
              <a:off x="4357" y="2624"/>
              <a:ext cx="4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0"/>
                </a:cxn>
                <a:cxn ang="0">
                  <a:pos x="42" y="2"/>
                </a:cxn>
                <a:cxn ang="0">
                  <a:pos x="0" y="0"/>
                </a:cxn>
              </a:cxnLst>
              <a:rect l="0" t="0" r="0" b="0"/>
              <a:pathLst>
                <a:path w="380" h="15">
                  <a:moveTo>
                    <a:pt x="0" y="0"/>
                  </a:moveTo>
                  <a:lnTo>
                    <a:pt x="230" y="0"/>
                  </a:lnTo>
                  <a:lnTo>
                    <a:pt x="380" y="1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7" name="Freeform 1162"/>
            <p:cNvSpPr/>
            <p:nvPr/>
          </p:nvSpPr>
          <p:spPr>
            <a:xfrm>
              <a:off x="3832" y="2626"/>
              <a:ext cx="368" cy="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1"/>
                </a:cxn>
                <a:cxn ang="0">
                  <a:pos x="368" y="1"/>
                </a:cxn>
                <a:cxn ang="0">
                  <a:pos x="3" y="0"/>
                </a:cxn>
              </a:cxnLst>
              <a:rect l="0" t="0" r="0" b="0"/>
              <a:pathLst>
                <a:path w="3311" h="11">
                  <a:moveTo>
                    <a:pt x="23" y="0"/>
                  </a:moveTo>
                  <a:lnTo>
                    <a:pt x="0" y="11"/>
                  </a:lnTo>
                  <a:lnTo>
                    <a:pt x="3311" y="11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8" name="Freeform 1163"/>
            <p:cNvSpPr/>
            <p:nvPr/>
          </p:nvSpPr>
          <p:spPr>
            <a:xfrm>
              <a:off x="3832" y="2626"/>
              <a:ext cx="368" cy="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1"/>
                </a:cxn>
                <a:cxn ang="0">
                  <a:pos x="368" y="1"/>
                </a:cxn>
                <a:cxn ang="0">
                  <a:pos x="3" y="0"/>
                </a:cxn>
              </a:cxnLst>
              <a:rect l="0" t="0" r="0" b="0"/>
              <a:pathLst>
                <a:path w="3311" h="11">
                  <a:moveTo>
                    <a:pt x="23" y="0"/>
                  </a:moveTo>
                  <a:lnTo>
                    <a:pt x="0" y="11"/>
                  </a:lnTo>
                  <a:lnTo>
                    <a:pt x="3311" y="11"/>
                  </a:lnTo>
                  <a:lnTo>
                    <a:pt x="23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9" name="Freeform 1164"/>
            <p:cNvSpPr/>
            <p:nvPr/>
          </p:nvSpPr>
          <p:spPr>
            <a:xfrm>
              <a:off x="3835" y="2626"/>
              <a:ext cx="36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2" y="0"/>
                </a:cxn>
                <a:cxn ang="0">
                  <a:pos x="365" y="1"/>
                </a:cxn>
                <a:cxn ang="0">
                  <a:pos x="0" y="0"/>
                </a:cxn>
              </a:cxnLst>
              <a:rect l="0" t="0" r="0" b="0"/>
              <a:pathLst>
                <a:path w="3288" h="11">
                  <a:moveTo>
                    <a:pt x="0" y="0"/>
                  </a:moveTo>
                  <a:lnTo>
                    <a:pt x="3262" y="0"/>
                  </a:lnTo>
                  <a:lnTo>
                    <a:pt x="3288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0" name="Freeform 1165"/>
            <p:cNvSpPr/>
            <p:nvPr/>
          </p:nvSpPr>
          <p:spPr>
            <a:xfrm>
              <a:off x="3835" y="2626"/>
              <a:ext cx="36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2" y="0"/>
                </a:cxn>
                <a:cxn ang="0">
                  <a:pos x="365" y="1"/>
                </a:cxn>
                <a:cxn ang="0">
                  <a:pos x="0" y="0"/>
                </a:cxn>
              </a:cxnLst>
              <a:rect l="0" t="0" r="0" b="0"/>
              <a:pathLst>
                <a:path w="3288" h="11">
                  <a:moveTo>
                    <a:pt x="0" y="0"/>
                  </a:moveTo>
                  <a:lnTo>
                    <a:pt x="3262" y="0"/>
                  </a:lnTo>
                  <a:lnTo>
                    <a:pt x="3288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1" name="Freeform 1166"/>
            <p:cNvSpPr/>
            <p:nvPr/>
          </p:nvSpPr>
          <p:spPr>
            <a:xfrm>
              <a:off x="4336" y="2626"/>
              <a:ext cx="69" cy="1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1"/>
                </a:cxn>
                <a:cxn ang="0">
                  <a:pos x="69" y="1"/>
                </a:cxn>
                <a:cxn ang="0">
                  <a:pos x="9" y="0"/>
                </a:cxn>
              </a:cxnLst>
              <a:rect l="0" t="0" r="0" b="0"/>
              <a:pathLst>
                <a:path w="621" h="11">
                  <a:moveTo>
                    <a:pt x="83" y="0"/>
                  </a:moveTo>
                  <a:lnTo>
                    <a:pt x="0" y="11"/>
                  </a:lnTo>
                  <a:lnTo>
                    <a:pt x="621" y="11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2" name="Freeform 1167"/>
            <p:cNvSpPr/>
            <p:nvPr/>
          </p:nvSpPr>
          <p:spPr>
            <a:xfrm>
              <a:off x="4336" y="2626"/>
              <a:ext cx="69" cy="1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1"/>
                </a:cxn>
                <a:cxn ang="0">
                  <a:pos x="69" y="1"/>
                </a:cxn>
                <a:cxn ang="0">
                  <a:pos x="9" y="0"/>
                </a:cxn>
              </a:cxnLst>
              <a:rect l="0" t="0" r="0" b="0"/>
              <a:pathLst>
                <a:path w="621" h="11">
                  <a:moveTo>
                    <a:pt x="83" y="0"/>
                  </a:moveTo>
                  <a:lnTo>
                    <a:pt x="0" y="11"/>
                  </a:lnTo>
                  <a:lnTo>
                    <a:pt x="621" y="11"/>
                  </a:lnTo>
                  <a:lnTo>
                    <a:pt x="83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3" name="Freeform 1168"/>
            <p:cNvSpPr/>
            <p:nvPr/>
          </p:nvSpPr>
          <p:spPr>
            <a:xfrm>
              <a:off x="4345" y="2626"/>
              <a:ext cx="6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" y="0"/>
                </a:cxn>
                <a:cxn ang="0">
                  <a:pos x="60" y="1"/>
                </a:cxn>
                <a:cxn ang="0">
                  <a:pos x="0" y="0"/>
                </a:cxn>
              </a:cxnLst>
              <a:rect l="0" t="0" r="0" b="0"/>
              <a:pathLst>
                <a:path w="538" h="11">
                  <a:moveTo>
                    <a:pt x="0" y="0"/>
                  </a:moveTo>
                  <a:lnTo>
                    <a:pt x="485" y="0"/>
                  </a:lnTo>
                  <a:lnTo>
                    <a:pt x="538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4" name="Freeform 1169"/>
            <p:cNvSpPr/>
            <p:nvPr/>
          </p:nvSpPr>
          <p:spPr>
            <a:xfrm>
              <a:off x="4345" y="2626"/>
              <a:ext cx="6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" y="0"/>
                </a:cxn>
                <a:cxn ang="0">
                  <a:pos x="60" y="1"/>
                </a:cxn>
                <a:cxn ang="0">
                  <a:pos x="0" y="0"/>
                </a:cxn>
              </a:cxnLst>
              <a:rect l="0" t="0" r="0" b="0"/>
              <a:pathLst>
                <a:path w="538" h="11">
                  <a:moveTo>
                    <a:pt x="0" y="0"/>
                  </a:moveTo>
                  <a:lnTo>
                    <a:pt x="485" y="0"/>
                  </a:lnTo>
                  <a:lnTo>
                    <a:pt x="538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5" name="Freeform 1170"/>
            <p:cNvSpPr/>
            <p:nvPr/>
          </p:nvSpPr>
          <p:spPr>
            <a:xfrm>
              <a:off x="3827" y="2627"/>
              <a:ext cx="380" cy="3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3"/>
                </a:cxn>
                <a:cxn ang="0">
                  <a:pos x="380" y="3"/>
                </a:cxn>
                <a:cxn ang="0">
                  <a:pos x="6" y="0"/>
                </a:cxn>
              </a:cxnLst>
              <a:rect l="0" t="0" r="0" b="0"/>
              <a:pathLst>
                <a:path w="3418" h="26">
                  <a:moveTo>
                    <a:pt x="51" y="0"/>
                  </a:moveTo>
                  <a:lnTo>
                    <a:pt x="0" y="26"/>
                  </a:lnTo>
                  <a:lnTo>
                    <a:pt x="3418" y="26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6" name="Freeform 1171"/>
            <p:cNvSpPr/>
            <p:nvPr/>
          </p:nvSpPr>
          <p:spPr>
            <a:xfrm>
              <a:off x="3827" y="2627"/>
              <a:ext cx="380" cy="3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3"/>
                </a:cxn>
                <a:cxn ang="0">
                  <a:pos x="380" y="3"/>
                </a:cxn>
                <a:cxn ang="0">
                  <a:pos x="6" y="0"/>
                </a:cxn>
              </a:cxnLst>
              <a:rect l="0" t="0" r="0" b="0"/>
              <a:pathLst>
                <a:path w="3418" h="26">
                  <a:moveTo>
                    <a:pt x="51" y="0"/>
                  </a:moveTo>
                  <a:lnTo>
                    <a:pt x="0" y="26"/>
                  </a:lnTo>
                  <a:lnTo>
                    <a:pt x="3418" y="26"/>
                  </a:lnTo>
                  <a:lnTo>
                    <a:pt x="51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7" name="Freeform 1172"/>
            <p:cNvSpPr/>
            <p:nvPr/>
          </p:nvSpPr>
          <p:spPr>
            <a:xfrm>
              <a:off x="3832" y="2627"/>
              <a:ext cx="375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9" y="0"/>
                </a:cxn>
                <a:cxn ang="0">
                  <a:pos x="375" y="3"/>
                </a:cxn>
                <a:cxn ang="0">
                  <a:pos x="0" y="0"/>
                </a:cxn>
              </a:cxnLst>
              <a:rect l="0" t="0" r="0" b="0"/>
              <a:pathLst>
                <a:path w="3367" h="26">
                  <a:moveTo>
                    <a:pt x="0" y="0"/>
                  </a:moveTo>
                  <a:lnTo>
                    <a:pt x="3311" y="0"/>
                  </a:lnTo>
                  <a:lnTo>
                    <a:pt x="3367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8" name="Freeform 1173"/>
            <p:cNvSpPr/>
            <p:nvPr/>
          </p:nvSpPr>
          <p:spPr>
            <a:xfrm>
              <a:off x="3832" y="2627"/>
              <a:ext cx="375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9" y="0"/>
                </a:cxn>
                <a:cxn ang="0">
                  <a:pos x="375" y="3"/>
                </a:cxn>
                <a:cxn ang="0">
                  <a:pos x="0" y="0"/>
                </a:cxn>
              </a:cxnLst>
              <a:rect l="0" t="0" r="0" b="0"/>
              <a:pathLst>
                <a:path w="3367" h="26">
                  <a:moveTo>
                    <a:pt x="0" y="0"/>
                  </a:moveTo>
                  <a:lnTo>
                    <a:pt x="3311" y="0"/>
                  </a:lnTo>
                  <a:lnTo>
                    <a:pt x="3367" y="2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9" name="Freeform 1174"/>
            <p:cNvSpPr/>
            <p:nvPr/>
          </p:nvSpPr>
          <p:spPr>
            <a:xfrm>
              <a:off x="4325" y="2627"/>
              <a:ext cx="93" cy="3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3"/>
                </a:cxn>
                <a:cxn ang="0">
                  <a:pos x="93" y="3"/>
                </a:cxn>
                <a:cxn ang="0">
                  <a:pos x="11" y="0"/>
                </a:cxn>
              </a:cxnLst>
              <a:rect l="0" t="0" r="0" b="0"/>
              <a:pathLst>
                <a:path w="834" h="26">
                  <a:moveTo>
                    <a:pt x="98" y="0"/>
                  </a:moveTo>
                  <a:lnTo>
                    <a:pt x="0" y="26"/>
                  </a:lnTo>
                  <a:lnTo>
                    <a:pt x="834" y="26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0" name="Freeform 1175"/>
            <p:cNvSpPr/>
            <p:nvPr/>
          </p:nvSpPr>
          <p:spPr>
            <a:xfrm>
              <a:off x="4325" y="2627"/>
              <a:ext cx="93" cy="3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3"/>
                </a:cxn>
                <a:cxn ang="0">
                  <a:pos x="93" y="3"/>
                </a:cxn>
                <a:cxn ang="0">
                  <a:pos x="11" y="0"/>
                </a:cxn>
              </a:cxnLst>
              <a:rect l="0" t="0" r="0" b="0"/>
              <a:pathLst>
                <a:path w="834" h="26">
                  <a:moveTo>
                    <a:pt x="98" y="0"/>
                  </a:moveTo>
                  <a:lnTo>
                    <a:pt x="0" y="26"/>
                  </a:lnTo>
                  <a:lnTo>
                    <a:pt x="834" y="26"/>
                  </a:lnTo>
                  <a:lnTo>
                    <a:pt x="98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1" name="Freeform 1176"/>
            <p:cNvSpPr/>
            <p:nvPr/>
          </p:nvSpPr>
          <p:spPr>
            <a:xfrm>
              <a:off x="4336" y="2627"/>
              <a:ext cx="82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9" y="0"/>
                </a:cxn>
                <a:cxn ang="0">
                  <a:pos x="82" y="3"/>
                </a:cxn>
                <a:cxn ang="0">
                  <a:pos x="0" y="0"/>
                </a:cxn>
              </a:cxnLst>
              <a:rect l="0" t="0" r="0" b="0"/>
              <a:pathLst>
                <a:path w="736" h="26">
                  <a:moveTo>
                    <a:pt x="0" y="0"/>
                  </a:moveTo>
                  <a:lnTo>
                    <a:pt x="621" y="0"/>
                  </a:lnTo>
                  <a:lnTo>
                    <a:pt x="736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2" name="Freeform 1177"/>
            <p:cNvSpPr/>
            <p:nvPr/>
          </p:nvSpPr>
          <p:spPr>
            <a:xfrm>
              <a:off x="4336" y="2627"/>
              <a:ext cx="82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9" y="0"/>
                </a:cxn>
                <a:cxn ang="0">
                  <a:pos x="82" y="3"/>
                </a:cxn>
                <a:cxn ang="0">
                  <a:pos x="0" y="0"/>
                </a:cxn>
              </a:cxnLst>
              <a:rect l="0" t="0" r="0" b="0"/>
              <a:pathLst>
                <a:path w="736" h="26">
                  <a:moveTo>
                    <a:pt x="0" y="0"/>
                  </a:moveTo>
                  <a:lnTo>
                    <a:pt x="621" y="0"/>
                  </a:lnTo>
                  <a:lnTo>
                    <a:pt x="736" y="2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3" name="Freeform 1178"/>
            <p:cNvSpPr/>
            <p:nvPr/>
          </p:nvSpPr>
          <p:spPr>
            <a:xfrm>
              <a:off x="3826" y="2630"/>
              <a:ext cx="381" cy="1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381" y="1"/>
                </a:cxn>
                <a:cxn ang="0">
                  <a:pos x="1" y="0"/>
                </a:cxn>
              </a:cxnLst>
              <a:rect l="0" t="0" r="0" b="0"/>
              <a:pathLst>
                <a:path w="3431" h="3">
                  <a:moveTo>
                    <a:pt x="7" y="0"/>
                  </a:moveTo>
                  <a:lnTo>
                    <a:pt x="0" y="3"/>
                  </a:lnTo>
                  <a:lnTo>
                    <a:pt x="3431" y="3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4" name="Freeform 1179"/>
            <p:cNvSpPr/>
            <p:nvPr/>
          </p:nvSpPr>
          <p:spPr>
            <a:xfrm>
              <a:off x="3826" y="2630"/>
              <a:ext cx="381" cy="1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381" y="1"/>
                </a:cxn>
                <a:cxn ang="0">
                  <a:pos x="1" y="0"/>
                </a:cxn>
              </a:cxnLst>
              <a:rect l="0" t="0" r="0" b="0"/>
              <a:pathLst>
                <a:path w="3431" h="3">
                  <a:moveTo>
                    <a:pt x="7" y="0"/>
                  </a:moveTo>
                  <a:lnTo>
                    <a:pt x="0" y="3"/>
                  </a:lnTo>
                  <a:lnTo>
                    <a:pt x="3431" y="3"/>
                  </a:lnTo>
                  <a:lnTo>
                    <a:pt x="7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5" name="Freeform 1180"/>
            <p:cNvSpPr/>
            <p:nvPr/>
          </p:nvSpPr>
          <p:spPr>
            <a:xfrm>
              <a:off x="3827" y="2630"/>
              <a:ext cx="38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9" y="0"/>
                </a:cxn>
                <a:cxn ang="0">
                  <a:pos x="380" y="1"/>
                </a:cxn>
                <a:cxn ang="0">
                  <a:pos x="0" y="0"/>
                </a:cxn>
              </a:cxnLst>
              <a:rect l="0" t="0" r="0" b="0"/>
              <a:pathLst>
                <a:path w="3424" h="3">
                  <a:moveTo>
                    <a:pt x="0" y="0"/>
                  </a:moveTo>
                  <a:lnTo>
                    <a:pt x="3418" y="0"/>
                  </a:lnTo>
                  <a:lnTo>
                    <a:pt x="342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6" name="Freeform 1181"/>
            <p:cNvSpPr/>
            <p:nvPr/>
          </p:nvSpPr>
          <p:spPr>
            <a:xfrm>
              <a:off x="3827" y="2630"/>
              <a:ext cx="38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9" y="0"/>
                </a:cxn>
                <a:cxn ang="0">
                  <a:pos x="380" y="1"/>
                </a:cxn>
                <a:cxn ang="0">
                  <a:pos x="0" y="0"/>
                </a:cxn>
              </a:cxnLst>
              <a:rect l="0" t="0" r="0" b="0"/>
              <a:pathLst>
                <a:path w="3424" h="3">
                  <a:moveTo>
                    <a:pt x="0" y="0"/>
                  </a:moveTo>
                  <a:lnTo>
                    <a:pt x="3418" y="0"/>
                  </a:lnTo>
                  <a:lnTo>
                    <a:pt x="3424" y="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7" name="Freeform 1182"/>
            <p:cNvSpPr/>
            <p:nvPr/>
          </p:nvSpPr>
          <p:spPr>
            <a:xfrm>
              <a:off x="4323" y="2630"/>
              <a:ext cx="96" cy="1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96" y="1"/>
                </a:cxn>
                <a:cxn ang="0">
                  <a:pos x="1" y="0"/>
                </a:cxn>
              </a:cxnLst>
              <a:rect l="0" t="0" r="0" b="0"/>
              <a:pathLst>
                <a:path w="864" h="3">
                  <a:moveTo>
                    <a:pt x="13" y="0"/>
                  </a:moveTo>
                  <a:lnTo>
                    <a:pt x="0" y="3"/>
                  </a:lnTo>
                  <a:lnTo>
                    <a:pt x="864" y="3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8" name="Freeform 1183"/>
            <p:cNvSpPr/>
            <p:nvPr/>
          </p:nvSpPr>
          <p:spPr>
            <a:xfrm>
              <a:off x="4323" y="2630"/>
              <a:ext cx="96" cy="1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96" y="1"/>
                </a:cxn>
                <a:cxn ang="0">
                  <a:pos x="1" y="0"/>
                </a:cxn>
              </a:cxnLst>
              <a:rect l="0" t="0" r="0" b="0"/>
              <a:pathLst>
                <a:path w="864" h="3">
                  <a:moveTo>
                    <a:pt x="13" y="0"/>
                  </a:moveTo>
                  <a:lnTo>
                    <a:pt x="0" y="3"/>
                  </a:lnTo>
                  <a:lnTo>
                    <a:pt x="864" y="3"/>
                  </a:lnTo>
                  <a:lnTo>
                    <a:pt x="13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9" name="Freeform 1184"/>
            <p:cNvSpPr/>
            <p:nvPr/>
          </p:nvSpPr>
          <p:spPr>
            <a:xfrm>
              <a:off x="4325" y="2630"/>
              <a:ext cx="9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2" y="0"/>
                </a:cxn>
                <a:cxn ang="0">
                  <a:pos x="94" y="1"/>
                </a:cxn>
                <a:cxn ang="0">
                  <a:pos x="0" y="0"/>
                </a:cxn>
              </a:cxnLst>
              <a:rect l="0" t="0" r="0" b="0"/>
              <a:pathLst>
                <a:path w="851" h="3">
                  <a:moveTo>
                    <a:pt x="0" y="0"/>
                  </a:moveTo>
                  <a:lnTo>
                    <a:pt x="834" y="0"/>
                  </a:lnTo>
                  <a:lnTo>
                    <a:pt x="85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0" name="Freeform 1185"/>
            <p:cNvSpPr/>
            <p:nvPr/>
          </p:nvSpPr>
          <p:spPr>
            <a:xfrm>
              <a:off x="4325" y="2630"/>
              <a:ext cx="9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2" y="0"/>
                </a:cxn>
                <a:cxn ang="0">
                  <a:pos x="94" y="1"/>
                </a:cxn>
                <a:cxn ang="0">
                  <a:pos x="0" y="0"/>
                </a:cxn>
              </a:cxnLst>
              <a:rect l="0" t="0" r="0" b="0"/>
              <a:pathLst>
                <a:path w="851" h="3">
                  <a:moveTo>
                    <a:pt x="0" y="0"/>
                  </a:moveTo>
                  <a:lnTo>
                    <a:pt x="834" y="0"/>
                  </a:lnTo>
                  <a:lnTo>
                    <a:pt x="851" y="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1" name="Freeform 1186"/>
            <p:cNvSpPr/>
            <p:nvPr/>
          </p:nvSpPr>
          <p:spPr>
            <a:xfrm>
              <a:off x="3822" y="2630"/>
              <a:ext cx="389" cy="2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2"/>
                </a:cxn>
                <a:cxn ang="0">
                  <a:pos x="389" y="2"/>
                </a:cxn>
                <a:cxn ang="0">
                  <a:pos x="4" y="0"/>
                </a:cxn>
              </a:cxnLst>
              <a:rect l="0" t="0" r="0" b="0"/>
              <a:pathLst>
                <a:path w="3504" h="19">
                  <a:moveTo>
                    <a:pt x="38" y="0"/>
                  </a:moveTo>
                  <a:lnTo>
                    <a:pt x="0" y="19"/>
                  </a:lnTo>
                  <a:lnTo>
                    <a:pt x="3504" y="19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2" name="Freeform 1187"/>
            <p:cNvSpPr/>
            <p:nvPr/>
          </p:nvSpPr>
          <p:spPr>
            <a:xfrm>
              <a:off x="3822" y="2630"/>
              <a:ext cx="389" cy="2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2"/>
                </a:cxn>
                <a:cxn ang="0">
                  <a:pos x="389" y="2"/>
                </a:cxn>
                <a:cxn ang="0">
                  <a:pos x="4" y="0"/>
                </a:cxn>
              </a:cxnLst>
              <a:rect l="0" t="0" r="0" b="0"/>
              <a:pathLst>
                <a:path w="3504" h="19">
                  <a:moveTo>
                    <a:pt x="38" y="0"/>
                  </a:moveTo>
                  <a:lnTo>
                    <a:pt x="0" y="19"/>
                  </a:lnTo>
                  <a:lnTo>
                    <a:pt x="3504" y="19"/>
                  </a:lnTo>
                  <a:lnTo>
                    <a:pt x="38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3" name="Freeform 1188"/>
            <p:cNvSpPr/>
            <p:nvPr/>
          </p:nvSpPr>
          <p:spPr>
            <a:xfrm>
              <a:off x="3826" y="2630"/>
              <a:ext cx="385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1" y="0"/>
                </a:cxn>
                <a:cxn ang="0">
                  <a:pos x="385" y="2"/>
                </a:cxn>
                <a:cxn ang="0">
                  <a:pos x="0" y="0"/>
                </a:cxn>
              </a:cxnLst>
              <a:rect l="0" t="0" r="0" b="0"/>
              <a:pathLst>
                <a:path w="3466" h="19">
                  <a:moveTo>
                    <a:pt x="0" y="0"/>
                  </a:moveTo>
                  <a:lnTo>
                    <a:pt x="3431" y="0"/>
                  </a:lnTo>
                  <a:lnTo>
                    <a:pt x="3466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4" name="Freeform 1189"/>
            <p:cNvSpPr/>
            <p:nvPr/>
          </p:nvSpPr>
          <p:spPr>
            <a:xfrm>
              <a:off x="3826" y="2630"/>
              <a:ext cx="385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1" y="0"/>
                </a:cxn>
                <a:cxn ang="0">
                  <a:pos x="385" y="2"/>
                </a:cxn>
                <a:cxn ang="0">
                  <a:pos x="0" y="0"/>
                </a:cxn>
              </a:cxnLst>
              <a:rect l="0" t="0" r="0" b="0"/>
              <a:pathLst>
                <a:path w="3466" h="19">
                  <a:moveTo>
                    <a:pt x="0" y="0"/>
                  </a:moveTo>
                  <a:lnTo>
                    <a:pt x="3431" y="0"/>
                  </a:lnTo>
                  <a:lnTo>
                    <a:pt x="3466" y="1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5" name="Freeform 1190"/>
            <p:cNvSpPr/>
            <p:nvPr/>
          </p:nvSpPr>
          <p:spPr>
            <a:xfrm>
              <a:off x="4315" y="2630"/>
              <a:ext cx="111" cy="2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2"/>
                </a:cxn>
                <a:cxn ang="0">
                  <a:pos x="111" y="2"/>
                </a:cxn>
                <a:cxn ang="0">
                  <a:pos x="8" y="0"/>
                </a:cxn>
              </a:cxnLst>
              <a:rect l="0" t="0" r="0" b="0"/>
              <a:pathLst>
                <a:path w="992" h="19">
                  <a:moveTo>
                    <a:pt x="73" y="0"/>
                  </a:moveTo>
                  <a:lnTo>
                    <a:pt x="0" y="19"/>
                  </a:lnTo>
                  <a:lnTo>
                    <a:pt x="992" y="19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6" name="Freeform 1191"/>
            <p:cNvSpPr/>
            <p:nvPr/>
          </p:nvSpPr>
          <p:spPr>
            <a:xfrm>
              <a:off x="4315" y="2630"/>
              <a:ext cx="111" cy="2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2"/>
                </a:cxn>
                <a:cxn ang="0">
                  <a:pos x="111" y="2"/>
                </a:cxn>
                <a:cxn ang="0">
                  <a:pos x="8" y="0"/>
                </a:cxn>
              </a:cxnLst>
              <a:rect l="0" t="0" r="0" b="0"/>
              <a:pathLst>
                <a:path w="992" h="19">
                  <a:moveTo>
                    <a:pt x="73" y="0"/>
                  </a:moveTo>
                  <a:lnTo>
                    <a:pt x="0" y="19"/>
                  </a:lnTo>
                  <a:lnTo>
                    <a:pt x="992" y="19"/>
                  </a:lnTo>
                  <a:lnTo>
                    <a:pt x="73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7" name="Freeform 1192"/>
            <p:cNvSpPr/>
            <p:nvPr/>
          </p:nvSpPr>
          <p:spPr>
            <a:xfrm>
              <a:off x="4323" y="2630"/>
              <a:ext cx="103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7" y="0"/>
                </a:cxn>
                <a:cxn ang="0">
                  <a:pos x="103" y="2"/>
                </a:cxn>
                <a:cxn ang="0">
                  <a:pos x="0" y="0"/>
                </a:cxn>
              </a:cxnLst>
              <a:rect l="0" t="0" r="0" b="0"/>
              <a:pathLst>
                <a:path w="919" h="19">
                  <a:moveTo>
                    <a:pt x="0" y="0"/>
                  </a:moveTo>
                  <a:lnTo>
                    <a:pt x="864" y="0"/>
                  </a:lnTo>
                  <a:lnTo>
                    <a:pt x="919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8" name="Freeform 1193"/>
            <p:cNvSpPr/>
            <p:nvPr/>
          </p:nvSpPr>
          <p:spPr>
            <a:xfrm>
              <a:off x="4323" y="2630"/>
              <a:ext cx="103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7" y="0"/>
                </a:cxn>
                <a:cxn ang="0">
                  <a:pos x="103" y="2"/>
                </a:cxn>
                <a:cxn ang="0">
                  <a:pos x="0" y="0"/>
                </a:cxn>
              </a:cxnLst>
              <a:rect l="0" t="0" r="0" b="0"/>
              <a:pathLst>
                <a:path w="919" h="19">
                  <a:moveTo>
                    <a:pt x="0" y="0"/>
                  </a:moveTo>
                  <a:lnTo>
                    <a:pt x="864" y="0"/>
                  </a:lnTo>
                  <a:lnTo>
                    <a:pt x="919" y="1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9" name="Freeform 1194"/>
            <p:cNvSpPr/>
            <p:nvPr/>
          </p:nvSpPr>
          <p:spPr>
            <a:xfrm>
              <a:off x="3813" y="2632"/>
              <a:ext cx="406" cy="5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5"/>
                </a:cxn>
                <a:cxn ang="0">
                  <a:pos x="406" y="5"/>
                </a:cxn>
                <a:cxn ang="0">
                  <a:pos x="9" y="0"/>
                </a:cxn>
              </a:cxnLst>
              <a:rect l="0" t="0" r="0" b="0"/>
              <a:pathLst>
                <a:path w="3654" h="40">
                  <a:moveTo>
                    <a:pt x="79" y="0"/>
                  </a:moveTo>
                  <a:lnTo>
                    <a:pt x="0" y="40"/>
                  </a:lnTo>
                  <a:lnTo>
                    <a:pt x="3654" y="40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0" name="Freeform 1195"/>
            <p:cNvSpPr/>
            <p:nvPr/>
          </p:nvSpPr>
          <p:spPr>
            <a:xfrm>
              <a:off x="3813" y="2632"/>
              <a:ext cx="406" cy="5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5"/>
                </a:cxn>
                <a:cxn ang="0">
                  <a:pos x="406" y="5"/>
                </a:cxn>
                <a:cxn ang="0">
                  <a:pos x="9" y="0"/>
                </a:cxn>
              </a:cxnLst>
              <a:rect l="0" t="0" r="0" b="0"/>
              <a:pathLst>
                <a:path w="3654" h="40">
                  <a:moveTo>
                    <a:pt x="79" y="0"/>
                  </a:moveTo>
                  <a:lnTo>
                    <a:pt x="0" y="40"/>
                  </a:lnTo>
                  <a:lnTo>
                    <a:pt x="3654" y="40"/>
                  </a:lnTo>
                  <a:lnTo>
                    <a:pt x="79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1" name="Freeform 1196"/>
            <p:cNvSpPr/>
            <p:nvPr/>
          </p:nvSpPr>
          <p:spPr>
            <a:xfrm>
              <a:off x="3822" y="2632"/>
              <a:ext cx="397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9" y="0"/>
                </a:cxn>
                <a:cxn ang="0">
                  <a:pos x="397" y="5"/>
                </a:cxn>
                <a:cxn ang="0">
                  <a:pos x="0" y="0"/>
                </a:cxn>
              </a:cxnLst>
              <a:rect l="0" t="0" r="0" b="0"/>
              <a:pathLst>
                <a:path w="3575" h="40">
                  <a:moveTo>
                    <a:pt x="0" y="0"/>
                  </a:moveTo>
                  <a:lnTo>
                    <a:pt x="3504" y="0"/>
                  </a:lnTo>
                  <a:lnTo>
                    <a:pt x="357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2" name="Freeform 1197"/>
            <p:cNvSpPr/>
            <p:nvPr/>
          </p:nvSpPr>
          <p:spPr>
            <a:xfrm>
              <a:off x="3822" y="2632"/>
              <a:ext cx="397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9" y="0"/>
                </a:cxn>
                <a:cxn ang="0">
                  <a:pos x="397" y="5"/>
                </a:cxn>
                <a:cxn ang="0">
                  <a:pos x="0" y="0"/>
                </a:cxn>
              </a:cxnLst>
              <a:rect l="0" t="0" r="0" b="0"/>
              <a:pathLst>
                <a:path w="3575" h="40">
                  <a:moveTo>
                    <a:pt x="0" y="0"/>
                  </a:moveTo>
                  <a:lnTo>
                    <a:pt x="3504" y="0"/>
                  </a:lnTo>
                  <a:lnTo>
                    <a:pt x="3575" y="4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3" name="Freeform 1198"/>
            <p:cNvSpPr/>
            <p:nvPr/>
          </p:nvSpPr>
          <p:spPr>
            <a:xfrm>
              <a:off x="4304" y="2632"/>
              <a:ext cx="134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5"/>
                </a:cxn>
                <a:cxn ang="0">
                  <a:pos x="134" y="5"/>
                </a:cxn>
                <a:cxn ang="0">
                  <a:pos x="11" y="0"/>
                </a:cxn>
              </a:cxnLst>
              <a:rect l="0" t="0" r="0" b="0"/>
              <a:pathLst>
                <a:path w="1205" h="40">
                  <a:moveTo>
                    <a:pt x="100" y="0"/>
                  </a:moveTo>
                  <a:lnTo>
                    <a:pt x="0" y="40"/>
                  </a:lnTo>
                  <a:lnTo>
                    <a:pt x="1205" y="40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4" name="Freeform 1199"/>
            <p:cNvSpPr/>
            <p:nvPr/>
          </p:nvSpPr>
          <p:spPr>
            <a:xfrm>
              <a:off x="4304" y="2632"/>
              <a:ext cx="134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5"/>
                </a:cxn>
                <a:cxn ang="0">
                  <a:pos x="134" y="5"/>
                </a:cxn>
                <a:cxn ang="0">
                  <a:pos x="11" y="0"/>
                </a:cxn>
              </a:cxnLst>
              <a:rect l="0" t="0" r="0" b="0"/>
              <a:pathLst>
                <a:path w="1205" h="40">
                  <a:moveTo>
                    <a:pt x="100" y="0"/>
                  </a:moveTo>
                  <a:lnTo>
                    <a:pt x="0" y="40"/>
                  </a:lnTo>
                  <a:lnTo>
                    <a:pt x="1205" y="40"/>
                  </a:lnTo>
                  <a:lnTo>
                    <a:pt x="10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5" name="Freeform 1200"/>
            <p:cNvSpPr/>
            <p:nvPr/>
          </p:nvSpPr>
          <p:spPr>
            <a:xfrm>
              <a:off x="4315" y="2632"/>
              <a:ext cx="123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0" y="0"/>
                </a:cxn>
                <a:cxn ang="0">
                  <a:pos x="123" y="5"/>
                </a:cxn>
                <a:cxn ang="0">
                  <a:pos x="0" y="0"/>
                </a:cxn>
              </a:cxnLst>
              <a:rect l="0" t="0" r="0" b="0"/>
              <a:pathLst>
                <a:path w="1105" h="40">
                  <a:moveTo>
                    <a:pt x="0" y="0"/>
                  </a:moveTo>
                  <a:lnTo>
                    <a:pt x="992" y="0"/>
                  </a:lnTo>
                  <a:lnTo>
                    <a:pt x="110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6" name="Freeform 1201"/>
            <p:cNvSpPr/>
            <p:nvPr/>
          </p:nvSpPr>
          <p:spPr>
            <a:xfrm>
              <a:off x="4315" y="2632"/>
              <a:ext cx="123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0" y="0"/>
                </a:cxn>
                <a:cxn ang="0">
                  <a:pos x="123" y="5"/>
                </a:cxn>
                <a:cxn ang="0">
                  <a:pos x="0" y="0"/>
                </a:cxn>
              </a:cxnLst>
              <a:rect l="0" t="0" r="0" b="0"/>
              <a:pathLst>
                <a:path w="1105" h="40">
                  <a:moveTo>
                    <a:pt x="0" y="0"/>
                  </a:moveTo>
                  <a:lnTo>
                    <a:pt x="992" y="0"/>
                  </a:lnTo>
                  <a:lnTo>
                    <a:pt x="1105" y="4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7" name="Freeform 1202"/>
            <p:cNvSpPr/>
            <p:nvPr/>
          </p:nvSpPr>
          <p:spPr>
            <a:xfrm>
              <a:off x="3812" y="2637"/>
              <a:ext cx="408" cy="1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408" y="1"/>
                </a:cxn>
                <a:cxn ang="0">
                  <a:pos x="1" y="0"/>
                </a:cxn>
              </a:cxnLst>
              <a:rect l="0" t="0" r="0" b="0"/>
              <a:pathLst>
                <a:path w="3670" h="3">
                  <a:moveTo>
                    <a:pt x="9" y="0"/>
                  </a:moveTo>
                  <a:lnTo>
                    <a:pt x="0" y="3"/>
                  </a:lnTo>
                  <a:lnTo>
                    <a:pt x="3670" y="3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8" name="Freeform 1203"/>
            <p:cNvSpPr/>
            <p:nvPr/>
          </p:nvSpPr>
          <p:spPr>
            <a:xfrm>
              <a:off x="3812" y="2637"/>
              <a:ext cx="408" cy="1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408" y="1"/>
                </a:cxn>
                <a:cxn ang="0">
                  <a:pos x="1" y="0"/>
                </a:cxn>
              </a:cxnLst>
              <a:rect l="0" t="0" r="0" b="0"/>
              <a:pathLst>
                <a:path w="3670" h="3">
                  <a:moveTo>
                    <a:pt x="9" y="0"/>
                  </a:moveTo>
                  <a:lnTo>
                    <a:pt x="0" y="3"/>
                  </a:lnTo>
                  <a:lnTo>
                    <a:pt x="3670" y="3"/>
                  </a:lnTo>
                  <a:lnTo>
                    <a:pt x="9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9" name="Freeform 1204"/>
            <p:cNvSpPr/>
            <p:nvPr/>
          </p:nvSpPr>
          <p:spPr>
            <a:xfrm>
              <a:off x="3813" y="2637"/>
              <a:ext cx="40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6" y="0"/>
                </a:cxn>
                <a:cxn ang="0">
                  <a:pos x="407" y="1"/>
                </a:cxn>
                <a:cxn ang="0">
                  <a:pos x="0" y="0"/>
                </a:cxn>
              </a:cxnLst>
              <a:rect l="0" t="0" r="0" b="0"/>
              <a:pathLst>
                <a:path w="3661" h="3">
                  <a:moveTo>
                    <a:pt x="0" y="0"/>
                  </a:moveTo>
                  <a:lnTo>
                    <a:pt x="3654" y="0"/>
                  </a:lnTo>
                  <a:lnTo>
                    <a:pt x="366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10" name="Freeform 1205"/>
            <p:cNvSpPr/>
            <p:nvPr/>
          </p:nvSpPr>
          <p:spPr>
            <a:xfrm>
              <a:off x="3813" y="2637"/>
              <a:ext cx="40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6" y="0"/>
                </a:cxn>
                <a:cxn ang="0">
                  <a:pos x="407" y="1"/>
                </a:cxn>
                <a:cxn ang="0">
                  <a:pos x="0" y="0"/>
                </a:cxn>
              </a:cxnLst>
              <a:rect l="0" t="0" r="0" b="0"/>
              <a:pathLst>
                <a:path w="3661" h="3">
                  <a:moveTo>
                    <a:pt x="0" y="0"/>
                  </a:moveTo>
                  <a:lnTo>
                    <a:pt x="3654" y="0"/>
                  </a:lnTo>
                  <a:lnTo>
                    <a:pt x="3661" y="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11" name="Freeform 1206"/>
            <p:cNvSpPr/>
            <p:nvPr/>
          </p:nvSpPr>
          <p:spPr>
            <a:xfrm>
              <a:off x="4303" y="2637"/>
              <a:ext cx="136" cy="1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136" y="1"/>
                </a:cxn>
                <a:cxn ang="0">
                  <a:pos x="1" y="0"/>
                </a:cxn>
              </a:cxnLst>
              <a:rect l="0" t="0" r="0" b="0"/>
              <a:pathLst>
                <a:path w="1225" h="3">
                  <a:moveTo>
                    <a:pt x="9" y="0"/>
                  </a:moveTo>
                  <a:lnTo>
                    <a:pt x="0" y="3"/>
                  </a:lnTo>
                  <a:lnTo>
                    <a:pt x="1225" y="3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12" name="Freeform 1207"/>
            <p:cNvSpPr/>
            <p:nvPr/>
          </p:nvSpPr>
          <p:spPr>
            <a:xfrm>
              <a:off x="4303" y="2637"/>
              <a:ext cx="136" cy="1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136" y="1"/>
                </a:cxn>
                <a:cxn ang="0">
                  <a:pos x="1" y="0"/>
                </a:cxn>
              </a:cxnLst>
              <a:rect l="0" t="0" r="0" b="0"/>
              <a:pathLst>
                <a:path w="1225" h="3">
                  <a:moveTo>
                    <a:pt x="9" y="0"/>
                  </a:moveTo>
                  <a:lnTo>
                    <a:pt x="0" y="3"/>
                  </a:lnTo>
                  <a:lnTo>
                    <a:pt x="1225" y="3"/>
                  </a:lnTo>
                  <a:lnTo>
                    <a:pt x="9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13" name="Freeform 1208"/>
            <p:cNvSpPr/>
            <p:nvPr/>
          </p:nvSpPr>
          <p:spPr>
            <a:xfrm>
              <a:off x="4304" y="2637"/>
              <a:ext cx="13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4" y="0"/>
                </a:cxn>
                <a:cxn ang="0">
                  <a:pos x="135" y="1"/>
                </a:cxn>
                <a:cxn ang="0">
                  <a:pos x="0" y="0"/>
                </a:cxn>
              </a:cxnLst>
              <a:rect l="0" t="0" r="0" b="0"/>
              <a:pathLst>
                <a:path w="1216" h="3">
                  <a:moveTo>
                    <a:pt x="0" y="0"/>
                  </a:moveTo>
                  <a:lnTo>
                    <a:pt x="1205" y="0"/>
                  </a:lnTo>
                  <a:lnTo>
                    <a:pt x="1216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14" name="Freeform 1209"/>
            <p:cNvSpPr/>
            <p:nvPr/>
          </p:nvSpPr>
          <p:spPr>
            <a:xfrm>
              <a:off x="4304" y="2637"/>
              <a:ext cx="13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4" y="0"/>
                </a:cxn>
                <a:cxn ang="0">
                  <a:pos x="135" y="1"/>
                </a:cxn>
                <a:cxn ang="0">
                  <a:pos x="0" y="0"/>
                </a:cxn>
              </a:cxnLst>
              <a:rect l="0" t="0" r="0" b="0"/>
              <a:pathLst>
                <a:path w="1216" h="3">
                  <a:moveTo>
                    <a:pt x="0" y="0"/>
                  </a:moveTo>
                  <a:lnTo>
                    <a:pt x="1205" y="0"/>
                  </a:lnTo>
                  <a:lnTo>
                    <a:pt x="1216" y="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15" name="Freeform 1210"/>
            <p:cNvSpPr/>
            <p:nvPr/>
          </p:nvSpPr>
          <p:spPr>
            <a:xfrm>
              <a:off x="3805" y="2637"/>
              <a:ext cx="420" cy="3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3"/>
                </a:cxn>
                <a:cxn ang="0">
                  <a:pos x="420" y="3"/>
                </a:cxn>
                <a:cxn ang="0">
                  <a:pos x="7" y="0"/>
                </a:cxn>
              </a:cxnLst>
              <a:rect l="0" t="0" r="0" b="0"/>
              <a:pathLst>
                <a:path w="3779" h="26">
                  <a:moveTo>
                    <a:pt x="61" y="0"/>
                  </a:moveTo>
                  <a:lnTo>
                    <a:pt x="0" y="26"/>
                  </a:lnTo>
                  <a:lnTo>
                    <a:pt x="3779" y="26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16" name="Freeform 1211"/>
            <p:cNvSpPr/>
            <p:nvPr/>
          </p:nvSpPr>
          <p:spPr>
            <a:xfrm>
              <a:off x="3805" y="2637"/>
              <a:ext cx="420" cy="3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3"/>
                </a:cxn>
                <a:cxn ang="0">
                  <a:pos x="420" y="3"/>
                </a:cxn>
                <a:cxn ang="0">
                  <a:pos x="7" y="0"/>
                </a:cxn>
              </a:cxnLst>
              <a:rect l="0" t="0" r="0" b="0"/>
              <a:pathLst>
                <a:path w="3779" h="26">
                  <a:moveTo>
                    <a:pt x="61" y="0"/>
                  </a:moveTo>
                  <a:lnTo>
                    <a:pt x="0" y="26"/>
                  </a:lnTo>
                  <a:lnTo>
                    <a:pt x="3779" y="26"/>
                  </a:lnTo>
                  <a:lnTo>
                    <a:pt x="61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17" name="Freeform 1212"/>
            <p:cNvSpPr/>
            <p:nvPr/>
          </p:nvSpPr>
          <p:spPr>
            <a:xfrm>
              <a:off x="3812" y="2637"/>
              <a:ext cx="413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8" y="0"/>
                </a:cxn>
                <a:cxn ang="0">
                  <a:pos x="413" y="3"/>
                </a:cxn>
                <a:cxn ang="0">
                  <a:pos x="0" y="0"/>
                </a:cxn>
              </a:cxnLst>
              <a:rect l="0" t="0" r="0" b="0"/>
              <a:pathLst>
                <a:path w="3718" h="26">
                  <a:moveTo>
                    <a:pt x="0" y="0"/>
                  </a:moveTo>
                  <a:lnTo>
                    <a:pt x="3670" y="0"/>
                  </a:lnTo>
                  <a:lnTo>
                    <a:pt x="3718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18" name="Freeform 1213"/>
            <p:cNvSpPr/>
            <p:nvPr/>
          </p:nvSpPr>
          <p:spPr>
            <a:xfrm>
              <a:off x="3812" y="2637"/>
              <a:ext cx="413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8" y="0"/>
                </a:cxn>
                <a:cxn ang="0">
                  <a:pos x="413" y="3"/>
                </a:cxn>
                <a:cxn ang="0">
                  <a:pos x="0" y="0"/>
                </a:cxn>
              </a:cxnLst>
              <a:rect l="0" t="0" r="0" b="0"/>
              <a:pathLst>
                <a:path w="3718" h="26">
                  <a:moveTo>
                    <a:pt x="0" y="0"/>
                  </a:moveTo>
                  <a:lnTo>
                    <a:pt x="3670" y="0"/>
                  </a:lnTo>
                  <a:lnTo>
                    <a:pt x="3718" y="2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19" name="Freeform 1214"/>
            <p:cNvSpPr/>
            <p:nvPr/>
          </p:nvSpPr>
          <p:spPr>
            <a:xfrm>
              <a:off x="4296" y="2637"/>
              <a:ext cx="149" cy="3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3"/>
                </a:cxn>
                <a:cxn ang="0">
                  <a:pos x="149" y="3"/>
                </a:cxn>
                <a:cxn ang="0">
                  <a:pos x="7" y="0"/>
                </a:cxn>
              </a:cxnLst>
              <a:rect l="0" t="0" r="0" b="0"/>
              <a:pathLst>
                <a:path w="1346" h="26">
                  <a:moveTo>
                    <a:pt x="67" y="0"/>
                  </a:moveTo>
                  <a:lnTo>
                    <a:pt x="0" y="26"/>
                  </a:lnTo>
                  <a:lnTo>
                    <a:pt x="1346" y="26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20" name="Freeform 1215"/>
            <p:cNvSpPr/>
            <p:nvPr/>
          </p:nvSpPr>
          <p:spPr>
            <a:xfrm>
              <a:off x="4296" y="2637"/>
              <a:ext cx="149" cy="3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3"/>
                </a:cxn>
                <a:cxn ang="0">
                  <a:pos x="149" y="3"/>
                </a:cxn>
                <a:cxn ang="0">
                  <a:pos x="7" y="0"/>
                </a:cxn>
              </a:cxnLst>
              <a:rect l="0" t="0" r="0" b="0"/>
              <a:pathLst>
                <a:path w="1346" h="26">
                  <a:moveTo>
                    <a:pt x="67" y="0"/>
                  </a:moveTo>
                  <a:lnTo>
                    <a:pt x="0" y="26"/>
                  </a:lnTo>
                  <a:lnTo>
                    <a:pt x="1346" y="26"/>
                  </a:lnTo>
                  <a:lnTo>
                    <a:pt x="67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21" name="Freeform 1216"/>
            <p:cNvSpPr/>
            <p:nvPr/>
          </p:nvSpPr>
          <p:spPr>
            <a:xfrm>
              <a:off x="4303" y="2637"/>
              <a:ext cx="142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6" y="0"/>
                </a:cxn>
                <a:cxn ang="0">
                  <a:pos x="142" y="3"/>
                </a:cxn>
                <a:cxn ang="0">
                  <a:pos x="0" y="0"/>
                </a:cxn>
              </a:cxnLst>
              <a:rect l="0" t="0" r="0" b="0"/>
              <a:pathLst>
                <a:path w="1279" h="26">
                  <a:moveTo>
                    <a:pt x="0" y="0"/>
                  </a:moveTo>
                  <a:lnTo>
                    <a:pt x="1225" y="0"/>
                  </a:lnTo>
                  <a:lnTo>
                    <a:pt x="1279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22" name="Freeform 1217"/>
            <p:cNvSpPr/>
            <p:nvPr/>
          </p:nvSpPr>
          <p:spPr>
            <a:xfrm>
              <a:off x="4303" y="2637"/>
              <a:ext cx="142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6" y="0"/>
                </a:cxn>
                <a:cxn ang="0">
                  <a:pos x="142" y="3"/>
                </a:cxn>
                <a:cxn ang="0">
                  <a:pos x="0" y="0"/>
                </a:cxn>
              </a:cxnLst>
              <a:rect l="0" t="0" r="0" b="0"/>
              <a:pathLst>
                <a:path w="1279" h="26">
                  <a:moveTo>
                    <a:pt x="0" y="0"/>
                  </a:moveTo>
                  <a:lnTo>
                    <a:pt x="1225" y="0"/>
                  </a:lnTo>
                  <a:lnTo>
                    <a:pt x="1279" y="2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23" name="Freeform 1218"/>
            <p:cNvSpPr/>
            <p:nvPr/>
          </p:nvSpPr>
          <p:spPr>
            <a:xfrm>
              <a:off x="3794" y="2640"/>
              <a:ext cx="440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5"/>
                </a:cxn>
                <a:cxn ang="0">
                  <a:pos x="440" y="5"/>
                </a:cxn>
                <a:cxn ang="0">
                  <a:pos x="11" y="0"/>
                </a:cxn>
              </a:cxnLst>
              <a:rect l="0" t="0" r="0" b="0"/>
              <a:pathLst>
                <a:path w="3962" h="45">
                  <a:moveTo>
                    <a:pt x="103" y="0"/>
                  </a:moveTo>
                  <a:lnTo>
                    <a:pt x="0" y="45"/>
                  </a:lnTo>
                  <a:lnTo>
                    <a:pt x="3962" y="45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24" name="Freeform 1219"/>
            <p:cNvSpPr/>
            <p:nvPr/>
          </p:nvSpPr>
          <p:spPr>
            <a:xfrm>
              <a:off x="3794" y="2640"/>
              <a:ext cx="440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5"/>
                </a:cxn>
                <a:cxn ang="0">
                  <a:pos x="440" y="5"/>
                </a:cxn>
                <a:cxn ang="0">
                  <a:pos x="11" y="0"/>
                </a:cxn>
              </a:cxnLst>
              <a:rect l="0" t="0" r="0" b="0"/>
              <a:pathLst>
                <a:path w="3962" h="45">
                  <a:moveTo>
                    <a:pt x="103" y="0"/>
                  </a:moveTo>
                  <a:lnTo>
                    <a:pt x="0" y="45"/>
                  </a:lnTo>
                  <a:lnTo>
                    <a:pt x="3962" y="45"/>
                  </a:lnTo>
                  <a:lnTo>
                    <a:pt x="103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25" name="Freeform 1220"/>
            <p:cNvSpPr/>
            <p:nvPr/>
          </p:nvSpPr>
          <p:spPr>
            <a:xfrm>
              <a:off x="3805" y="2640"/>
              <a:ext cx="429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20" y="0"/>
                </a:cxn>
                <a:cxn ang="0">
                  <a:pos x="429" y="5"/>
                </a:cxn>
                <a:cxn ang="0">
                  <a:pos x="0" y="0"/>
                </a:cxn>
              </a:cxnLst>
              <a:rect l="0" t="0" r="0" b="0"/>
              <a:pathLst>
                <a:path w="3859" h="45">
                  <a:moveTo>
                    <a:pt x="0" y="0"/>
                  </a:moveTo>
                  <a:lnTo>
                    <a:pt x="3779" y="0"/>
                  </a:lnTo>
                  <a:lnTo>
                    <a:pt x="3859" y="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26" name="Freeform 1221"/>
            <p:cNvSpPr/>
            <p:nvPr/>
          </p:nvSpPr>
          <p:spPr>
            <a:xfrm>
              <a:off x="3805" y="2640"/>
              <a:ext cx="429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20" y="0"/>
                </a:cxn>
                <a:cxn ang="0">
                  <a:pos x="429" y="5"/>
                </a:cxn>
                <a:cxn ang="0">
                  <a:pos x="0" y="0"/>
                </a:cxn>
              </a:cxnLst>
              <a:rect l="0" t="0" r="0" b="0"/>
              <a:pathLst>
                <a:path w="3859" h="45">
                  <a:moveTo>
                    <a:pt x="0" y="0"/>
                  </a:moveTo>
                  <a:lnTo>
                    <a:pt x="3779" y="0"/>
                  </a:lnTo>
                  <a:lnTo>
                    <a:pt x="3859" y="4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27" name="Freeform 1222"/>
            <p:cNvSpPr/>
            <p:nvPr/>
          </p:nvSpPr>
          <p:spPr>
            <a:xfrm>
              <a:off x="4287" y="2640"/>
              <a:ext cx="168" cy="5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5"/>
                </a:cxn>
                <a:cxn ang="0">
                  <a:pos x="168" y="5"/>
                </a:cxn>
                <a:cxn ang="0">
                  <a:pos x="9" y="0"/>
                </a:cxn>
              </a:cxnLst>
              <a:rect l="0" t="0" r="0" b="0"/>
              <a:pathLst>
                <a:path w="1519" h="45">
                  <a:moveTo>
                    <a:pt x="82" y="0"/>
                  </a:moveTo>
                  <a:lnTo>
                    <a:pt x="0" y="45"/>
                  </a:lnTo>
                  <a:lnTo>
                    <a:pt x="1519" y="45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28" name="Freeform 1223"/>
            <p:cNvSpPr/>
            <p:nvPr/>
          </p:nvSpPr>
          <p:spPr>
            <a:xfrm>
              <a:off x="4287" y="2640"/>
              <a:ext cx="168" cy="5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5"/>
                </a:cxn>
                <a:cxn ang="0">
                  <a:pos x="168" y="5"/>
                </a:cxn>
                <a:cxn ang="0">
                  <a:pos x="9" y="0"/>
                </a:cxn>
              </a:cxnLst>
              <a:rect l="0" t="0" r="0" b="0"/>
              <a:pathLst>
                <a:path w="1519" h="45">
                  <a:moveTo>
                    <a:pt x="82" y="0"/>
                  </a:moveTo>
                  <a:lnTo>
                    <a:pt x="0" y="45"/>
                  </a:lnTo>
                  <a:lnTo>
                    <a:pt x="1519" y="45"/>
                  </a:lnTo>
                  <a:lnTo>
                    <a:pt x="82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29" name="Freeform 1224"/>
            <p:cNvSpPr/>
            <p:nvPr/>
          </p:nvSpPr>
          <p:spPr>
            <a:xfrm>
              <a:off x="4296" y="2640"/>
              <a:ext cx="159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9" y="0"/>
                </a:cxn>
                <a:cxn ang="0">
                  <a:pos x="159" y="5"/>
                </a:cxn>
                <a:cxn ang="0">
                  <a:pos x="0" y="0"/>
                </a:cxn>
              </a:cxnLst>
              <a:rect l="0" t="0" r="0" b="0"/>
              <a:pathLst>
                <a:path w="1437" h="45">
                  <a:moveTo>
                    <a:pt x="0" y="0"/>
                  </a:moveTo>
                  <a:lnTo>
                    <a:pt x="1346" y="0"/>
                  </a:lnTo>
                  <a:lnTo>
                    <a:pt x="1437" y="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30" name="Freeform 1225"/>
            <p:cNvSpPr/>
            <p:nvPr/>
          </p:nvSpPr>
          <p:spPr>
            <a:xfrm>
              <a:off x="4296" y="2640"/>
              <a:ext cx="159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9" y="0"/>
                </a:cxn>
                <a:cxn ang="0">
                  <a:pos x="159" y="5"/>
                </a:cxn>
                <a:cxn ang="0">
                  <a:pos x="0" y="0"/>
                </a:cxn>
              </a:cxnLst>
              <a:rect l="0" t="0" r="0" b="0"/>
              <a:pathLst>
                <a:path w="1437" h="45">
                  <a:moveTo>
                    <a:pt x="0" y="0"/>
                  </a:moveTo>
                  <a:lnTo>
                    <a:pt x="1346" y="0"/>
                  </a:lnTo>
                  <a:lnTo>
                    <a:pt x="1437" y="4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31" name="Freeform 1226"/>
            <p:cNvSpPr/>
            <p:nvPr/>
          </p:nvSpPr>
          <p:spPr>
            <a:xfrm>
              <a:off x="3792" y="2645"/>
              <a:ext cx="443" cy="1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443" y="1"/>
                </a:cxn>
                <a:cxn ang="0">
                  <a:pos x="1" y="0"/>
                </a:cxn>
              </a:cxnLst>
              <a:rect l="0" t="0" r="0" b="0"/>
              <a:pathLst>
                <a:path w="3981" h="4">
                  <a:moveTo>
                    <a:pt x="12" y="0"/>
                  </a:moveTo>
                  <a:lnTo>
                    <a:pt x="0" y="4"/>
                  </a:lnTo>
                  <a:lnTo>
                    <a:pt x="3981" y="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32" name="Freeform 1227"/>
            <p:cNvSpPr/>
            <p:nvPr/>
          </p:nvSpPr>
          <p:spPr>
            <a:xfrm>
              <a:off x="3792" y="2645"/>
              <a:ext cx="443" cy="1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443" y="1"/>
                </a:cxn>
                <a:cxn ang="0">
                  <a:pos x="1" y="0"/>
                </a:cxn>
              </a:cxnLst>
              <a:rect l="0" t="0" r="0" b="0"/>
              <a:pathLst>
                <a:path w="3981" h="4">
                  <a:moveTo>
                    <a:pt x="12" y="0"/>
                  </a:moveTo>
                  <a:lnTo>
                    <a:pt x="0" y="4"/>
                  </a:lnTo>
                  <a:lnTo>
                    <a:pt x="3981" y="4"/>
                  </a:lnTo>
                  <a:lnTo>
                    <a:pt x="12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33" name="Freeform 1228"/>
            <p:cNvSpPr/>
            <p:nvPr/>
          </p:nvSpPr>
          <p:spPr>
            <a:xfrm>
              <a:off x="3794" y="2645"/>
              <a:ext cx="44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0" y="0"/>
                </a:cxn>
                <a:cxn ang="0">
                  <a:pos x="441" y="1"/>
                </a:cxn>
                <a:cxn ang="0">
                  <a:pos x="0" y="0"/>
                </a:cxn>
              </a:cxnLst>
              <a:rect l="0" t="0" r="0" b="0"/>
              <a:pathLst>
                <a:path w="3969" h="4">
                  <a:moveTo>
                    <a:pt x="0" y="0"/>
                  </a:moveTo>
                  <a:lnTo>
                    <a:pt x="3962" y="0"/>
                  </a:lnTo>
                  <a:lnTo>
                    <a:pt x="3969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34" name="Freeform 1229"/>
            <p:cNvSpPr/>
            <p:nvPr/>
          </p:nvSpPr>
          <p:spPr>
            <a:xfrm>
              <a:off x="3794" y="2645"/>
              <a:ext cx="44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0" y="0"/>
                </a:cxn>
                <a:cxn ang="0">
                  <a:pos x="441" y="1"/>
                </a:cxn>
                <a:cxn ang="0">
                  <a:pos x="0" y="0"/>
                </a:cxn>
              </a:cxnLst>
              <a:rect l="0" t="0" r="0" b="0"/>
              <a:pathLst>
                <a:path w="3969" h="4">
                  <a:moveTo>
                    <a:pt x="0" y="0"/>
                  </a:moveTo>
                  <a:lnTo>
                    <a:pt x="3962" y="0"/>
                  </a:lnTo>
                  <a:lnTo>
                    <a:pt x="3969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35" name="Freeform 1230"/>
            <p:cNvSpPr/>
            <p:nvPr/>
          </p:nvSpPr>
          <p:spPr>
            <a:xfrm>
              <a:off x="4286" y="2645"/>
              <a:ext cx="170" cy="1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170" y="1"/>
                </a:cxn>
                <a:cxn ang="0">
                  <a:pos x="1" y="0"/>
                </a:cxn>
              </a:cxnLst>
              <a:rect l="0" t="0" r="0" b="0"/>
              <a:pathLst>
                <a:path w="1537" h="4">
                  <a:moveTo>
                    <a:pt x="9" y="0"/>
                  </a:moveTo>
                  <a:lnTo>
                    <a:pt x="0" y="4"/>
                  </a:lnTo>
                  <a:lnTo>
                    <a:pt x="1537" y="4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36" name="Freeform 1231"/>
            <p:cNvSpPr/>
            <p:nvPr/>
          </p:nvSpPr>
          <p:spPr>
            <a:xfrm>
              <a:off x="4286" y="2645"/>
              <a:ext cx="170" cy="1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170" y="1"/>
                </a:cxn>
                <a:cxn ang="0">
                  <a:pos x="1" y="0"/>
                </a:cxn>
              </a:cxnLst>
              <a:rect l="0" t="0" r="0" b="0"/>
              <a:pathLst>
                <a:path w="1537" h="4">
                  <a:moveTo>
                    <a:pt x="9" y="0"/>
                  </a:moveTo>
                  <a:lnTo>
                    <a:pt x="0" y="4"/>
                  </a:lnTo>
                  <a:lnTo>
                    <a:pt x="1537" y="4"/>
                  </a:lnTo>
                  <a:lnTo>
                    <a:pt x="9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37" name="Freeform 1232"/>
            <p:cNvSpPr/>
            <p:nvPr/>
          </p:nvSpPr>
          <p:spPr>
            <a:xfrm>
              <a:off x="4287" y="2645"/>
              <a:ext cx="1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8" y="0"/>
                </a:cxn>
                <a:cxn ang="0">
                  <a:pos x="169" y="1"/>
                </a:cxn>
                <a:cxn ang="0">
                  <a:pos x="0" y="0"/>
                </a:cxn>
              </a:cxnLst>
              <a:rect l="0" t="0" r="0" b="0"/>
              <a:pathLst>
                <a:path w="1528" h="4">
                  <a:moveTo>
                    <a:pt x="0" y="0"/>
                  </a:moveTo>
                  <a:lnTo>
                    <a:pt x="1519" y="0"/>
                  </a:lnTo>
                  <a:lnTo>
                    <a:pt x="1528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38" name="Freeform 1233"/>
            <p:cNvSpPr/>
            <p:nvPr/>
          </p:nvSpPr>
          <p:spPr>
            <a:xfrm>
              <a:off x="4287" y="2645"/>
              <a:ext cx="1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8" y="0"/>
                </a:cxn>
                <a:cxn ang="0">
                  <a:pos x="169" y="1"/>
                </a:cxn>
                <a:cxn ang="0">
                  <a:pos x="0" y="0"/>
                </a:cxn>
              </a:cxnLst>
              <a:rect l="0" t="0" r="0" b="0"/>
              <a:pathLst>
                <a:path w="1528" h="4">
                  <a:moveTo>
                    <a:pt x="0" y="0"/>
                  </a:moveTo>
                  <a:lnTo>
                    <a:pt x="1519" y="0"/>
                  </a:lnTo>
                  <a:lnTo>
                    <a:pt x="1528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39" name="Freeform 1234"/>
            <p:cNvSpPr/>
            <p:nvPr/>
          </p:nvSpPr>
          <p:spPr>
            <a:xfrm>
              <a:off x="3791" y="2645"/>
              <a:ext cx="445" cy="1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445" y="1"/>
                </a:cxn>
                <a:cxn ang="0">
                  <a:pos x="1" y="0"/>
                </a:cxn>
              </a:cxnLst>
              <a:rect l="0" t="0" r="0" b="0"/>
              <a:pathLst>
                <a:path w="4006" h="8">
                  <a:moveTo>
                    <a:pt x="13" y="0"/>
                  </a:moveTo>
                  <a:lnTo>
                    <a:pt x="0" y="8"/>
                  </a:lnTo>
                  <a:lnTo>
                    <a:pt x="4006" y="8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40" name="Freeform 1235"/>
            <p:cNvSpPr/>
            <p:nvPr/>
          </p:nvSpPr>
          <p:spPr>
            <a:xfrm>
              <a:off x="3791" y="2645"/>
              <a:ext cx="445" cy="1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445" y="1"/>
                </a:cxn>
                <a:cxn ang="0">
                  <a:pos x="1" y="0"/>
                </a:cxn>
              </a:cxnLst>
              <a:rect l="0" t="0" r="0" b="0"/>
              <a:pathLst>
                <a:path w="4006" h="8">
                  <a:moveTo>
                    <a:pt x="13" y="0"/>
                  </a:moveTo>
                  <a:lnTo>
                    <a:pt x="0" y="8"/>
                  </a:lnTo>
                  <a:lnTo>
                    <a:pt x="4006" y="8"/>
                  </a:lnTo>
                  <a:lnTo>
                    <a:pt x="13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41" name="Freeform 1236"/>
            <p:cNvSpPr/>
            <p:nvPr/>
          </p:nvSpPr>
          <p:spPr>
            <a:xfrm>
              <a:off x="3792" y="2645"/>
              <a:ext cx="44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3" y="0"/>
                </a:cxn>
                <a:cxn ang="0">
                  <a:pos x="444" y="1"/>
                </a:cxn>
                <a:cxn ang="0">
                  <a:pos x="0" y="0"/>
                </a:cxn>
              </a:cxnLst>
              <a:rect l="0" t="0" r="0" b="0"/>
              <a:pathLst>
                <a:path w="3993" h="8">
                  <a:moveTo>
                    <a:pt x="0" y="0"/>
                  </a:moveTo>
                  <a:lnTo>
                    <a:pt x="3981" y="0"/>
                  </a:lnTo>
                  <a:lnTo>
                    <a:pt x="3993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42" name="Freeform 1237"/>
            <p:cNvSpPr/>
            <p:nvPr/>
          </p:nvSpPr>
          <p:spPr>
            <a:xfrm>
              <a:off x="3792" y="2645"/>
              <a:ext cx="44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3" y="0"/>
                </a:cxn>
                <a:cxn ang="0">
                  <a:pos x="444" y="1"/>
                </a:cxn>
                <a:cxn ang="0">
                  <a:pos x="0" y="0"/>
                </a:cxn>
              </a:cxnLst>
              <a:rect l="0" t="0" r="0" b="0"/>
              <a:pathLst>
                <a:path w="3993" h="8">
                  <a:moveTo>
                    <a:pt x="0" y="0"/>
                  </a:moveTo>
                  <a:lnTo>
                    <a:pt x="3981" y="0"/>
                  </a:lnTo>
                  <a:lnTo>
                    <a:pt x="3993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43" name="Freeform 1238"/>
            <p:cNvSpPr/>
            <p:nvPr/>
          </p:nvSpPr>
          <p:spPr>
            <a:xfrm>
              <a:off x="4284" y="2645"/>
              <a:ext cx="174" cy="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1"/>
                </a:cxn>
                <a:cxn ang="0">
                  <a:pos x="174" y="1"/>
                </a:cxn>
                <a:cxn ang="0">
                  <a:pos x="2" y="0"/>
                </a:cxn>
              </a:cxnLst>
              <a:rect l="0" t="0" r="0" b="0"/>
              <a:pathLst>
                <a:path w="1569" h="8">
                  <a:moveTo>
                    <a:pt x="15" y="0"/>
                  </a:moveTo>
                  <a:lnTo>
                    <a:pt x="0" y="8"/>
                  </a:lnTo>
                  <a:lnTo>
                    <a:pt x="1569" y="8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44" name="Freeform 1239"/>
            <p:cNvSpPr/>
            <p:nvPr/>
          </p:nvSpPr>
          <p:spPr>
            <a:xfrm>
              <a:off x="4284" y="2645"/>
              <a:ext cx="174" cy="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1"/>
                </a:cxn>
                <a:cxn ang="0">
                  <a:pos x="174" y="1"/>
                </a:cxn>
                <a:cxn ang="0">
                  <a:pos x="2" y="0"/>
                </a:cxn>
              </a:cxnLst>
              <a:rect l="0" t="0" r="0" b="0"/>
              <a:pathLst>
                <a:path w="1569" h="8">
                  <a:moveTo>
                    <a:pt x="15" y="0"/>
                  </a:moveTo>
                  <a:lnTo>
                    <a:pt x="0" y="8"/>
                  </a:lnTo>
                  <a:lnTo>
                    <a:pt x="1569" y="8"/>
                  </a:lnTo>
                  <a:lnTo>
                    <a:pt x="15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45" name="Freeform 1240"/>
            <p:cNvSpPr/>
            <p:nvPr/>
          </p:nvSpPr>
          <p:spPr>
            <a:xfrm>
              <a:off x="4286" y="2645"/>
              <a:ext cx="17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0" y="0"/>
                </a:cxn>
                <a:cxn ang="0">
                  <a:pos x="172" y="1"/>
                </a:cxn>
                <a:cxn ang="0">
                  <a:pos x="0" y="0"/>
                </a:cxn>
              </a:cxnLst>
              <a:rect l="0" t="0" r="0" b="0"/>
              <a:pathLst>
                <a:path w="1554" h="8">
                  <a:moveTo>
                    <a:pt x="0" y="0"/>
                  </a:moveTo>
                  <a:lnTo>
                    <a:pt x="1537" y="0"/>
                  </a:lnTo>
                  <a:lnTo>
                    <a:pt x="1554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46" name="Freeform 1241"/>
            <p:cNvSpPr/>
            <p:nvPr/>
          </p:nvSpPr>
          <p:spPr>
            <a:xfrm>
              <a:off x="4286" y="2645"/>
              <a:ext cx="17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0" y="0"/>
                </a:cxn>
                <a:cxn ang="0">
                  <a:pos x="172" y="1"/>
                </a:cxn>
                <a:cxn ang="0">
                  <a:pos x="0" y="0"/>
                </a:cxn>
              </a:cxnLst>
              <a:rect l="0" t="0" r="0" b="0"/>
              <a:pathLst>
                <a:path w="1554" h="8">
                  <a:moveTo>
                    <a:pt x="0" y="0"/>
                  </a:moveTo>
                  <a:lnTo>
                    <a:pt x="1537" y="0"/>
                  </a:lnTo>
                  <a:lnTo>
                    <a:pt x="1554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47" name="Freeform 1242"/>
            <p:cNvSpPr/>
            <p:nvPr/>
          </p:nvSpPr>
          <p:spPr>
            <a:xfrm>
              <a:off x="3784" y="2646"/>
              <a:ext cx="458" cy="4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4"/>
                </a:cxn>
                <a:cxn ang="0">
                  <a:pos x="458" y="4"/>
                </a:cxn>
                <a:cxn ang="0">
                  <a:pos x="7" y="0"/>
                </a:cxn>
              </a:cxnLst>
              <a:rect l="0" t="0" r="0" b="0"/>
              <a:pathLst>
                <a:path w="4117" h="33">
                  <a:moveTo>
                    <a:pt x="61" y="0"/>
                  </a:moveTo>
                  <a:lnTo>
                    <a:pt x="0" y="33"/>
                  </a:lnTo>
                  <a:lnTo>
                    <a:pt x="4117" y="33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48" name="Freeform 1243"/>
            <p:cNvSpPr/>
            <p:nvPr/>
          </p:nvSpPr>
          <p:spPr>
            <a:xfrm>
              <a:off x="3784" y="2646"/>
              <a:ext cx="458" cy="4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4"/>
                </a:cxn>
                <a:cxn ang="0">
                  <a:pos x="458" y="4"/>
                </a:cxn>
                <a:cxn ang="0">
                  <a:pos x="7" y="0"/>
                </a:cxn>
              </a:cxnLst>
              <a:rect l="0" t="0" r="0" b="0"/>
              <a:pathLst>
                <a:path w="4117" h="33">
                  <a:moveTo>
                    <a:pt x="61" y="0"/>
                  </a:moveTo>
                  <a:lnTo>
                    <a:pt x="0" y="33"/>
                  </a:lnTo>
                  <a:lnTo>
                    <a:pt x="4117" y="33"/>
                  </a:lnTo>
                  <a:lnTo>
                    <a:pt x="61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49" name="Freeform 1244"/>
            <p:cNvSpPr/>
            <p:nvPr/>
          </p:nvSpPr>
          <p:spPr>
            <a:xfrm>
              <a:off x="3791" y="2646"/>
              <a:ext cx="451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5" y="0"/>
                </a:cxn>
                <a:cxn ang="0">
                  <a:pos x="451" y="4"/>
                </a:cxn>
                <a:cxn ang="0">
                  <a:pos x="0" y="0"/>
                </a:cxn>
              </a:cxnLst>
              <a:rect l="0" t="0" r="0" b="0"/>
              <a:pathLst>
                <a:path w="4056" h="33">
                  <a:moveTo>
                    <a:pt x="0" y="0"/>
                  </a:moveTo>
                  <a:lnTo>
                    <a:pt x="4006" y="0"/>
                  </a:lnTo>
                  <a:lnTo>
                    <a:pt x="4056" y="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50" name="Freeform 1245"/>
            <p:cNvSpPr/>
            <p:nvPr/>
          </p:nvSpPr>
          <p:spPr>
            <a:xfrm>
              <a:off x="3791" y="2646"/>
              <a:ext cx="451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5" y="0"/>
                </a:cxn>
                <a:cxn ang="0">
                  <a:pos x="451" y="4"/>
                </a:cxn>
                <a:cxn ang="0">
                  <a:pos x="0" y="0"/>
                </a:cxn>
              </a:cxnLst>
              <a:rect l="0" t="0" r="0" b="0"/>
              <a:pathLst>
                <a:path w="4056" h="33">
                  <a:moveTo>
                    <a:pt x="0" y="0"/>
                  </a:moveTo>
                  <a:lnTo>
                    <a:pt x="4006" y="0"/>
                  </a:lnTo>
                  <a:lnTo>
                    <a:pt x="4056" y="3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51" name="Freeform 1246"/>
            <p:cNvSpPr/>
            <p:nvPr/>
          </p:nvSpPr>
          <p:spPr>
            <a:xfrm>
              <a:off x="4277" y="2646"/>
              <a:ext cx="187" cy="4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4"/>
                </a:cxn>
                <a:cxn ang="0">
                  <a:pos x="187" y="4"/>
                </a:cxn>
                <a:cxn ang="0">
                  <a:pos x="7" y="0"/>
                </a:cxn>
              </a:cxnLst>
              <a:rect l="0" t="0" r="0" b="0"/>
              <a:pathLst>
                <a:path w="1681" h="33">
                  <a:moveTo>
                    <a:pt x="61" y="0"/>
                  </a:moveTo>
                  <a:lnTo>
                    <a:pt x="0" y="33"/>
                  </a:lnTo>
                  <a:lnTo>
                    <a:pt x="1681" y="33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52" name="Freeform 1247"/>
            <p:cNvSpPr/>
            <p:nvPr/>
          </p:nvSpPr>
          <p:spPr>
            <a:xfrm>
              <a:off x="4277" y="2646"/>
              <a:ext cx="187" cy="4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4"/>
                </a:cxn>
                <a:cxn ang="0">
                  <a:pos x="187" y="4"/>
                </a:cxn>
                <a:cxn ang="0">
                  <a:pos x="7" y="0"/>
                </a:cxn>
              </a:cxnLst>
              <a:rect l="0" t="0" r="0" b="0"/>
              <a:pathLst>
                <a:path w="1681" h="33">
                  <a:moveTo>
                    <a:pt x="61" y="0"/>
                  </a:moveTo>
                  <a:lnTo>
                    <a:pt x="0" y="33"/>
                  </a:lnTo>
                  <a:lnTo>
                    <a:pt x="1681" y="33"/>
                  </a:lnTo>
                  <a:lnTo>
                    <a:pt x="61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53" name="Freeform 1248"/>
            <p:cNvSpPr/>
            <p:nvPr/>
          </p:nvSpPr>
          <p:spPr>
            <a:xfrm>
              <a:off x="4284" y="2646"/>
              <a:ext cx="180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4" y="0"/>
                </a:cxn>
                <a:cxn ang="0">
                  <a:pos x="180" y="4"/>
                </a:cxn>
                <a:cxn ang="0">
                  <a:pos x="0" y="0"/>
                </a:cxn>
              </a:cxnLst>
              <a:rect l="0" t="0" r="0" b="0"/>
              <a:pathLst>
                <a:path w="1620" h="33">
                  <a:moveTo>
                    <a:pt x="0" y="0"/>
                  </a:moveTo>
                  <a:lnTo>
                    <a:pt x="1569" y="0"/>
                  </a:lnTo>
                  <a:lnTo>
                    <a:pt x="1620" y="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54" name="Freeform 1249"/>
            <p:cNvSpPr/>
            <p:nvPr/>
          </p:nvSpPr>
          <p:spPr>
            <a:xfrm>
              <a:off x="4284" y="2646"/>
              <a:ext cx="180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4" y="0"/>
                </a:cxn>
                <a:cxn ang="0">
                  <a:pos x="180" y="4"/>
                </a:cxn>
                <a:cxn ang="0">
                  <a:pos x="0" y="0"/>
                </a:cxn>
              </a:cxnLst>
              <a:rect l="0" t="0" r="0" b="0"/>
              <a:pathLst>
                <a:path w="1620" h="33">
                  <a:moveTo>
                    <a:pt x="0" y="0"/>
                  </a:moveTo>
                  <a:lnTo>
                    <a:pt x="1569" y="0"/>
                  </a:lnTo>
                  <a:lnTo>
                    <a:pt x="1620" y="3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55" name="Freeform 1250"/>
            <p:cNvSpPr/>
            <p:nvPr/>
          </p:nvSpPr>
          <p:spPr>
            <a:xfrm>
              <a:off x="3773" y="2650"/>
              <a:ext cx="478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6"/>
                </a:cxn>
                <a:cxn ang="0">
                  <a:pos x="478" y="6"/>
                </a:cxn>
                <a:cxn ang="0">
                  <a:pos x="11" y="0"/>
                </a:cxn>
              </a:cxnLst>
              <a:rect l="0" t="0" r="0" b="0"/>
              <a:pathLst>
                <a:path w="4304" h="56">
                  <a:moveTo>
                    <a:pt x="100" y="0"/>
                  </a:moveTo>
                  <a:lnTo>
                    <a:pt x="0" y="56"/>
                  </a:lnTo>
                  <a:lnTo>
                    <a:pt x="4304" y="56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56" name="Freeform 1251"/>
            <p:cNvSpPr/>
            <p:nvPr/>
          </p:nvSpPr>
          <p:spPr>
            <a:xfrm>
              <a:off x="3773" y="2650"/>
              <a:ext cx="478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6"/>
                </a:cxn>
                <a:cxn ang="0">
                  <a:pos x="478" y="6"/>
                </a:cxn>
                <a:cxn ang="0">
                  <a:pos x="11" y="0"/>
                </a:cxn>
              </a:cxnLst>
              <a:rect l="0" t="0" r="0" b="0"/>
              <a:pathLst>
                <a:path w="4304" h="56">
                  <a:moveTo>
                    <a:pt x="100" y="0"/>
                  </a:moveTo>
                  <a:lnTo>
                    <a:pt x="0" y="56"/>
                  </a:lnTo>
                  <a:lnTo>
                    <a:pt x="4304" y="56"/>
                  </a:lnTo>
                  <a:lnTo>
                    <a:pt x="10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57" name="Freeform 1252"/>
            <p:cNvSpPr/>
            <p:nvPr/>
          </p:nvSpPr>
          <p:spPr>
            <a:xfrm>
              <a:off x="3784" y="2650"/>
              <a:ext cx="467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7" y="0"/>
                </a:cxn>
                <a:cxn ang="0">
                  <a:pos x="467" y="6"/>
                </a:cxn>
                <a:cxn ang="0">
                  <a:pos x="0" y="0"/>
                </a:cxn>
              </a:cxnLst>
              <a:rect l="0" t="0" r="0" b="0"/>
              <a:pathLst>
                <a:path w="4204" h="56">
                  <a:moveTo>
                    <a:pt x="0" y="0"/>
                  </a:moveTo>
                  <a:lnTo>
                    <a:pt x="4117" y="0"/>
                  </a:lnTo>
                  <a:lnTo>
                    <a:pt x="4204" y="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58" name="Freeform 1253"/>
            <p:cNvSpPr/>
            <p:nvPr/>
          </p:nvSpPr>
          <p:spPr>
            <a:xfrm>
              <a:off x="3784" y="2650"/>
              <a:ext cx="467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7" y="0"/>
                </a:cxn>
                <a:cxn ang="0">
                  <a:pos x="467" y="6"/>
                </a:cxn>
                <a:cxn ang="0">
                  <a:pos x="0" y="0"/>
                </a:cxn>
              </a:cxnLst>
              <a:rect l="0" t="0" r="0" b="0"/>
              <a:pathLst>
                <a:path w="4204" h="56">
                  <a:moveTo>
                    <a:pt x="0" y="0"/>
                  </a:moveTo>
                  <a:lnTo>
                    <a:pt x="4117" y="0"/>
                  </a:lnTo>
                  <a:lnTo>
                    <a:pt x="4204" y="5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59" name="Freeform 1254"/>
            <p:cNvSpPr/>
            <p:nvPr/>
          </p:nvSpPr>
          <p:spPr>
            <a:xfrm>
              <a:off x="4268" y="2650"/>
              <a:ext cx="206" cy="6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6"/>
                </a:cxn>
                <a:cxn ang="0">
                  <a:pos x="206" y="6"/>
                </a:cxn>
                <a:cxn ang="0">
                  <a:pos x="9" y="0"/>
                </a:cxn>
              </a:cxnLst>
              <a:rect l="0" t="0" r="0" b="0"/>
              <a:pathLst>
                <a:path w="1847" h="56">
                  <a:moveTo>
                    <a:pt x="80" y="0"/>
                  </a:moveTo>
                  <a:lnTo>
                    <a:pt x="0" y="56"/>
                  </a:lnTo>
                  <a:lnTo>
                    <a:pt x="1847" y="56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60" name="Freeform 1255"/>
            <p:cNvSpPr/>
            <p:nvPr/>
          </p:nvSpPr>
          <p:spPr>
            <a:xfrm>
              <a:off x="4268" y="2650"/>
              <a:ext cx="206" cy="6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6"/>
                </a:cxn>
                <a:cxn ang="0">
                  <a:pos x="206" y="6"/>
                </a:cxn>
                <a:cxn ang="0">
                  <a:pos x="9" y="0"/>
                </a:cxn>
              </a:cxnLst>
              <a:rect l="0" t="0" r="0" b="0"/>
              <a:pathLst>
                <a:path w="1847" h="56">
                  <a:moveTo>
                    <a:pt x="80" y="0"/>
                  </a:moveTo>
                  <a:lnTo>
                    <a:pt x="0" y="56"/>
                  </a:lnTo>
                  <a:lnTo>
                    <a:pt x="1847" y="56"/>
                  </a:lnTo>
                  <a:lnTo>
                    <a:pt x="8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61" name="Freeform 1256"/>
            <p:cNvSpPr/>
            <p:nvPr/>
          </p:nvSpPr>
          <p:spPr>
            <a:xfrm>
              <a:off x="4277" y="2650"/>
              <a:ext cx="197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7" y="0"/>
                </a:cxn>
                <a:cxn ang="0">
                  <a:pos x="197" y="6"/>
                </a:cxn>
                <a:cxn ang="0">
                  <a:pos x="0" y="0"/>
                </a:cxn>
              </a:cxnLst>
              <a:rect l="0" t="0" r="0" b="0"/>
              <a:pathLst>
                <a:path w="1767" h="56">
                  <a:moveTo>
                    <a:pt x="0" y="0"/>
                  </a:moveTo>
                  <a:lnTo>
                    <a:pt x="1681" y="0"/>
                  </a:lnTo>
                  <a:lnTo>
                    <a:pt x="1767" y="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62" name="Freeform 1257"/>
            <p:cNvSpPr/>
            <p:nvPr/>
          </p:nvSpPr>
          <p:spPr>
            <a:xfrm>
              <a:off x="4277" y="2650"/>
              <a:ext cx="197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7" y="0"/>
                </a:cxn>
                <a:cxn ang="0">
                  <a:pos x="197" y="6"/>
                </a:cxn>
                <a:cxn ang="0">
                  <a:pos x="0" y="0"/>
                </a:cxn>
              </a:cxnLst>
              <a:rect l="0" t="0" r="0" b="0"/>
              <a:pathLst>
                <a:path w="1767" h="56">
                  <a:moveTo>
                    <a:pt x="0" y="0"/>
                  </a:moveTo>
                  <a:lnTo>
                    <a:pt x="1681" y="0"/>
                  </a:lnTo>
                  <a:lnTo>
                    <a:pt x="1767" y="5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63" name="Freeform 1258"/>
            <p:cNvSpPr/>
            <p:nvPr/>
          </p:nvSpPr>
          <p:spPr>
            <a:xfrm>
              <a:off x="3771" y="2656"/>
              <a:ext cx="482" cy="2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"/>
                </a:cxn>
                <a:cxn ang="0">
                  <a:pos x="482" y="2"/>
                </a:cxn>
                <a:cxn ang="0">
                  <a:pos x="2" y="0"/>
                </a:cxn>
              </a:cxnLst>
              <a:rect l="0" t="0" r="0" b="0"/>
              <a:pathLst>
                <a:path w="4341" h="13">
                  <a:moveTo>
                    <a:pt x="18" y="0"/>
                  </a:moveTo>
                  <a:lnTo>
                    <a:pt x="0" y="13"/>
                  </a:lnTo>
                  <a:lnTo>
                    <a:pt x="4341" y="13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64" name="Freeform 1259"/>
            <p:cNvSpPr/>
            <p:nvPr/>
          </p:nvSpPr>
          <p:spPr>
            <a:xfrm>
              <a:off x="3771" y="2656"/>
              <a:ext cx="482" cy="2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"/>
                </a:cxn>
                <a:cxn ang="0">
                  <a:pos x="482" y="2"/>
                </a:cxn>
                <a:cxn ang="0">
                  <a:pos x="2" y="0"/>
                </a:cxn>
              </a:cxnLst>
              <a:rect l="0" t="0" r="0" b="0"/>
              <a:pathLst>
                <a:path w="4341" h="13">
                  <a:moveTo>
                    <a:pt x="18" y="0"/>
                  </a:moveTo>
                  <a:lnTo>
                    <a:pt x="0" y="13"/>
                  </a:lnTo>
                  <a:lnTo>
                    <a:pt x="4341" y="13"/>
                  </a:lnTo>
                  <a:lnTo>
                    <a:pt x="18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65" name="Freeform 1260"/>
            <p:cNvSpPr/>
            <p:nvPr/>
          </p:nvSpPr>
          <p:spPr>
            <a:xfrm>
              <a:off x="3773" y="2656"/>
              <a:ext cx="480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8" y="0"/>
                </a:cxn>
                <a:cxn ang="0">
                  <a:pos x="480" y="2"/>
                </a:cxn>
                <a:cxn ang="0">
                  <a:pos x="0" y="0"/>
                </a:cxn>
              </a:cxnLst>
              <a:rect l="0" t="0" r="0" b="0"/>
              <a:pathLst>
                <a:path w="4323" h="13">
                  <a:moveTo>
                    <a:pt x="0" y="0"/>
                  </a:moveTo>
                  <a:lnTo>
                    <a:pt x="4304" y="0"/>
                  </a:lnTo>
                  <a:lnTo>
                    <a:pt x="4323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66" name="Freeform 1261"/>
            <p:cNvSpPr/>
            <p:nvPr/>
          </p:nvSpPr>
          <p:spPr>
            <a:xfrm>
              <a:off x="3773" y="2656"/>
              <a:ext cx="480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8" y="0"/>
                </a:cxn>
                <a:cxn ang="0">
                  <a:pos x="480" y="2"/>
                </a:cxn>
                <a:cxn ang="0">
                  <a:pos x="0" y="0"/>
                </a:cxn>
              </a:cxnLst>
              <a:rect l="0" t="0" r="0" b="0"/>
              <a:pathLst>
                <a:path w="4323" h="13">
                  <a:moveTo>
                    <a:pt x="0" y="0"/>
                  </a:moveTo>
                  <a:lnTo>
                    <a:pt x="4304" y="0"/>
                  </a:lnTo>
                  <a:lnTo>
                    <a:pt x="4323" y="1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67" name="Freeform 1262"/>
            <p:cNvSpPr/>
            <p:nvPr/>
          </p:nvSpPr>
          <p:spPr>
            <a:xfrm>
              <a:off x="4266" y="2656"/>
              <a:ext cx="210" cy="2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"/>
                </a:cxn>
                <a:cxn ang="0">
                  <a:pos x="210" y="2"/>
                </a:cxn>
                <a:cxn ang="0">
                  <a:pos x="2" y="0"/>
                </a:cxn>
              </a:cxnLst>
              <a:rect l="0" t="0" r="0" b="0"/>
              <a:pathLst>
                <a:path w="1886" h="13">
                  <a:moveTo>
                    <a:pt x="18" y="0"/>
                  </a:moveTo>
                  <a:lnTo>
                    <a:pt x="0" y="13"/>
                  </a:lnTo>
                  <a:lnTo>
                    <a:pt x="1886" y="13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68" name="Freeform 1263"/>
            <p:cNvSpPr/>
            <p:nvPr/>
          </p:nvSpPr>
          <p:spPr>
            <a:xfrm>
              <a:off x="4266" y="2656"/>
              <a:ext cx="210" cy="2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"/>
                </a:cxn>
                <a:cxn ang="0">
                  <a:pos x="210" y="2"/>
                </a:cxn>
                <a:cxn ang="0">
                  <a:pos x="2" y="0"/>
                </a:cxn>
              </a:cxnLst>
              <a:rect l="0" t="0" r="0" b="0"/>
              <a:pathLst>
                <a:path w="1886" h="13">
                  <a:moveTo>
                    <a:pt x="18" y="0"/>
                  </a:moveTo>
                  <a:lnTo>
                    <a:pt x="0" y="13"/>
                  </a:lnTo>
                  <a:lnTo>
                    <a:pt x="1886" y="13"/>
                  </a:lnTo>
                  <a:lnTo>
                    <a:pt x="18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69" name="Freeform 1264"/>
            <p:cNvSpPr/>
            <p:nvPr/>
          </p:nvSpPr>
          <p:spPr>
            <a:xfrm>
              <a:off x="4268" y="2656"/>
              <a:ext cx="208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6" y="0"/>
                </a:cxn>
                <a:cxn ang="0">
                  <a:pos x="208" y="2"/>
                </a:cxn>
                <a:cxn ang="0">
                  <a:pos x="0" y="0"/>
                </a:cxn>
              </a:cxnLst>
              <a:rect l="0" t="0" r="0" b="0"/>
              <a:pathLst>
                <a:path w="1868" h="13">
                  <a:moveTo>
                    <a:pt x="0" y="0"/>
                  </a:moveTo>
                  <a:lnTo>
                    <a:pt x="1847" y="0"/>
                  </a:lnTo>
                  <a:lnTo>
                    <a:pt x="1868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70" name="Freeform 1265"/>
            <p:cNvSpPr/>
            <p:nvPr/>
          </p:nvSpPr>
          <p:spPr>
            <a:xfrm>
              <a:off x="4268" y="2656"/>
              <a:ext cx="208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6" y="0"/>
                </a:cxn>
                <a:cxn ang="0">
                  <a:pos x="208" y="2"/>
                </a:cxn>
                <a:cxn ang="0">
                  <a:pos x="0" y="0"/>
                </a:cxn>
              </a:cxnLst>
              <a:rect l="0" t="0" r="0" b="0"/>
              <a:pathLst>
                <a:path w="1868" h="13">
                  <a:moveTo>
                    <a:pt x="0" y="0"/>
                  </a:moveTo>
                  <a:lnTo>
                    <a:pt x="1847" y="0"/>
                  </a:lnTo>
                  <a:lnTo>
                    <a:pt x="1868" y="1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71" name="Freeform 1266"/>
            <p:cNvSpPr/>
            <p:nvPr/>
          </p:nvSpPr>
          <p:spPr>
            <a:xfrm>
              <a:off x="3765" y="2658"/>
              <a:ext cx="495" cy="4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4"/>
                </a:cxn>
                <a:cxn ang="0">
                  <a:pos x="495" y="4"/>
                </a:cxn>
                <a:cxn ang="0">
                  <a:pos x="6" y="0"/>
                </a:cxn>
              </a:cxnLst>
              <a:rect l="0" t="0" r="0" b="0"/>
              <a:pathLst>
                <a:path w="4459" h="39">
                  <a:moveTo>
                    <a:pt x="58" y="0"/>
                  </a:moveTo>
                  <a:lnTo>
                    <a:pt x="0" y="39"/>
                  </a:lnTo>
                  <a:lnTo>
                    <a:pt x="4459" y="39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72" name="Freeform 1267"/>
            <p:cNvSpPr/>
            <p:nvPr/>
          </p:nvSpPr>
          <p:spPr>
            <a:xfrm>
              <a:off x="3765" y="2658"/>
              <a:ext cx="495" cy="4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4"/>
                </a:cxn>
                <a:cxn ang="0">
                  <a:pos x="495" y="4"/>
                </a:cxn>
                <a:cxn ang="0">
                  <a:pos x="6" y="0"/>
                </a:cxn>
              </a:cxnLst>
              <a:rect l="0" t="0" r="0" b="0"/>
              <a:pathLst>
                <a:path w="4459" h="39">
                  <a:moveTo>
                    <a:pt x="58" y="0"/>
                  </a:moveTo>
                  <a:lnTo>
                    <a:pt x="0" y="39"/>
                  </a:lnTo>
                  <a:lnTo>
                    <a:pt x="4459" y="39"/>
                  </a:lnTo>
                  <a:lnTo>
                    <a:pt x="58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73" name="Freeform 1268"/>
            <p:cNvSpPr/>
            <p:nvPr/>
          </p:nvSpPr>
          <p:spPr>
            <a:xfrm>
              <a:off x="3771" y="2658"/>
              <a:ext cx="489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2" y="0"/>
                </a:cxn>
                <a:cxn ang="0">
                  <a:pos x="489" y="4"/>
                </a:cxn>
                <a:cxn ang="0">
                  <a:pos x="0" y="0"/>
                </a:cxn>
              </a:cxnLst>
              <a:rect l="0" t="0" r="0" b="0"/>
              <a:pathLst>
                <a:path w="4401" h="39">
                  <a:moveTo>
                    <a:pt x="0" y="0"/>
                  </a:moveTo>
                  <a:lnTo>
                    <a:pt x="4341" y="0"/>
                  </a:lnTo>
                  <a:lnTo>
                    <a:pt x="4401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74" name="Freeform 1269"/>
            <p:cNvSpPr/>
            <p:nvPr/>
          </p:nvSpPr>
          <p:spPr>
            <a:xfrm>
              <a:off x="3771" y="2658"/>
              <a:ext cx="489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2" y="0"/>
                </a:cxn>
                <a:cxn ang="0">
                  <a:pos x="489" y="4"/>
                </a:cxn>
                <a:cxn ang="0">
                  <a:pos x="0" y="0"/>
                </a:cxn>
              </a:cxnLst>
              <a:rect l="0" t="0" r="0" b="0"/>
              <a:pathLst>
                <a:path w="4401" h="39">
                  <a:moveTo>
                    <a:pt x="0" y="0"/>
                  </a:moveTo>
                  <a:lnTo>
                    <a:pt x="4341" y="0"/>
                  </a:lnTo>
                  <a:lnTo>
                    <a:pt x="4401" y="3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75" name="Freeform 1270"/>
            <p:cNvSpPr/>
            <p:nvPr/>
          </p:nvSpPr>
          <p:spPr>
            <a:xfrm>
              <a:off x="4260" y="2658"/>
              <a:ext cx="221" cy="4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4"/>
                </a:cxn>
                <a:cxn ang="0">
                  <a:pos x="221" y="4"/>
                </a:cxn>
                <a:cxn ang="0">
                  <a:pos x="6" y="0"/>
                </a:cxn>
              </a:cxnLst>
              <a:rect l="0" t="0" r="0" b="0"/>
              <a:pathLst>
                <a:path w="1990" h="39">
                  <a:moveTo>
                    <a:pt x="56" y="0"/>
                  </a:moveTo>
                  <a:lnTo>
                    <a:pt x="0" y="39"/>
                  </a:lnTo>
                  <a:lnTo>
                    <a:pt x="1990" y="39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76" name="Freeform 1271"/>
            <p:cNvSpPr/>
            <p:nvPr/>
          </p:nvSpPr>
          <p:spPr>
            <a:xfrm>
              <a:off x="4260" y="2658"/>
              <a:ext cx="221" cy="4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4"/>
                </a:cxn>
                <a:cxn ang="0">
                  <a:pos x="221" y="4"/>
                </a:cxn>
                <a:cxn ang="0">
                  <a:pos x="6" y="0"/>
                </a:cxn>
              </a:cxnLst>
              <a:rect l="0" t="0" r="0" b="0"/>
              <a:pathLst>
                <a:path w="1990" h="39">
                  <a:moveTo>
                    <a:pt x="56" y="0"/>
                  </a:moveTo>
                  <a:lnTo>
                    <a:pt x="0" y="39"/>
                  </a:lnTo>
                  <a:lnTo>
                    <a:pt x="1990" y="39"/>
                  </a:lnTo>
                  <a:lnTo>
                    <a:pt x="56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77" name="Freeform 1272"/>
            <p:cNvSpPr/>
            <p:nvPr/>
          </p:nvSpPr>
          <p:spPr>
            <a:xfrm>
              <a:off x="4266" y="2658"/>
              <a:ext cx="215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0" y="0"/>
                </a:cxn>
                <a:cxn ang="0">
                  <a:pos x="215" y="4"/>
                </a:cxn>
                <a:cxn ang="0">
                  <a:pos x="0" y="0"/>
                </a:cxn>
              </a:cxnLst>
              <a:rect l="0" t="0" r="0" b="0"/>
              <a:pathLst>
                <a:path w="1934" h="39">
                  <a:moveTo>
                    <a:pt x="0" y="0"/>
                  </a:moveTo>
                  <a:lnTo>
                    <a:pt x="1886" y="0"/>
                  </a:lnTo>
                  <a:lnTo>
                    <a:pt x="1934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78" name="Freeform 1273"/>
            <p:cNvSpPr/>
            <p:nvPr/>
          </p:nvSpPr>
          <p:spPr>
            <a:xfrm>
              <a:off x="4266" y="2658"/>
              <a:ext cx="215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0" y="0"/>
                </a:cxn>
                <a:cxn ang="0">
                  <a:pos x="215" y="4"/>
                </a:cxn>
                <a:cxn ang="0">
                  <a:pos x="0" y="0"/>
                </a:cxn>
              </a:cxnLst>
              <a:rect l="0" t="0" r="0" b="0"/>
              <a:pathLst>
                <a:path w="1934" h="39">
                  <a:moveTo>
                    <a:pt x="0" y="0"/>
                  </a:moveTo>
                  <a:lnTo>
                    <a:pt x="1886" y="0"/>
                  </a:lnTo>
                  <a:lnTo>
                    <a:pt x="1934" y="3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79" name="Freeform 1274"/>
            <p:cNvSpPr/>
            <p:nvPr/>
          </p:nvSpPr>
          <p:spPr>
            <a:xfrm>
              <a:off x="3755" y="2662"/>
              <a:ext cx="734" cy="7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0" y="7"/>
                </a:cxn>
                <a:cxn ang="0">
                  <a:pos x="734" y="7"/>
                </a:cxn>
                <a:cxn ang="0">
                  <a:pos x="10" y="0"/>
                </a:cxn>
              </a:cxnLst>
              <a:rect l="0" t="0" r="0" b="0"/>
              <a:pathLst>
                <a:path w="6611" h="62">
                  <a:moveTo>
                    <a:pt x="88" y="0"/>
                  </a:moveTo>
                  <a:lnTo>
                    <a:pt x="0" y="62"/>
                  </a:lnTo>
                  <a:lnTo>
                    <a:pt x="6611" y="62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80" name="Freeform 1275"/>
            <p:cNvSpPr/>
            <p:nvPr/>
          </p:nvSpPr>
          <p:spPr>
            <a:xfrm>
              <a:off x="3755" y="2662"/>
              <a:ext cx="734" cy="7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0" y="7"/>
                </a:cxn>
                <a:cxn ang="0">
                  <a:pos x="734" y="7"/>
                </a:cxn>
                <a:cxn ang="0">
                  <a:pos x="10" y="0"/>
                </a:cxn>
              </a:cxnLst>
              <a:rect l="0" t="0" r="0" b="0"/>
              <a:pathLst>
                <a:path w="6611" h="62">
                  <a:moveTo>
                    <a:pt x="88" y="0"/>
                  </a:moveTo>
                  <a:lnTo>
                    <a:pt x="0" y="62"/>
                  </a:lnTo>
                  <a:lnTo>
                    <a:pt x="6611" y="62"/>
                  </a:lnTo>
                  <a:lnTo>
                    <a:pt x="88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81" name="Freeform 1276"/>
            <p:cNvSpPr/>
            <p:nvPr/>
          </p:nvSpPr>
          <p:spPr>
            <a:xfrm>
              <a:off x="3765" y="2662"/>
              <a:ext cx="724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16" y="0"/>
                </a:cxn>
                <a:cxn ang="0">
                  <a:pos x="724" y="7"/>
                </a:cxn>
                <a:cxn ang="0">
                  <a:pos x="0" y="0"/>
                </a:cxn>
              </a:cxnLst>
              <a:rect l="0" t="0" r="0" b="0"/>
              <a:pathLst>
                <a:path w="6523" h="62">
                  <a:moveTo>
                    <a:pt x="0" y="0"/>
                  </a:moveTo>
                  <a:lnTo>
                    <a:pt x="6449" y="0"/>
                  </a:lnTo>
                  <a:lnTo>
                    <a:pt x="6523" y="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82" name="Freeform 1277"/>
            <p:cNvSpPr/>
            <p:nvPr/>
          </p:nvSpPr>
          <p:spPr>
            <a:xfrm>
              <a:off x="3765" y="2662"/>
              <a:ext cx="724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16" y="0"/>
                </a:cxn>
                <a:cxn ang="0">
                  <a:pos x="724" y="7"/>
                </a:cxn>
                <a:cxn ang="0">
                  <a:pos x="0" y="0"/>
                </a:cxn>
              </a:cxnLst>
              <a:rect l="0" t="0" r="0" b="0"/>
              <a:pathLst>
                <a:path w="6523" h="62">
                  <a:moveTo>
                    <a:pt x="0" y="0"/>
                  </a:moveTo>
                  <a:lnTo>
                    <a:pt x="6449" y="0"/>
                  </a:lnTo>
                  <a:lnTo>
                    <a:pt x="6523" y="6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83" name="Freeform 1278"/>
            <p:cNvSpPr/>
            <p:nvPr/>
          </p:nvSpPr>
          <p:spPr>
            <a:xfrm>
              <a:off x="3753" y="2669"/>
              <a:ext cx="739" cy="2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"/>
                </a:cxn>
                <a:cxn ang="0">
                  <a:pos x="739" y="2"/>
                </a:cxn>
                <a:cxn ang="0">
                  <a:pos x="2" y="0"/>
                </a:cxn>
              </a:cxnLst>
              <a:rect l="0" t="0" r="0" b="0"/>
              <a:pathLst>
                <a:path w="6654" h="19">
                  <a:moveTo>
                    <a:pt x="21" y="0"/>
                  </a:moveTo>
                  <a:lnTo>
                    <a:pt x="0" y="19"/>
                  </a:lnTo>
                  <a:lnTo>
                    <a:pt x="6654" y="19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84" name="Freeform 1279"/>
            <p:cNvSpPr/>
            <p:nvPr/>
          </p:nvSpPr>
          <p:spPr>
            <a:xfrm>
              <a:off x="3753" y="2669"/>
              <a:ext cx="739" cy="2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"/>
                </a:cxn>
                <a:cxn ang="0">
                  <a:pos x="739" y="2"/>
                </a:cxn>
                <a:cxn ang="0">
                  <a:pos x="2" y="0"/>
                </a:cxn>
              </a:cxnLst>
              <a:rect l="0" t="0" r="0" b="0"/>
              <a:pathLst>
                <a:path w="6654" h="19">
                  <a:moveTo>
                    <a:pt x="21" y="0"/>
                  </a:moveTo>
                  <a:lnTo>
                    <a:pt x="0" y="19"/>
                  </a:lnTo>
                  <a:lnTo>
                    <a:pt x="6654" y="19"/>
                  </a:lnTo>
                  <a:lnTo>
                    <a:pt x="21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85" name="Freeform 1280"/>
            <p:cNvSpPr/>
            <p:nvPr/>
          </p:nvSpPr>
          <p:spPr>
            <a:xfrm>
              <a:off x="3755" y="2669"/>
              <a:ext cx="737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35" y="0"/>
                </a:cxn>
                <a:cxn ang="0">
                  <a:pos x="737" y="2"/>
                </a:cxn>
                <a:cxn ang="0">
                  <a:pos x="0" y="0"/>
                </a:cxn>
              </a:cxnLst>
              <a:rect l="0" t="0" r="0" b="0"/>
              <a:pathLst>
                <a:path w="6633" h="19">
                  <a:moveTo>
                    <a:pt x="0" y="0"/>
                  </a:moveTo>
                  <a:lnTo>
                    <a:pt x="6611" y="0"/>
                  </a:lnTo>
                  <a:lnTo>
                    <a:pt x="6633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86" name="Freeform 1281"/>
            <p:cNvSpPr/>
            <p:nvPr/>
          </p:nvSpPr>
          <p:spPr>
            <a:xfrm>
              <a:off x="3755" y="2669"/>
              <a:ext cx="737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35" y="0"/>
                </a:cxn>
                <a:cxn ang="0">
                  <a:pos x="737" y="2"/>
                </a:cxn>
                <a:cxn ang="0">
                  <a:pos x="0" y="0"/>
                </a:cxn>
              </a:cxnLst>
              <a:rect l="0" t="0" r="0" b="0"/>
              <a:pathLst>
                <a:path w="6633" h="19">
                  <a:moveTo>
                    <a:pt x="0" y="0"/>
                  </a:moveTo>
                  <a:lnTo>
                    <a:pt x="6611" y="0"/>
                  </a:lnTo>
                  <a:lnTo>
                    <a:pt x="6633" y="1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87" name="Freeform 1282"/>
            <p:cNvSpPr/>
            <p:nvPr/>
          </p:nvSpPr>
          <p:spPr>
            <a:xfrm>
              <a:off x="3738" y="2671"/>
              <a:ext cx="766" cy="12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12"/>
                </a:cxn>
                <a:cxn ang="0">
                  <a:pos x="766" y="12"/>
                </a:cxn>
                <a:cxn ang="0">
                  <a:pos x="14" y="0"/>
                </a:cxn>
              </a:cxnLst>
              <a:rect l="0" t="0" r="0" b="0"/>
              <a:pathLst>
                <a:path w="6890" h="112">
                  <a:moveTo>
                    <a:pt x="129" y="0"/>
                  </a:moveTo>
                  <a:lnTo>
                    <a:pt x="0" y="112"/>
                  </a:lnTo>
                  <a:lnTo>
                    <a:pt x="6890" y="112"/>
                  </a:lnTo>
                  <a:lnTo>
                    <a:pt x="129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88" name="Freeform 1283"/>
            <p:cNvSpPr/>
            <p:nvPr/>
          </p:nvSpPr>
          <p:spPr>
            <a:xfrm>
              <a:off x="3738" y="2671"/>
              <a:ext cx="766" cy="12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12"/>
                </a:cxn>
                <a:cxn ang="0">
                  <a:pos x="766" y="12"/>
                </a:cxn>
                <a:cxn ang="0">
                  <a:pos x="14" y="0"/>
                </a:cxn>
              </a:cxnLst>
              <a:rect l="0" t="0" r="0" b="0"/>
              <a:pathLst>
                <a:path w="6890" h="112">
                  <a:moveTo>
                    <a:pt x="129" y="0"/>
                  </a:moveTo>
                  <a:lnTo>
                    <a:pt x="0" y="112"/>
                  </a:lnTo>
                  <a:lnTo>
                    <a:pt x="6890" y="112"/>
                  </a:lnTo>
                  <a:lnTo>
                    <a:pt x="129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89" name="Freeform 1284"/>
            <p:cNvSpPr/>
            <p:nvPr/>
          </p:nvSpPr>
          <p:spPr>
            <a:xfrm>
              <a:off x="3753" y="2671"/>
              <a:ext cx="7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39" y="0"/>
                </a:cxn>
                <a:cxn ang="0">
                  <a:pos x="751" y="12"/>
                </a:cxn>
                <a:cxn ang="0">
                  <a:pos x="0" y="0"/>
                </a:cxn>
              </a:cxnLst>
              <a:rect l="0" t="0" r="0" b="0"/>
              <a:pathLst>
                <a:path w="6761" h="112">
                  <a:moveTo>
                    <a:pt x="0" y="0"/>
                  </a:moveTo>
                  <a:lnTo>
                    <a:pt x="6654" y="0"/>
                  </a:lnTo>
                  <a:lnTo>
                    <a:pt x="6761" y="1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90" name="Freeform 1285"/>
            <p:cNvSpPr/>
            <p:nvPr/>
          </p:nvSpPr>
          <p:spPr>
            <a:xfrm>
              <a:off x="3753" y="2671"/>
              <a:ext cx="7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39" y="0"/>
                </a:cxn>
                <a:cxn ang="0">
                  <a:pos x="751" y="12"/>
                </a:cxn>
                <a:cxn ang="0">
                  <a:pos x="0" y="0"/>
                </a:cxn>
              </a:cxnLst>
              <a:rect l="0" t="0" r="0" b="0"/>
              <a:pathLst>
                <a:path w="6761" h="112">
                  <a:moveTo>
                    <a:pt x="0" y="0"/>
                  </a:moveTo>
                  <a:lnTo>
                    <a:pt x="6654" y="0"/>
                  </a:lnTo>
                  <a:lnTo>
                    <a:pt x="6761" y="11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91" name="Freeform 1286"/>
            <p:cNvSpPr/>
            <p:nvPr/>
          </p:nvSpPr>
          <p:spPr>
            <a:xfrm>
              <a:off x="3736" y="2683"/>
              <a:ext cx="770" cy="3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3"/>
                </a:cxn>
                <a:cxn ang="0">
                  <a:pos x="770" y="3"/>
                </a:cxn>
                <a:cxn ang="0">
                  <a:pos x="3" y="0"/>
                </a:cxn>
              </a:cxnLst>
              <a:rect l="0" t="0" r="0" b="0"/>
              <a:pathLst>
                <a:path w="6935" h="23">
                  <a:moveTo>
                    <a:pt x="23" y="0"/>
                  </a:moveTo>
                  <a:lnTo>
                    <a:pt x="0" y="23"/>
                  </a:lnTo>
                  <a:lnTo>
                    <a:pt x="6935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92" name="Freeform 1287"/>
            <p:cNvSpPr/>
            <p:nvPr/>
          </p:nvSpPr>
          <p:spPr>
            <a:xfrm>
              <a:off x="3736" y="2683"/>
              <a:ext cx="770" cy="3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3"/>
                </a:cxn>
                <a:cxn ang="0">
                  <a:pos x="770" y="3"/>
                </a:cxn>
                <a:cxn ang="0">
                  <a:pos x="3" y="0"/>
                </a:cxn>
              </a:cxnLst>
              <a:rect l="0" t="0" r="0" b="0"/>
              <a:pathLst>
                <a:path w="6935" h="23">
                  <a:moveTo>
                    <a:pt x="23" y="0"/>
                  </a:moveTo>
                  <a:lnTo>
                    <a:pt x="0" y="23"/>
                  </a:lnTo>
                  <a:lnTo>
                    <a:pt x="6935" y="23"/>
                  </a:lnTo>
                  <a:lnTo>
                    <a:pt x="23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93" name="Freeform 1288"/>
            <p:cNvSpPr/>
            <p:nvPr/>
          </p:nvSpPr>
          <p:spPr>
            <a:xfrm>
              <a:off x="3738" y="2683"/>
              <a:ext cx="768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66" y="0"/>
                </a:cxn>
                <a:cxn ang="0">
                  <a:pos x="768" y="3"/>
                </a:cxn>
                <a:cxn ang="0">
                  <a:pos x="0" y="0"/>
                </a:cxn>
              </a:cxnLst>
              <a:rect l="0" t="0" r="0" b="0"/>
              <a:pathLst>
                <a:path w="6912" h="23">
                  <a:moveTo>
                    <a:pt x="0" y="0"/>
                  </a:moveTo>
                  <a:lnTo>
                    <a:pt x="6890" y="0"/>
                  </a:lnTo>
                  <a:lnTo>
                    <a:pt x="6912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94" name="Freeform 1289"/>
            <p:cNvSpPr/>
            <p:nvPr/>
          </p:nvSpPr>
          <p:spPr>
            <a:xfrm>
              <a:off x="3738" y="2683"/>
              <a:ext cx="768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66" y="0"/>
                </a:cxn>
                <a:cxn ang="0">
                  <a:pos x="768" y="3"/>
                </a:cxn>
                <a:cxn ang="0">
                  <a:pos x="0" y="0"/>
                </a:cxn>
              </a:cxnLst>
              <a:rect l="0" t="0" r="0" b="0"/>
              <a:pathLst>
                <a:path w="6912" h="23">
                  <a:moveTo>
                    <a:pt x="0" y="0"/>
                  </a:moveTo>
                  <a:lnTo>
                    <a:pt x="6890" y="0"/>
                  </a:lnTo>
                  <a:lnTo>
                    <a:pt x="6912" y="2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95" name="Freeform 1290"/>
            <p:cNvSpPr/>
            <p:nvPr/>
          </p:nvSpPr>
          <p:spPr>
            <a:xfrm>
              <a:off x="3723" y="2686"/>
              <a:ext cx="793" cy="14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0" y="14"/>
                </a:cxn>
                <a:cxn ang="0">
                  <a:pos x="793" y="14"/>
                </a:cxn>
                <a:cxn ang="0">
                  <a:pos x="13" y="0"/>
                </a:cxn>
              </a:cxnLst>
              <a:rect l="0" t="0" r="0" b="0"/>
              <a:pathLst>
                <a:path w="7138" h="122">
                  <a:moveTo>
                    <a:pt x="113" y="0"/>
                  </a:moveTo>
                  <a:lnTo>
                    <a:pt x="0" y="122"/>
                  </a:lnTo>
                  <a:lnTo>
                    <a:pt x="7138" y="122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96" name="Freeform 1291"/>
            <p:cNvSpPr/>
            <p:nvPr/>
          </p:nvSpPr>
          <p:spPr>
            <a:xfrm>
              <a:off x="3723" y="2686"/>
              <a:ext cx="793" cy="14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0" y="14"/>
                </a:cxn>
                <a:cxn ang="0">
                  <a:pos x="793" y="14"/>
                </a:cxn>
                <a:cxn ang="0">
                  <a:pos x="13" y="0"/>
                </a:cxn>
              </a:cxnLst>
              <a:rect l="0" t="0" r="0" b="0"/>
              <a:pathLst>
                <a:path w="7138" h="122">
                  <a:moveTo>
                    <a:pt x="113" y="0"/>
                  </a:moveTo>
                  <a:lnTo>
                    <a:pt x="0" y="122"/>
                  </a:lnTo>
                  <a:lnTo>
                    <a:pt x="7138" y="122"/>
                  </a:lnTo>
                  <a:lnTo>
                    <a:pt x="113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97" name="Freeform 1292"/>
            <p:cNvSpPr/>
            <p:nvPr/>
          </p:nvSpPr>
          <p:spPr>
            <a:xfrm>
              <a:off x="3736" y="2686"/>
              <a:ext cx="780" cy="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70" y="0"/>
                </a:cxn>
                <a:cxn ang="0">
                  <a:pos x="780" y="14"/>
                </a:cxn>
                <a:cxn ang="0">
                  <a:pos x="0" y="0"/>
                </a:cxn>
              </a:cxnLst>
              <a:rect l="0" t="0" r="0" b="0"/>
              <a:pathLst>
                <a:path w="7025" h="122">
                  <a:moveTo>
                    <a:pt x="0" y="0"/>
                  </a:moveTo>
                  <a:lnTo>
                    <a:pt x="6935" y="0"/>
                  </a:lnTo>
                  <a:lnTo>
                    <a:pt x="7025" y="1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98" name="Freeform 1293"/>
            <p:cNvSpPr/>
            <p:nvPr/>
          </p:nvSpPr>
          <p:spPr>
            <a:xfrm>
              <a:off x="3736" y="2686"/>
              <a:ext cx="780" cy="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70" y="0"/>
                </a:cxn>
                <a:cxn ang="0">
                  <a:pos x="780" y="14"/>
                </a:cxn>
                <a:cxn ang="0">
                  <a:pos x="0" y="0"/>
                </a:cxn>
              </a:cxnLst>
              <a:rect l="0" t="0" r="0" b="0"/>
              <a:pathLst>
                <a:path w="7025" h="122">
                  <a:moveTo>
                    <a:pt x="0" y="0"/>
                  </a:moveTo>
                  <a:lnTo>
                    <a:pt x="6935" y="0"/>
                  </a:lnTo>
                  <a:lnTo>
                    <a:pt x="7025" y="12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99" name="Freeform 1294"/>
            <p:cNvSpPr/>
            <p:nvPr/>
          </p:nvSpPr>
          <p:spPr>
            <a:xfrm>
              <a:off x="3721" y="2700"/>
              <a:ext cx="798" cy="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3"/>
                </a:cxn>
                <a:cxn ang="0">
                  <a:pos x="798" y="3"/>
                </a:cxn>
                <a:cxn ang="0">
                  <a:pos x="2" y="0"/>
                </a:cxn>
              </a:cxnLst>
              <a:rect l="0" t="0" r="0" b="0"/>
              <a:pathLst>
                <a:path w="7181" h="29">
                  <a:moveTo>
                    <a:pt x="22" y="0"/>
                  </a:moveTo>
                  <a:lnTo>
                    <a:pt x="0" y="29"/>
                  </a:lnTo>
                  <a:lnTo>
                    <a:pt x="7181" y="29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00" name="Freeform 1295"/>
            <p:cNvSpPr/>
            <p:nvPr/>
          </p:nvSpPr>
          <p:spPr>
            <a:xfrm>
              <a:off x="3721" y="2700"/>
              <a:ext cx="798" cy="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3"/>
                </a:cxn>
                <a:cxn ang="0">
                  <a:pos x="798" y="3"/>
                </a:cxn>
                <a:cxn ang="0">
                  <a:pos x="2" y="0"/>
                </a:cxn>
              </a:cxnLst>
              <a:rect l="0" t="0" r="0" b="0"/>
              <a:pathLst>
                <a:path w="7181" h="29">
                  <a:moveTo>
                    <a:pt x="22" y="0"/>
                  </a:moveTo>
                  <a:lnTo>
                    <a:pt x="0" y="29"/>
                  </a:lnTo>
                  <a:lnTo>
                    <a:pt x="7181" y="29"/>
                  </a:lnTo>
                  <a:lnTo>
                    <a:pt x="22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01" name="Freeform 1296"/>
            <p:cNvSpPr/>
            <p:nvPr/>
          </p:nvSpPr>
          <p:spPr>
            <a:xfrm>
              <a:off x="3723" y="2700"/>
              <a:ext cx="796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94" y="0"/>
                </a:cxn>
                <a:cxn ang="0">
                  <a:pos x="796" y="3"/>
                </a:cxn>
                <a:cxn ang="0">
                  <a:pos x="0" y="0"/>
                </a:cxn>
              </a:cxnLst>
              <a:rect l="0" t="0" r="0" b="0"/>
              <a:pathLst>
                <a:path w="7159" h="29">
                  <a:moveTo>
                    <a:pt x="0" y="0"/>
                  </a:moveTo>
                  <a:lnTo>
                    <a:pt x="7138" y="0"/>
                  </a:lnTo>
                  <a:lnTo>
                    <a:pt x="7159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02" name="Freeform 1297"/>
            <p:cNvSpPr/>
            <p:nvPr/>
          </p:nvSpPr>
          <p:spPr>
            <a:xfrm>
              <a:off x="3723" y="2700"/>
              <a:ext cx="796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94" y="0"/>
                </a:cxn>
                <a:cxn ang="0">
                  <a:pos x="796" y="3"/>
                </a:cxn>
                <a:cxn ang="0">
                  <a:pos x="0" y="0"/>
                </a:cxn>
              </a:cxnLst>
              <a:rect l="0" t="0" r="0" b="0"/>
              <a:pathLst>
                <a:path w="7159" h="29">
                  <a:moveTo>
                    <a:pt x="0" y="0"/>
                  </a:moveTo>
                  <a:lnTo>
                    <a:pt x="7138" y="0"/>
                  </a:lnTo>
                  <a:lnTo>
                    <a:pt x="7159" y="2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03" name="Freeform 1298"/>
            <p:cNvSpPr/>
            <p:nvPr/>
          </p:nvSpPr>
          <p:spPr>
            <a:xfrm>
              <a:off x="3710" y="2703"/>
              <a:ext cx="817" cy="1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14"/>
                </a:cxn>
                <a:cxn ang="0">
                  <a:pos x="817" y="14"/>
                </a:cxn>
                <a:cxn ang="0">
                  <a:pos x="11" y="0"/>
                </a:cxn>
              </a:cxnLst>
              <a:rect l="0" t="0" r="0" b="0"/>
              <a:pathLst>
                <a:path w="7350" h="129">
                  <a:moveTo>
                    <a:pt x="97" y="0"/>
                  </a:moveTo>
                  <a:lnTo>
                    <a:pt x="0" y="129"/>
                  </a:lnTo>
                  <a:lnTo>
                    <a:pt x="7350" y="129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04" name="Freeform 1299"/>
            <p:cNvSpPr/>
            <p:nvPr/>
          </p:nvSpPr>
          <p:spPr>
            <a:xfrm>
              <a:off x="3710" y="2703"/>
              <a:ext cx="817" cy="1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14"/>
                </a:cxn>
                <a:cxn ang="0">
                  <a:pos x="817" y="14"/>
                </a:cxn>
                <a:cxn ang="0">
                  <a:pos x="11" y="0"/>
                </a:cxn>
              </a:cxnLst>
              <a:rect l="0" t="0" r="0" b="0"/>
              <a:pathLst>
                <a:path w="7350" h="129">
                  <a:moveTo>
                    <a:pt x="97" y="0"/>
                  </a:moveTo>
                  <a:lnTo>
                    <a:pt x="0" y="129"/>
                  </a:lnTo>
                  <a:lnTo>
                    <a:pt x="7350" y="129"/>
                  </a:lnTo>
                  <a:lnTo>
                    <a:pt x="97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05" name="Freeform 1300"/>
            <p:cNvSpPr/>
            <p:nvPr/>
          </p:nvSpPr>
          <p:spPr>
            <a:xfrm>
              <a:off x="3721" y="2703"/>
              <a:ext cx="806" cy="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98" y="0"/>
                </a:cxn>
                <a:cxn ang="0">
                  <a:pos x="806" y="14"/>
                </a:cxn>
                <a:cxn ang="0">
                  <a:pos x="0" y="0"/>
                </a:cxn>
              </a:cxnLst>
              <a:rect l="0" t="0" r="0" b="0"/>
              <a:pathLst>
                <a:path w="7253" h="129">
                  <a:moveTo>
                    <a:pt x="0" y="0"/>
                  </a:moveTo>
                  <a:lnTo>
                    <a:pt x="7181" y="0"/>
                  </a:lnTo>
                  <a:lnTo>
                    <a:pt x="7253" y="1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06" name="Freeform 1301"/>
            <p:cNvSpPr/>
            <p:nvPr/>
          </p:nvSpPr>
          <p:spPr>
            <a:xfrm>
              <a:off x="3721" y="2703"/>
              <a:ext cx="806" cy="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98" y="0"/>
                </a:cxn>
                <a:cxn ang="0">
                  <a:pos x="806" y="14"/>
                </a:cxn>
                <a:cxn ang="0">
                  <a:pos x="0" y="0"/>
                </a:cxn>
              </a:cxnLst>
              <a:rect l="0" t="0" r="0" b="0"/>
              <a:pathLst>
                <a:path w="7253" h="129">
                  <a:moveTo>
                    <a:pt x="0" y="0"/>
                  </a:moveTo>
                  <a:lnTo>
                    <a:pt x="7181" y="0"/>
                  </a:lnTo>
                  <a:lnTo>
                    <a:pt x="7253" y="12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07" name="Freeform 1302"/>
            <p:cNvSpPr/>
            <p:nvPr/>
          </p:nvSpPr>
          <p:spPr>
            <a:xfrm>
              <a:off x="3708" y="2717"/>
              <a:ext cx="821" cy="4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4"/>
                </a:cxn>
                <a:cxn ang="0">
                  <a:pos x="821" y="4"/>
                </a:cxn>
                <a:cxn ang="0">
                  <a:pos x="2" y="0"/>
                </a:cxn>
              </a:cxnLst>
              <a:rect l="0" t="0" r="0" b="0"/>
              <a:pathLst>
                <a:path w="7389" h="33">
                  <a:moveTo>
                    <a:pt x="20" y="0"/>
                  </a:moveTo>
                  <a:lnTo>
                    <a:pt x="0" y="33"/>
                  </a:lnTo>
                  <a:lnTo>
                    <a:pt x="7389" y="3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08" name="Freeform 1303"/>
            <p:cNvSpPr/>
            <p:nvPr/>
          </p:nvSpPr>
          <p:spPr>
            <a:xfrm>
              <a:off x="3708" y="2717"/>
              <a:ext cx="821" cy="4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4"/>
                </a:cxn>
                <a:cxn ang="0">
                  <a:pos x="821" y="4"/>
                </a:cxn>
                <a:cxn ang="0">
                  <a:pos x="2" y="0"/>
                </a:cxn>
              </a:cxnLst>
              <a:rect l="0" t="0" r="0" b="0"/>
              <a:pathLst>
                <a:path w="7389" h="33">
                  <a:moveTo>
                    <a:pt x="20" y="0"/>
                  </a:moveTo>
                  <a:lnTo>
                    <a:pt x="0" y="33"/>
                  </a:lnTo>
                  <a:lnTo>
                    <a:pt x="7389" y="33"/>
                  </a:lnTo>
                  <a:lnTo>
                    <a:pt x="2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09" name="Freeform 1304"/>
            <p:cNvSpPr/>
            <p:nvPr/>
          </p:nvSpPr>
          <p:spPr>
            <a:xfrm>
              <a:off x="3710" y="2717"/>
              <a:ext cx="819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17" y="0"/>
                </a:cxn>
                <a:cxn ang="0">
                  <a:pos x="819" y="4"/>
                </a:cxn>
                <a:cxn ang="0">
                  <a:pos x="0" y="0"/>
                </a:cxn>
              </a:cxnLst>
              <a:rect l="0" t="0" r="0" b="0"/>
              <a:pathLst>
                <a:path w="7369" h="33">
                  <a:moveTo>
                    <a:pt x="0" y="0"/>
                  </a:moveTo>
                  <a:lnTo>
                    <a:pt x="7350" y="0"/>
                  </a:lnTo>
                  <a:lnTo>
                    <a:pt x="7369" y="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10" name="Freeform 1305"/>
            <p:cNvSpPr/>
            <p:nvPr/>
          </p:nvSpPr>
          <p:spPr>
            <a:xfrm>
              <a:off x="3710" y="2717"/>
              <a:ext cx="819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17" y="0"/>
                </a:cxn>
                <a:cxn ang="0">
                  <a:pos x="819" y="4"/>
                </a:cxn>
                <a:cxn ang="0">
                  <a:pos x="0" y="0"/>
                </a:cxn>
              </a:cxnLst>
              <a:rect l="0" t="0" r="0" b="0"/>
              <a:pathLst>
                <a:path w="7369" h="33">
                  <a:moveTo>
                    <a:pt x="0" y="0"/>
                  </a:moveTo>
                  <a:lnTo>
                    <a:pt x="7350" y="0"/>
                  </a:lnTo>
                  <a:lnTo>
                    <a:pt x="7369" y="3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11" name="Freeform 1306"/>
            <p:cNvSpPr/>
            <p:nvPr/>
          </p:nvSpPr>
          <p:spPr>
            <a:xfrm>
              <a:off x="3699" y="2721"/>
              <a:ext cx="836" cy="15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15"/>
                </a:cxn>
                <a:cxn ang="0">
                  <a:pos x="836" y="15"/>
                </a:cxn>
                <a:cxn ang="0">
                  <a:pos x="9" y="0"/>
                </a:cxn>
              </a:cxnLst>
              <a:rect l="0" t="0" r="0" b="0"/>
              <a:pathLst>
                <a:path w="7526" h="137">
                  <a:moveTo>
                    <a:pt x="81" y="0"/>
                  </a:moveTo>
                  <a:lnTo>
                    <a:pt x="0" y="137"/>
                  </a:lnTo>
                  <a:lnTo>
                    <a:pt x="7526" y="137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12" name="Freeform 1307"/>
            <p:cNvSpPr/>
            <p:nvPr/>
          </p:nvSpPr>
          <p:spPr>
            <a:xfrm>
              <a:off x="3699" y="2721"/>
              <a:ext cx="836" cy="15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15"/>
                </a:cxn>
                <a:cxn ang="0">
                  <a:pos x="836" y="15"/>
                </a:cxn>
                <a:cxn ang="0">
                  <a:pos x="9" y="0"/>
                </a:cxn>
              </a:cxnLst>
              <a:rect l="0" t="0" r="0" b="0"/>
              <a:pathLst>
                <a:path w="7526" h="137">
                  <a:moveTo>
                    <a:pt x="81" y="0"/>
                  </a:moveTo>
                  <a:lnTo>
                    <a:pt x="0" y="137"/>
                  </a:lnTo>
                  <a:lnTo>
                    <a:pt x="7526" y="137"/>
                  </a:lnTo>
                  <a:lnTo>
                    <a:pt x="81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13" name="Freeform 1308"/>
            <p:cNvSpPr/>
            <p:nvPr/>
          </p:nvSpPr>
          <p:spPr>
            <a:xfrm>
              <a:off x="3708" y="2721"/>
              <a:ext cx="827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21" y="0"/>
                </a:cxn>
                <a:cxn ang="0">
                  <a:pos x="827" y="15"/>
                </a:cxn>
                <a:cxn ang="0">
                  <a:pos x="0" y="0"/>
                </a:cxn>
              </a:cxnLst>
              <a:rect l="0" t="0" r="0" b="0"/>
              <a:pathLst>
                <a:path w="7445" h="137">
                  <a:moveTo>
                    <a:pt x="0" y="0"/>
                  </a:moveTo>
                  <a:lnTo>
                    <a:pt x="7389" y="0"/>
                  </a:lnTo>
                  <a:lnTo>
                    <a:pt x="7445" y="1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14" name="Freeform 1309"/>
            <p:cNvSpPr/>
            <p:nvPr/>
          </p:nvSpPr>
          <p:spPr>
            <a:xfrm>
              <a:off x="3708" y="2721"/>
              <a:ext cx="827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21" y="0"/>
                </a:cxn>
                <a:cxn ang="0">
                  <a:pos x="827" y="15"/>
                </a:cxn>
                <a:cxn ang="0">
                  <a:pos x="0" y="0"/>
                </a:cxn>
              </a:cxnLst>
              <a:rect l="0" t="0" r="0" b="0"/>
              <a:pathLst>
                <a:path w="7445" h="137">
                  <a:moveTo>
                    <a:pt x="0" y="0"/>
                  </a:moveTo>
                  <a:lnTo>
                    <a:pt x="7389" y="0"/>
                  </a:lnTo>
                  <a:lnTo>
                    <a:pt x="7445" y="13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15" name="Freeform 1310"/>
            <p:cNvSpPr/>
            <p:nvPr/>
          </p:nvSpPr>
          <p:spPr>
            <a:xfrm>
              <a:off x="3697" y="2736"/>
              <a:ext cx="839" cy="4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4"/>
                </a:cxn>
                <a:cxn ang="0">
                  <a:pos x="839" y="4"/>
                </a:cxn>
                <a:cxn ang="0">
                  <a:pos x="2" y="0"/>
                </a:cxn>
              </a:cxnLst>
              <a:rect l="0" t="0" r="0" b="0"/>
              <a:pathLst>
                <a:path w="7556" h="34">
                  <a:moveTo>
                    <a:pt x="16" y="0"/>
                  </a:moveTo>
                  <a:lnTo>
                    <a:pt x="0" y="34"/>
                  </a:lnTo>
                  <a:lnTo>
                    <a:pt x="7556" y="34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16" name="Freeform 1311"/>
            <p:cNvSpPr/>
            <p:nvPr/>
          </p:nvSpPr>
          <p:spPr>
            <a:xfrm>
              <a:off x="3697" y="2736"/>
              <a:ext cx="839" cy="4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4"/>
                </a:cxn>
                <a:cxn ang="0">
                  <a:pos x="839" y="4"/>
                </a:cxn>
                <a:cxn ang="0">
                  <a:pos x="2" y="0"/>
                </a:cxn>
              </a:cxnLst>
              <a:rect l="0" t="0" r="0" b="0"/>
              <a:pathLst>
                <a:path w="7556" h="34">
                  <a:moveTo>
                    <a:pt x="16" y="0"/>
                  </a:moveTo>
                  <a:lnTo>
                    <a:pt x="0" y="34"/>
                  </a:lnTo>
                  <a:lnTo>
                    <a:pt x="7556" y="34"/>
                  </a:lnTo>
                  <a:lnTo>
                    <a:pt x="16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17" name="Freeform 1312"/>
            <p:cNvSpPr/>
            <p:nvPr/>
          </p:nvSpPr>
          <p:spPr>
            <a:xfrm>
              <a:off x="3699" y="2736"/>
              <a:ext cx="837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35" y="0"/>
                </a:cxn>
                <a:cxn ang="0">
                  <a:pos x="837" y="4"/>
                </a:cxn>
                <a:cxn ang="0">
                  <a:pos x="0" y="0"/>
                </a:cxn>
              </a:cxnLst>
              <a:rect l="0" t="0" r="0" b="0"/>
              <a:pathLst>
                <a:path w="7540" h="34">
                  <a:moveTo>
                    <a:pt x="0" y="0"/>
                  </a:moveTo>
                  <a:lnTo>
                    <a:pt x="7526" y="0"/>
                  </a:lnTo>
                  <a:lnTo>
                    <a:pt x="7540" y="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18" name="Freeform 1313"/>
            <p:cNvSpPr/>
            <p:nvPr/>
          </p:nvSpPr>
          <p:spPr>
            <a:xfrm>
              <a:off x="3699" y="2736"/>
              <a:ext cx="837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35" y="0"/>
                </a:cxn>
                <a:cxn ang="0">
                  <a:pos x="837" y="4"/>
                </a:cxn>
                <a:cxn ang="0">
                  <a:pos x="0" y="0"/>
                </a:cxn>
              </a:cxnLst>
              <a:rect l="0" t="0" r="0" b="0"/>
              <a:pathLst>
                <a:path w="7540" h="34">
                  <a:moveTo>
                    <a:pt x="0" y="0"/>
                  </a:moveTo>
                  <a:lnTo>
                    <a:pt x="7526" y="0"/>
                  </a:lnTo>
                  <a:lnTo>
                    <a:pt x="7540" y="3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19" name="Freeform 1314"/>
            <p:cNvSpPr/>
            <p:nvPr/>
          </p:nvSpPr>
          <p:spPr>
            <a:xfrm>
              <a:off x="3689" y="2740"/>
              <a:ext cx="852" cy="16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16"/>
                </a:cxn>
                <a:cxn ang="0">
                  <a:pos x="852" y="16"/>
                </a:cxn>
                <a:cxn ang="0">
                  <a:pos x="7" y="0"/>
                </a:cxn>
              </a:cxnLst>
              <a:rect l="0" t="0" r="0" b="0"/>
              <a:pathLst>
                <a:path w="7662" h="144">
                  <a:moveTo>
                    <a:pt x="67" y="0"/>
                  </a:moveTo>
                  <a:lnTo>
                    <a:pt x="0" y="144"/>
                  </a:lnTo>
                  <a:lnTo>
                    <a:pt x="7662" y="144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20" name="Freeform 1315"/>
            <p:cNvSpPr/>
            <p:nvPr/>
          </p:nvSpPr>
          <p:spPr>
            <a:xfrm>
              <a:off x="3689" y="2740"/>
              <a:ext cx="852" cy="16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16"/>
                </a:cxn>
                <a:cxn ang="0">
                  <a:pos x="852" y="16"/>
                </a:cxn>
                <a:cxn ang="0">
                  <a:pos x="7" y="0"/>
                </a:cxn>
              </a:cxnLst>
              <a:rect l="0" t="0" r="0" b="0"/>
              <a:pathLst>
                <a:path w="7662" h="144">
                  <a:moveTo>
                    <a:pt x="67" y="0"/>
                  </a:moveTo>
                  <a:lnTo>
                    <a:pt x="0" y="144"/>
                  </a:lnTo>
                  <a:lnTo>
                    <a:pt x="7662" y="144"/>
                  </a:lnTo>
                  <a:lnTo>
                    <a:pt x="67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21" name="Freeform 1316"/>
            <p:cNvSpPr/>
            <p:nvPr/>
          </p:nvSpPr>
          <p:spPr>
            <a:xfrm>
              <a:off x="3697" y="2740"/>
              <a:ext cx="844" cy="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40" y="0"/>
                </a:cxn>
                <a:cxn ang="0">
                  <a:pos x="844" y="16"/>
                </a:cxn>
                <a:cxn ang="0">
                  <a:pos x="0" y="0"/>
                </a:cxn>
              </a:cxnLst>
              <a:rect l="0" t="0" r="0" b="0"/>
              <a:pathLst>
                <a:path w="7595" h="144">
                  <a:moveTo>
                    <a:pt x="0" y="0"/>
                  </a:moveTo>
                  <a:lnTo>
                    <a:pt x="7556" y="0"/>
                  </a:lnTo>
                  <a:lnTo>
                    <a:pt x="7595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22" name="Freeform 1317"/>
            <p:cNvSpPr/>
            <p:nvPr/>
          </p:nvSpPr>
          <p:spPr>
            <a:xfrm>
              <a:off x="3697" y="2740"/>
              <a:ext cx="844" cy="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40" y="0"/>
                </a:cxn>
                <a:cxn ang="0">
                  <a:pos x="844" y="16"/>
                </a:cxn>
                <a:cxn ang="0">
                  <a:pos x="0" y="0"/>
                </a:cxn>
              </a:cxnLst>
              <a:rect l="0" t="0" r="0" b="0"/>
              <a:pathLst>
                <a:path w="7595" h="144">
                  <a:moveTo>
                    <a:pt x="0" y="0"/>
                  </a:moveTo>
                  <a:lnTo>
                    <a:pt x="7556" y="0"/>
                  </a:lnTo>
                  <a:lnTo>
                    <a:pt x="7595" y="14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23" name="Freeform 1318"/>
            <p:cNvSpPr/>
            <p:nvPr/>
          </p:nvSpPr>
          <p:spPr>
            <a:xfrm>
              <a:off x="3688" y="2756"/>
              <a:ext cx="854" cy="4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4"/>
                </a:cxn>
                <a:cxn ang="0">
                  <a:pos x="854" y="4"/>
                </a:cxn>
                <a:cxn ang="0">
                  <a:pos x="1" y="0"/>
                </a:cxn>
              </a:cxnLst>
              <a:rect l="0" t="0" r="0" b="0"/>
              <a:pathLst>
                <a:path w="7684" h="35">
                  <a:moveTo>
                    <a:pt x="12" y="0"/>
                  </a:moveTo>
                  <a:lnTo>
                    <a:pt x="0" y="35"/>
                  </a:lnTo>
                  <a:lnTo>
                    <a:pt x="7684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24" name="Freeform 1319"/>
            <p:cNvSpPr/>
            <p:nvPr/>
          </p:nvSpPr>
          <p:spPr>
            <a:xfrm>
              <a:off x="3688" y="2756"/>
              <a:ext cx="854" cy="4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4"/>
                </a:cxn>
                <a:cxn ang="0">
                  <a:pos x="854" y="4"/>
                </a:cxn>
                <a:cxn ang="0">
                  <a:pos x="1" y="0"/>
                </a:cxn>
              </a:cxnLst>
              <a:rect l="0" t="0" r="0" b="0"/>
              <a:pathLst>
                <a:path w="7684" h="35">
                  <a:moveTo>
                    <a:pt x="12" y="0"/>
                  </a:moveTo>
                  <a:lnTo>
                    <a:pt x="0" y="35"/>
                  </a:lnTo>
                  <a:lnTo>
                    <a:pt x="7684" y="35"/>
                  </a:lnTo>
                  <a:lnTo>
                    <a:pt x="12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25" name="Freeform 1320"/>
            <p:cNvSpPr/>
            <p:nvPr/>
          </p:nvSpPr>
          <p:spPr>
            <a:xfrm>
              <a:off x="3689" y="2756"/>
              <a:ext cx="853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52" y="0"/>
                </a:cxn>
                <a:cxn ang="0">
                  <a:pos x="853" y="4"/>
                </a:cxn>
                <a:cxn ang="0">
                  <a:pos x="0" y="0"/>
                </a:cxn>
              </a:cxnLst>
              <a:rect l="0" t="0" r="0" b="0"/>
              <a:pathLst>
                <a:path w="7672" h="35">
                  <a:moveTo>
                    <a:pt x="0" y="0"/>
                  </a:moveTo>
                  <a:lnTo>
                    <a:pt x="7662" y="0"/>
                  </a:lnTo>
                  <a:lnTo>
                    <a:pt x="7672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26" name="Freeform 1321"/>
            <p:cNvSpPr/>
            <p:nvPr/>
          </p:nvSpPr>
          <p:spPr>
            <a:xfrm>
              <a:off x="3689" y="2756"/>
              <a:ext cx="853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52" y="0"/>
                </a:cxn>
                <a:cxn ang="0">
                  <a:pos x="853" y="4"/>
                </a:cxn>
                <a:cxn ang="0">
                  <a:pos x="0" y="0"/>
                </a:cxn>
              </a:cxnLst>
              <a:rect l="0" t="0" r="0" b="0"/>
              <a:pathLst>
                <a:path w="7672" h="35">
                  <a:moveTo>
                    <a:pt x="0" y="0"/>
                  </a:moveTo>
                  <a:lnTo>
                    <a:pt x="7662" y="0"/>
                  </a:lnTo>
                  <a:lnTo>
                    <a:pt x="7672" y="3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27" name="Freeform 1322"/>
            <p:cNvSpPr/>
            <p:nvPr/>
          </p:nvSpPr>
          <p:spPr>
            <a:xfrm>
              <a:off x="3683" y="2760"/>
              <a:ext cx="861" cy="16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16"/>
                </a:cxn>
                <a:cxn ang="0">
                  <a:pos x="861" y="16"/>
                </a:cxn>
                <a:cxn ang="0">
                  <a:pos x="6" y="0"/>
                </a:cxn>
              </a:cxnLst>
              <a:rect l="0" t="0" r="0" b="0"/>
              <a:pathLst>
                <a:path w="7755" h="151">
                  <a:moveTo>
                    <a:pt x="50" y="0"/>
                  </a:moveTo>
                  <a:lnTo>
                    <a:pt x="0" y="151"/>
                  </a:lnTo>
                  <a:lnTo>
                    <a:pt x="7755" y="151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28" name="Freeform 1323"/>
            <p:cNvSpPr/>
            <p:nvPr/>
          </p:nvSpPr>
          <p:spPr>
            <a:xfrm>
              <a:off x="3683" y="2760"/>
              <a:ext cx="861" cy="16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16"/>
                </a:cxn>
                <a:cxn ang="0">
                  <a:pos x="861" y="16"/>
                </a:cxn>
                <a:cxn ang="0">
                  <a:pos x="6" y="0"/>
                </a:cxn>
              </a:cxnLst>
              <a:rect l="0" t="0" r="0" b="0"/>
              <a:pathLst>
                <a:path w="7755" h="151">
                  <a:moveTo>
                    <a:pt x="50" y="0"/>
                  </a:moveTo>
                  <a:lnTo>
                    <a:pt x="0" y="151"/>
                  </a:lnTo>
                  <a:lnTo>
                    <a:pt x="7755" y="151"/>
                  </a:lnTo>
                  <a:lnTo>
                    <a:pt x="5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29" name="Freeform 1324"/>
            <p:cNvSpPr/>
            <p:nvPr/>
          </p:nvSpPr>
          <p:spPr>
            <a:xfrm>
              <a:off x="3688" y="2760"/>
              <a:ext cx="856" cy="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54" y="0"/>
                </a:cxn>
                <a:cxn ang="0">
                  <a:pos x="856" y="16"/>
                </a:cxn>
                <a:cxn ang="0">
                  <a:pos x="0" y="0"/>
                </a:cxn>
              </a:cxnLst>
              <a:rect l="0" t="0" r="0" b="0"/>
              <a:pathLst>
                <a:path w="7705" h="151">
                  <a:moveTo>
                    <a:pt x="0" y="0"/>
                  </a:moveTo>
                  <a:lnTo>
                    <a:pt x="7684" y="0"/>
                  </a:lnTo>
                  <a:lnTo>
                    <a:pt x="7705" y="1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30" name="Freeform 1325"/>
            <p:cNvSpPr/>
            <p:nvPr/>
          </p:nvSpPr>
          <p:spPr>
            <a:xfrm>
              <a:off x="3688" y="2760"/>
              <a:ext cx="856" cy="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54" y="0"/>
                </a:cxn>
                <a:cxn ang="0">
                  <a:pos x="856" y="16"/>
                </a:cxn>
                <a:cxn ang="0">
                  <a:pos x="0" y="0"/>
                </a:cxn>
              </a:cxnLst>
              <a:rect l="0" t="0" r="0" b="0"/>
              <a:pathLst>
                <a:path w="7705" h="151">
                  <a:moveTo>
                    <a:pt x="0" y="0"/>
                  </a:moveTo>
                  <a:lnTo>
                    <a:pt x="7684" y="0"/>
                  </a:lnTo>
                  <a:lnTo>
                    <a:pt x="7705" y="15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31" name="Freeform 1326"/>
            <p:cNvSpPr/>
            <p:nvPr/>
          </p:nvSpPr>
          <p:spPr>
            <a:xfrm>
              <a:off x="3682" y="2776"/>
              <a:ext cx="863" cy="4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4"/>
                </a:cxn>
                <a:cxn ang="0">
                  <a:pos x="863" y="4"/>
                </a:cxn>
                <a:cxn ang="0">
                  <a:pos x="1" y="0"/>
                </a:cxn>
              </a:cxnLst>
              <a:rect l="0" t="0" r="0" b="0"/>
              <a:pathLst>
                <a:path w="7766" h="33">
                  <a:moveTo>
                    <a:pt x="7" y="0"/>
                  </a:moveTo>
                  <a:lnTo>
                    <a:pt x="0" y="33"/>
                  </a:lnTo>
                  <a:lnTo>
                    <a:pt x="7766" y="33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32" name="Freeform 1327"/>
            <p:cNvSpPr/>
            <p:nvPr/>
          </p:nvSpPr>
          <p:spPr>
            <a:xfrm>
              <a:off x="3682" y="2776"/>
              <a:ext cx="863" cy="4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4"/>
                </a:cxn>
                <a:cxn ang="0">
                  <a:pos x="863" y="4"/>
                </a:cxn>
                <a:cxn ang="0">
                  <a:pos x="1" y="0"/>
                </a:cxn>
              </a:cxnLst>
              <a:rect l="0" t="0" r="0" b="0"/>
              <a:pathLst>
                <a:path w="7766" h="33">
                  <a:moveTo>
                    <a:pt x="7" y="0"/>
                  </a:moveTo>
                  <a:lnTo>
                    <a:pt x="0" y="33"/>
                  </a:lnTo>
                  <a:lnTo>
                    <a:pt x="7766" y="33"/>
                  </a:lnTo>
                  <a:lnTo>
                    <a:pt x="7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33" name="Freeform 1328"/>
            <p:cNvSpPr/>
            <p:nvPr/>
          </p:nvSpPr>
          <p:spPr>
            <a:xfrm>
              <a:off x="3683" y="2776"/>
              <a:ext cx="862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2" y="0"/>
                </a:cxn>
                <a:cxn ang="0">
                  <a:pos x="862" y="4"/>
                </a:cxn>
                <a:cxn ang="0">
                  <a:pos x="0" y="0"/>
                </a:cxn>
              </a:cxnLst>
              <a:rect l="0" t="0" r="0" b="0"/>
              <a:pathLst>
                <a:path w="7759" h="33">
                  <a:moveTo>
                    <a:pt x="0" y="0"/>
                  </a:moveTo>
                  <a:lnTo>
                    <a:pt x="7755" y="0"/>
                  </a:lnTo>
                  <a:lnTo>
                    <a:pt x="7759" y="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34" name="Freeform 1329"/>
            <p:cNvSpPr/>
            <p:nvPr/>
          </p:nvSpPr>
          <p:spPr>
            <a:xfrm>
              <a:off x="3683" y="2776"/>
              <a:ext cx="862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2" y="0"/>
                </a:cxn>
                <a:cxn ang="0">
                  <a:pos x="862" y="4"/>
                </a:cxn>
                <a:cxn ang="0">
                  <a:pos x="0" y="0"/>
                </a:cxn>
              </a:cxnLst>
              <a:rect l="0" t="0" r="0" b="0"/>
              <a:pathLst>
                <a:path w="7759" h="33">
                  <a:moveTo>
                    <a:pt x="0" y="0"/>
                  </a:moveTo>
                  <a:lnTo>
                    <a:pt x="7755" y="0"/>
                  </a:lnTo>
                  <a:lnTo>
                    <a:pt x="7759" y="3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35" name="Freeform 1330"/>
            <p:cNvSpPr/>
            <p:nvPr/>
          </p:nvSpPr>
          <p:spPr>
            <a:xfrm>
              <a:off x="3678" y="2780"/>
              <a:ext cx="867" cy="1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18"/>
                </a:cxn>
                <a:cxn ang="0">
                  <a:pos x="867" y="18"/>
                </a:cxn>
                <a:cxn ang="0">
                  <a:pos x="4" y="0"/>
                </a:cxn>
              </a:cxnLst>
              <a:rect l="0" t="0" r="0" b="0"/>
              <a:pathLst>
                <a:path w="7804" h="158">
                  <a:moveTo>
                    <a:pt x="35" y="0"/>
                  </a:moveTo>
                  <a:lnTo>
                    <a:pt x="0" y="158"/>
                  </a:lnTo>
                  <a:lnTo>
                    <a:pt x="7804" y="158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36" name="Freeform 1331"/>
            <p:cNvSpPr/>
            <p:nvPr/>
          </p:nvSpPr>
          <p:spPr>
            <a:xfrm>
              <a:off x="3678" y="2780"/>
              <a:ext cx="867" cy="1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18"/>
                </a:cxn>
                <a:cxn ang="0">
                  <a:pos x="867" y="18"/>
                </a:cxn>
                <a:cxn ang="0">
                  <a:pos x="4" y="0"/>
                </a:cxn>
              </a:cxnLst>
              <a:rect l="0" t="0" r="0" b="0"/>
              <a:pathLst>
                <a:path w="7804" h="158">
                  <a:moveTo>
                    <a:pt x="35" y="0"/>
                  </a:moveTo>
                  <a:lnTo>
                    <a:pt x="0" y="158"/>
                  </a:lnTo>
                  <a:lnTo>
                    <a:pt x="7804" y="158"/>
                  </a:lnTo>
                  <a:lnTo>
                    <a:pt x="35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37" name="Freeform 1332"/>
            <p:cNvSpPr/>
            <p:nvPr/>
          </p:nvSpPr>
          <p:spPr>
            <a:xfrm>
              <a:off x="3682" y="2780"/>
              <a:ext cx="863" cy="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3" y="0"/>
                </a:cxn>
                <a:cxn ang="0">
                  <a:pos x="863" y="18"/>
                </a:cxn>
                <a:cxn ang="0">
                  <a:pos x="0" y="0"/>
                </a:cxn>
              </a:cxnLst>
              <a:rect l="0" t="0" r="0" b="0"/>
              <a:pathLst>
                <a:path w="7769" h="158">
                  <a:moveTo>
                    <a:pt x="0" y="0"/>
                  </a:moveTo>
                  <a:lnTo>
                    <a:pt x="7766" y="0"/>
                  </a:lnTo>
                  <a:lnTo>
                    <a:pt x="7769" y="1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38" name="Freeform 1333"/>
            <p:cNvSpPr/>
            <p:nvPr/>
          </p:nvSpPr>
          <p:spPr>
            <a:xfrm>
              <a:off x="3682" y="2780"/>
              <a:ext cx="863" cy="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3" y="0"/>
                </a:cxn>
                <a:cxn ang="0">
                  <a:pos x="863" y="18"/>
                </a:cxn>
                <a:cxn ang="0">
                  <a:pos x="0" y="0"/>
                </a:cxn>
              </a:cxnLst>
              <a:rect l="0" t="0" r="0" b="0"/>
              <a:pathLst>
                <a:path w="7769" h="158">
                  <a:moveTo>
                    <a:pt x="0" y="0"/>
                  </a:moveTo>
                  <a:lnTo>
                    <a:pt x="7766" y="0"/>
                  </a:lnTo>
                  <a:lnTo>
                    <a:pt x="7769" y="15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39" name="Freeform 1334"/>
            <p:cNvSpPr/>
            <p:nvPr/>
          </p:nvSpPr>
          <p:spPr>
            <a:xfrm>
              <a:off x="3678" y="2798"/>
              <a:ext cx="867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867" y="2"/>
                </a:cxn>
                <a:cxn ang="0">
                  <a:pos x="0" y="0"/>
                </a:cxn>
              </a:cxnLst>
              <a:rect l="0" t="0" r="0" b="0"/>
              <a:pathLst>
                <a:path w="7808" h="25">
                  <a:moveTo>
                    <a:pt x="3" y="0"/>
                  </a:moveTo>
                  <a:lnTo>
                    <a:pt x="0" y="25"/>
                  </a:lnTo>
                  <a:lnTo>
                    <a:pt x="7808" y="25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40" name="Freeform 1335"/>
            <p:cNvSpPr/>
            <p:nvPr/>
          </p:nvSpPr>
          <p:spPr>
            <a:xfrm>
              <a:off x="3678" y="2798"/>
              <a:ext cx="867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867" y="2"/>
                </a:cxn>
                <a:cxn ang="0">
                  <a:pos x="0" y="0"/>
                </a:cxn>
              </a:cxnLst>
              <a:rect l="0" t="0" r="0" b="0"/>
              <a:pathLst>
                <a:path w="7808" h="25">
                  <a:moveTo>
                    <a:pt x="3" y="0"/>
                  </a:moveTo>
                  <a:lnTo>
                    <a:pt x="0" y="25"/>
                  </a:lnTo>
                  <a:lnTo>
                    <a:pt x="7808" y="25"/>
                  </a:lnTo>
                  <a:lnTo>
                    <a:pt x="3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41" name="Freeform 1336"/>
            <p:cNvSpPr/>
            <p:nvPr/>
          </p:nvSpPr>
          <p:spPr>
            <a:xfrm>
              <a:off x="3678" y="2798"/>
              <a:ext cx="867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7" y="0"/>
                </a:cxn>
                <a:cxn ang="0">
                  <a:pos x="867" y="2"/>
                </a:cxn>
                <a:cxn ang="0">
                  <a:pos x="0" y="0"/>
                </a:cxn>
              </a:cxnLst>
              <a:rect l="0" t="0" r="0" b="0"/>
              <a:pathLst>
                <a:path w="7805" h="25">
                  <a:moveTo>
                    <a:pt x="0" y="0"/>
                  </a:moveTo>
                  <a:lnTo>
                    <a:pt x="7804" y="0"/>
                  </a:lnTo>
                  <a:lnTo>
                    <a:pt x="7805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42" name="Freeform 1337"/>
            <p:cNvSpPr/>
            <p:nvPr/>
          </p:nvSpPr>
          <p:spPr>
            <a:xfrm>
              <a:off x="3678" y="2798"/>
              <a:ext cx="867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7" y="0"/>
                </a:cxn>
                <a:cxn ang="0">
                  <a:pos x="867" y="2"/>
                </a:cxn>
                <a:cxn ang="0">
                  <a:pos x="0" y="0"/>
                </a:cxn>
              </a:cxnLst>
              <a:rect l="0" t="0" r="0" b="0"/>
              <a:pathLst>
                <a:path w="7805" h="25">
                  <a:moveTo>
                    <a:pt x="0" y="0"/>
                  </a:moveTo>
                  <a:lnTo>
                    <a:pt x="7804" y="0"/>
                  </a:lnTo>
                  <a:lnTo>
                    <a:pt x="7805" y="2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43" name="Freeform 1338"/>
            <p:cNvSpPr/>
            <p:nvPr/>
          </p:nvSpPr>
          <p:spPr>
            <a:xfrm>
              <a:off x="3676" y="2800"/>
              <a:ext cx="867" cy="19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19"/>
                </a:cxn>
                <a:cxn ang="0">
                  <a:pos x="867" y="19"/>
                </a:cxn>
                <a:cxn ang="0">
                  <a:pos x="2" y="0"/>
                </a:cxn>
              </a:cxnLst>
              <a:rect l="0" t="0" r="0" b="0"/>
              <a:pathLst>
                <a:path w="7807" h="170">
                  <a:moveTo>
                    <a:pt x="18" y="0"/>
                  </a:moveTo>
                  <a:lnTo>
                    <a:pt x="0" y="170"/>
                  </a:lnTo>
                  <a:lnTo>
                    <a:pt x="7807" y="17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44" name="Freeform 1339"/>
            <p:cNvSpPr/>
            <p:nvPr/>
          </p:nvSpPr>
          <p:spPr>
            <a:xfrm>
              <a:off x="3676" y="2800"/>
              <a:ext cx="867" cy="19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19"/>
                </a:cxn>
                <a:cxn ang="0">
                  <a:pos x="867" y="19"/>
                </a:cxn>
                <a:cxn ang="0">
                  <a:pos x="2" y="0"/>
                </a:cxn>
              </a:cxnLst>
              <a:rect l="0" t="0" r="0" b="0"/>
              <a:pathLst>
                <a:path w="7807" h="170">
                  <a:moveTo>
                    <a:pt x="18" y="0"/>
                  </a:moveTo>
                  <a:lnTo>
                    <a:pt x="0" y="170"/>
                  </a:lnTo>
                  <a:lnTo>
                    <a:pt x="7807" y="170"/>
                  </a:lnTo>
                  <a:lnTo>
                    <a:pt x="18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45" name="Freeform 1340"/>
            <p:cNvSpPr/>
            <p:nvPr/>
          </p:nvSpPr>
          <p:spPr>
            <a:xfrm>
              <a:off x="3678" y="2800"/>
              <a:ext cx="867" cy="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7" y="0"/>
                </a:cxn>
                <a:cxn ang="0">
                  <a:pos x="865" y="19"/>
                </a:cxn>
                <a:cxn ang="0">
                  <a:pos x="0" y="0"/>
                </a:cxn>
              </a:cxnLst>
              <a:rect l="0" t="0" r="0" b="0"/>
              <a:pathLst>
                <a:path w="7808" h="170">
                  <a:moveTo>
                    <a:pt x="0" y="0"/>
                  </a:moveTo>
                  <a:lnTo>
                    <a:pt x="7808" y="0"/>
                  </a:lnTo>
                  <a:lnTo>
                    <a:pt x="7789" y="1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46" name="Freeform 1341"/>
            <p:cNvSpPr/>
            <p:nvPr/>
          </p:nvSpPr>
          <p:spPr>
            <a:xfrm>
              <a:off x="3678" y="2800"/>
              <a:ext cx="867" cy="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7" y="0"/>
                </a:cxn>
                <a:cxn ang="0">
                  <a:pos x="865" y="19"/>
                </a:cxn>
                <a:cxn ang="0">
                  <a:pos x="0" y="0"/>
                </a:cxn>
              </a:cxnLst>
              <a:rect l="0" t="0" r="0" b="0"/>
              <a:pathLst>
                <a:path w="7808" h="170">
                  <a:moveTo>
                    <a:pt x="0" y="0"/>
                  </a:moveTo>
                  <a:lnTo>
                    <a:pt x="7808" y="0"/>
                  </a:lnTo>
                  <a:lnTo>
                    <a:pt x="7789" y="17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47" name="Freeform 1342"/>
            <p:cNvSpPr/>
            <p:nvPr/>
          </p:nvSpPr>
          <p:spPr>
            <a:xfrm>
              <a:off x="3676" y="2819"/>
              <a:ext cx="867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867" y="2"/>
                </a:cxn>
                <a:cxn ang="0">
                  <a:pos x="0" y="0"/>
                </a:cxn>
              </a:cxnLst>
              <a:rect l="0" t="0" r="0" b="0"/>
              <a:pathLst>
                <a:path w="7806" h="14">
                  <a:moveTo>
                    <a:pt x="0" y="0"/>
                  </a:moveTo>
                  <a:lnTo>
                    <a:pt x="0" y="14"/>
                  </a:lnTo>
                  <a:lnTo>
                    <a:pt x="7806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48" name="Freeform 1343"/>
            <p:cNvSpPr/>
            <p:nvPr/>
          </p:nvSpPr>
          <p:spPr>
            <a:xfrm>
              <a:off x="3676" y="2819"/>
              <a:ext cx="867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867" y="2"/>
                </a:cxn>
                <a:cxn ang="0">
                  <a:pos x="0" y="0"/>
                </a:cxn>
              </a:cxnLst>
              <a:rect l="0" t="0" r="0" b="0"/>
              <a:pathLst>
                <a:path w="7806" h="14">
                  <a:moveTo>
                    <a:pt x="0" y="0"/>
                  </a:moveTo>
                  <a:lnTo>
                    <a:pt x="0" y="14"/>
                  </a:lnTo>
                  <a:lnTo>
                    <a:pt x="7806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49" name="Freeform 1344"/>
            <p:cNvSpPr/>
            <p:nvPr/>
          </p:nvSpPr>
          <p:spPr>
            <a:xfrm>
              <a:off x="3676" y="2819"/>
              <a:ext cx="867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7" y="0"/>
                </a:cxn>
                <a:cxn ang="0">
                  <a:pos x="867" y="2"/>
                </a:cxn>
                <a:cxn ang="0">
                  <a:pos x="0" y="0"/>
                </a:cxn>
              </a:cxnLst>
              <a:rect l="0" t="0" r="0" b="0"/>
              <a:pathLst>
                <a:path w="7807" h="14">
                  <a:moveTo>
                    <a:pt x="0" y="0"/>
                  </a:moveTo>
                  <a:lnTo>
                    <a:pt x="7807" y="0"/>
                  </a:lnTo>
                  <a:lnTo>
                    <a:pt x="7806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50" name="Freeform 1345"/>
            <p:cNvSpPr/>
            <p:nvPr/>
          </p:nvSpPr>
          <p:spPr>
            <a:xfrm>
              <a:off x="3676" y="2819"/>
              <a:ext cx="867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7" y="0"/>
                </a:cxn>
                <a:cxn ang="0">
                  <a:pos x="867" y="2"/>
                </a:cxn>
                <a:cxn ang="0">
                  <a:pos x="0" y="0"/>
                </a:cxn>
              </a:cxnLst>
              <a:rect l="0" t="0" r="0" b="0"/>
              <a:pathLst>
                <a:path w="7807" h="14">
                  <a:moveTo>
                    <a:pt x="0" y="0"/>
                  </a:moveTo>
                  <a:lnTo>
                    <a:pt x="7807" y="0"/>
                  </a:lnTo>
                  <a:lnTo>
                    <a:pt x="7806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51" name="Freeform 1346"/>
            <p:cNvSpPr/>
            <p:nvPr/>
          </p:nvSpPr>
          <p:spPr>
            <a:xfrm>
              <a:off x="3675" y="2821"/>
              <a:ext cx="863" cy="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863" y="20"/>
                </a:cxn>
                <a:cxn ang="0">
                  <a:pos x="0" y="0"/>
                </a:cxn>
              </a:cxnLst>
              <a:rect l="0" t="0" r="0" b="0"/>
              <a:pathLst>
                <a:path w="7763" h="181">
                  <a:moveTo>
                    <a:pt x="1" y="0"/>
                  </a:moveTo>
                  <a:lnTo>
                    <a:pt x="0" y="181"/>
                  </a:lnTo>
                  <a:lnTo>
                    <a:pt x="7763" y="18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52" name="Freeform 1347"/>
            <p:cNvSpPr/>
            <p:nvPr/>
          </p:nvSpPr>
          <p:spPr>
            <a:xfrm>
              <a:off x="3675" y="2821"/>
              <a:ext cx="863" cy="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863" y="20"/>
                </a:cxn>
                <a:cxn ang="0">
                  <a:pos x="0" y="0"/>
                </a:cxn>
              </a:cxnLst>
              <a:rect l="0" t="0" r="0" b="0"/>
              <a:pathLst>
                <a:path w="7763" h="181">
                  <a:moveTo>
                    <a:pt x="1" y="0"/>
                  </a:moveTo>
                  <a:lnTo>
                    <a:pt x="0" y="181"/>
                  </a:lnTo>
                  <a:lnTo>
                    <a:pt x="7763" y="181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53" name="Freeform 1348"/>
            <p:cNvSpPr/>
            <p:nvPr/>
          </p:nvSpPr>
          <p:spPr>
            <a:xfrm>
              <a:off x="3676" y="2821"/>
              <a:ext cx="867" cy="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7" y="0"/>
                </a:cxn>
                <a:cxn ang="0">
                  <a:pos x="862" y="20"/>
                </a:cxn>
                <a:cxn ang="0">
                  <a:pos x="0" y="0"/>
                </a:cxn>
              </a:cxnLst>
              <a:rect l="0" t="0" r="0" b="0"/>
              <a:pathLst>
                <a:path w="7806" h="181">
                  <a:moveTo>
                    <a:pt x="0" y="0"/>
                  </a:moveTo>
                  <a:lnTo>
                    <a:pt x="7806" y="0"/>
                  </a:lnTo>
                  <a:lnTo>
                    <a:pt x="7762" y="1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54" name="Freeform 1349"/>
            <p:cNvSpPr/>
            <p:nvPr/>
          </p:nvSpPr>
          <p:spPr>
            <a:xfrm>
              <a:off x="3676" y="2821"/>
              <a:ext cx="867" cy="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7" y="0"/>
                </a:cxn>
                <a:cxn ang="0">
                  <a:pos x="862" y="20"/>
                </a:cxn>
                <a:cxn ang="0">
                  <a:pos x="0" y="0"/>
                </a:cxn>
              </a:cxnLst>
              <a:rect l="0" t="0" r="0" b="0"/>
              <a:pathLst>
                <a:path w="7806" h="181">
                  <a:moveTo>
                    <a:pt x="0" y="0"/>
                  </a:moveTo>
                  <a:lnTo>
                    <a:pt x="7806" y="0"/>
                  </a:lnTo>
                  <a:lnTo>
                    <a:pt x="7762" y="18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55" name="Freeform 1350"/>
            <p:cNvSpPr/>
            <p:nvPr/>
          </p:nvSpPr>
          <p:spPr>
            <a:xfrm>
              <a:off x="3675" y="2841"/>
              <a:ext cx="86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863" y="1"/>
                </a:cxn>
                <a:cxn ang="0">
                  <a:pos x="0" y="0"/>
                </a:cxn>
              </a:cxnLst>
              <a:rect l="0" t="0" r="0" b="0"/>
              <a:pathLst>
                <a:path w="7765" h="1">
                  <a:moveTo>
                    <a:pt x="0" y="0"/>
                  </a:moveTo>
                  <a:lnTo>
                    <a:pt x="0" y="1"/>
                  </a:lnTo>
                  <a:lnTo>
                    <a:pt x="7765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56" name="Freeform 1351"/>
            <p:cNvSpPr/>
            <p:nvPr/>
          </p:nvSpPr>
          <p:spPr>
            <a:xfrm>
              <a:off x="3675" y="2841"/>
              <a:ext cx="86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863" y="1"/>
                </a:cxn>
                <a:cxn ang="0">
                  <a:pos x="0" y="0"/>
                </a:cxn>
              </a:cxnLst>
              <a:rect l="0" t="0" r="0" b="0"/>
              <a:pathLst>
                <a:path w="7765" h="1">
                  <a:moveTo>
                    <a:pt x="0" y="0"/>
                  </a:moveTo>
                  <a:lnTo>
                    <a:pt x="0" y="1"/>
                  </a:lnTo>
                  <a:lnTo>
                    <a:pt x="7765" y="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57" name="Freeform 1352"/>
            <p:cNvSpPr/>
            <p:nvPr/>
          </p:nvSpPr>
          <p:spPr>
            <a:xfrm>
              <a:off x="3675" y="2841"/>
              <a:ext cx="86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3" y="0"/>
                </a:cxn>
                <a:cxn ang="0">
                  <a:pos x="863" y="1"/>
                </a:cxn>
                <a:cxn ang="0">
                  <a:pos x="0" y="0"/>
                </a:cxn>
              </a:cxnLst>
              <a:rect l="0" t="0" r="0" b="0"/>
              <a:pathLst>
                <a:path w="7765" h="1">
                  <a:moveTo>
                    <a:pt x="0" y="0"/>
                  </a:moveTo>
                  <a:lnTo>
                    <a:pt x="7763" y="0"/>
                  </a:lnTo>
                  <a:lnTo>
                    <a:pt x="7765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58" name="Freeform 1353"/>
            <p:cNvSpPr/>
            <p:nvPr/>
          </p:nvSpPr>
          <p:spPr>
            <a:xfrm>
              <a:off x="3675" y="2841"/>
              <a:ext cx="86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3" y="0"/>
                </a:cxn>
                <a:cxn ang="0">
                  <a:pos x="863" y="1"/>
                </a:cxn>
                <a:cxn ang="0">
                  <a:pos x="0" y="0"/>
                </a:cxn>
              </a:cxnLst>
              <a:rect l="0" t="0" r="0" b="0"/>
              <a:pathLst>
                <a:path w="7765" h="1">
                  <a:moveTo>
                    <a:pt x="0" y="0"/>
                  </a:moveTo>
                  <a:lnTo>
                    <a:pt x="7763" y="0"/>
                  </a:lnTo>
                  <a:lnTo>
                    <a:pt x="7765" y="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59" name="Freeform 1354"/>
            <p:cNvSpPr/>
            <p:nvPr/>
          </p:nvSpPr>
          <p:spPr>
            <a:xfrm>
              <a:off x="3675" y="2841"/>
              <a:ext cx="877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9"/>
                </a:cxn>
                <a:cxn ang="0">
                  <a:pos x="877" y="9"/>
                </a:cxn>
                <a:cxn ang="0">
                  <a:pos x="0" y="0"/>
                </a:cxn>
              </a:cxnLst>
              <a:rect l="0" t="0" r="0" b="0"/>
              <a:pathLst>
                <a:path w="7890" h="84">
                  <a:moveTo>
                    <a:pt x="0" y="0"/>
                  </a:moveTo>
                  <a:lnTo>
                    <a:pt x="10" y="84"/>
                  </a:lnTo>
                  <a:lnTo>
                    <a:pt x="7890" y="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60" name="Freeform 1355"/>
            <p:cNvSpPr/>
            <p:nvPr/>
          </p:nvSpPr>
          <p:spPr>
            <a:xfrm>
              <a:off x="3675" y="2841"/>
              <a:ext cx="877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9"/>
                </a:cxn>
                <a:cxn ang="0">
                  <a:pos x="877" y="9"/>
                </a:cxn>
                <a:cxn ang="0">
                  <a:pos x="0" y="0"/>
                </a:cxn>
              </a:cxnLst>
              <a:rect l="0" t="0" r="0" b="0"/>
              <a:pathLst>
                <a:path w="7890" h="84">
                  <a:moveTo>
                    <a:pt x="0" y="0"/>
                  </a:moveTo>
                  <a:lnTo>
                    <a:pt x="10" y="84"/>
                  </a:lnTo>
                  <a:lnTo>
                    <a:pt x="7890" y="8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61" name="Freeform 1356"/>
            <p:cNvSpPr/>
            <p:nvPr/>
          </p:nvSpPr>
          <p:spPr>
            <a:xfrm>
              <a:off x="3675" y="2841"/>
              <a:ext cx="877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3" y="0"/>
                </a:cxn>
                <a:cxn ang="0">
                  <a:pos x="877" y="9"/>
                </a:cxn>
                <a:cxn ang="0">
                  <a:pos x="0" y="0"/>
                </a:cxn>
              </a:cxnLst>
              <a:rect l="0" t="0" r="0" b="0"/>
              <a:pathLst>
                <a:path w="7890" h="84">
                  <a:moveTo>
                    <a:pt x="0" y="0"/>
                  </a:moveTo>
                  <a:lnTo>
                    <a:pt x="7765" y="0"/>
                  </a:lnTo>
                  <a:lnTo>
                    <a:pt x="7890" y="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62" name="Freeform 1357"/>
            <p:cNvSpPr/>
            <p:nvPr/>
          </p:nvSpPr>
          <p:spPr>
            <a:xfrm>
              <a:off x="3675" y="2841"/>
              <a:ext cx="877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3" y="0"/>
                </a:cxn>
                <a:cxn ang="0">
                  <a:pos x="877" y="9"/>
                </a:cxn>
                <a:cxn ang="0">
                  <a:pos x="0" y="0"/>
                </a:cxn>
              </a:cxnLst>
              <a:rect l="0" t="0" r="0" b="0"/>
              <a:pathLst>
                <a:path w="7890" h="84">
                  <a:moveTo>
                    <a:pt x="0" y="0"/>
                  </a:moveTo>
                  <a:lnTo>
                    <a:pt x="7765" y="0"/>
                  </a:lnTo>
                  <a:lnTo>
                    <a:pt x="7890" y="8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63" name="Freeform 1358"/>
            <p:cNvSpPr/>
            <p:nvPr/>
          </p:nvSpPr>
          <p:spPr>
            <a:xfrm>
              <a:off x="3677" y="2850"/>
              <a:ext cx="888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2"/>
                </a:cxn>
                <a:cxn ang="0">
                  <a:pos x="888" y="12"/>
                </a:cxn>
                <a:cxn ang="0">
                  <a:pos x="0" y="0"/>
                </a:cxn>
              </a:cxnLst>
              <a:rect l="0" t="0" r="0" b="0"/>
              <a:pathLst>
                <a:path w="7993" h="100">
                  <a:moveTo>
                    <a:pt x="0" y="0"/>
                  </a:moveTo>
                  <a:lnTo>
                    <a:pt x="10" y="100"/>
                  </a:lnTo>
                  <a:lnTo>
                    <a:pt x="7993" y="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64" name="Freeform 1359"/>
            <p:cNvSpPr/>
            <p:nvPr/>
          </p:nvSpPr>
          <p:spPr>
            <a:xfrm>
              <a:off x="3677" y="2850"/>
              <a:ext cx="888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2"/>
                </a:cxn>
                <a:cxn ang="0">
                  <a:pos x="888" y="12"/>
                </a:cxn>
                <a:cxn ang="0">
                  <a:pos x="0" y="0"/>
                </a:cxn>
              </a:cxnLst>
              <a:rect l="0" t="0" r="0" b="0"/>
              <a:pathLst>
                <a:path w="7993" h="100">
                  <a:moveTo>
                    <a:pt x="0" y="0"/>
                  </a:moveTo>
                  <a:lnTo>
                    <a:pt x="10" y="100"/>
                  </a:lnTo>
                  <a:lnTo>
                    <a:pt x="7993" y="1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65" name="Freeform 1360"/>
            <p:cNvSpPr/>
            <p:nvPr/>
          </p:nvSpPr>
          <p:spPr>
            <a:xfrm>
              <a:off x="3677" y="2850"/>
              <a:ext cx="888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75" y="0"/>
                </a:cxn>
                <a:cxn ang="0">
                  <a:pos x="888" y="12"/>
                </a:cxn>
                <a:cxn ang="0">
                  <a:pos x="0" y="0"/>
                </a:cxn>
              </a:cxnLst>
              <a:rect l="0" t="0" r="0" b="0"/>
              <a:pathLst>
                <a:path w="7993" h="100">
                  <a:moveTo>
                    <a:pt x="0" y="0"/>
                  </a:moveTo>
                  <a:lnTo>
                    <a:pt x="7880" y="0"/>
                  </a:lnTo>
                  <a:lnTo>
                    <a:pt x="7993" y="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66" name="Freeform 1361"/>
            <p:cNvSpPr/>
            <p:nvPr/>
          </p:nvSpPr>
          <p:spPr>
            <a:xfrm>
              <a:off x="3677" y="2850"/>
              <a:ext cx="888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75" y="0"/>
                </a:cxn>
                <a:cxn ang="0">
                  <a:pos x="888" y="12"/>
                </a:cxn>
                <a:cxn ang="0">
                  <a:pos x="0" y="0"/>
                </a:cxn>
              </a:cxnLst>
              <a:rect l="0" t="0" r="0" b="0"/>
              <a:pathLst>
                <a:path w="7993" h="100">
                  <a:moveTo>
                    <a:pt x="0" y="0"/>
                  </a:moveTo>
                  <a:lnTo>
                    <a:pt x="7880" y="0"/>
                  </a:lnTo>
                  <a:lnTo>
                    <a:pt x="7993" y="1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67" name="Freeform 1362"/>
            <p:cNvSpPr/>
            <p:nvPr/>
          </p:nvSpPr>
          <p:spPr>
            <a:xfrm>
              <a:off x="3678" y="2862"/>
              <a:ext cx="88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888" y="1"/>
                </a:cxn>
                <a:cxn ang="0">
                  <a:pos x="0" y="0"/>
                </a:cxn>
              </a:cxnLst>
              <a:rect l="0" t="0" r="0" b="0"/>
              <a:pathLst>
                <a:path w="7991" h="10">
                  <a:moveTo>
                    <a:pt x="0" y="0"/>
                  </a:moveTo>
                  <a:lnTo>
                    <a:pt x="1" y="10"/>
                  </a:lnTo>
                  <a:lnTo>
                    <a:pt x="7991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68" name="Freeform 1363"/>
            <p:cNvSpPr/>
            <p:nvPr/>
          </p:nvSpPr>
          <p:spPr>
            <a:xfrm>
              <a:off x="3678" y="2862"/>
              <a:ext cx="88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888" y="1"/>
                </a:cxn>
                <a:cxn ang="0">
                  <a:pos x="0" y="0"/>
                </a:cxn>
              </a:cxnLst>
              <a:rect l="0" t="0" r="0" b="0"/>
              <a:pathLst>
                <a:path w="7991" h="10">
                  <a:moveTo>
                    <a:pt x="0" y="0"/>
                  </a:moveTo>
                  <a:lnTo>
                    <a:pt x="1" y="10"/>
                  </a:lnTo>
                  <a:lnTo>
                    <a:pt x="7991" y="1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69" name="Freeform 1364"/>
            <p:cNvSpPr/>
            <p:nvPr/>
          </p:nvSpPr>
          <p:spPr>
            <a:xfrm>
              <a:off x="3678" y="2862"/>
              <a:ext cx="88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87" y="0"/>
                </a:cxn>
                <a:cxn ang="0">
                  <a:pos x="888" y="1"/>
                </a:cxn>
                <a:cxn ang="0">
                  <a:pos x="0" y="0"/>
                </a:cxn>
              </a:cxnLst>
              <a:rect l="0" t="0" r="0" b="0"/>
              <a:pathLst>
                <a:path w="7991" h="10">
                  <a:moveTo>
                    <a:pt x="0" y="0"/>
                  </a:moveTo>
                  <a:lnTo>
                    <a:pt x="7983" y="0"/>
                  </a:lnTo>
                  <a:lnTo>
                    <a:pt x="7991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70" name="Freeform 1365"/>
            <p:cNvSpPr/>
            <p:nvPr/>
          </p:nvSpPr>
          <p:spPr>
            <a:xfrm>
              <a:off x="3678" y="2862"/>
              <a:ext cx="88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87" y="0"/>
                </a:cxn>
                <a:cxn ang="0">
                  <a:pos x="888" y="1"/>
                </a:cxn>
                <a:cxn ang="0">
                  <a:pos x="0" y="0"/>
                </a:cxn>
              </a:cxnLst>
              <a:rect l="0" t="0" r="0" b="0"/>
              <a:pathLst>
                <a:path w="7991" h="10">
                  <a:moveTo>
                    <a:pt x="0" y="0"/>
                  </a:moveTo>
                  <a:lnTo>
                    <a:pt x="7983" y="0"/>
                  </a:lnTo>
                  <a:lnTo>
                    <a:pt x="7991" y="1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71" name="Freeform 1366"/>
            <p:cNvSpPr/>
            <p:nvPr/>
          </p:nvSpPr>
          <p:spPr>
            <a:xfrm>
              <a:off x="3678" y="2863"/>
              <a:ext cx="898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11"/>
                </a:cxn>
                <a:cxn ang="0">
                  <a:pos x="898" y="11"/>
                </a:cxn>
                <a:cxn ang="0">
                  <a:pos x="0" y="0"/>
                </a:cxn>
              </a:cxnLst>
              <a:rect l="0" t="0" r="0" b="0"/>
              <a:pathLst>
                <a:path w="8080" h="104">
                  <a:moveTo>
                    <a:pt x="0" y="0"/>
                  </a:moveTo>
                  <a:lnTo>
                    <a:pt x="23" y="104"/>
                  </a:lnTo>
                  <a:lnTo>
                    <a:pt x="8080" y="1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72" name="Freeform 1367"/>
            <p:cNvSpPr/>
            <p:nvPr/>
          </p:nvSpPr>
          <p:spPr>
            <a:xfrm>
              <a:off x="3678" y="2863"/>
              <a:ext cx="898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11"/>
                </a:cxn>
                <a:cxn ang="0">
                  <a:pos x="898" y="11"/>
                </a:cxn>
                <a:cxn ang="0">
                  <a:pos x="0" y="0"/>
                </a:cxn>
              </a:cxnLst>
              <a:rect l="0" t="0" r="0" b="0"/>
              <a:pathLst>
                <a:path w="8080" h="104">
                  <a:moveTo>
                    <a:pt x="0" y="0"/>
                  </a:moveTo>
                  <a:lnTo>
                    <a:pt x="23" y="104"/>
                  </a:lnTo>
                  <a:lnTo>
                    <a:pt x="8080" y="10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73" name="Freeform 1368"/>
            <p:cNvSpPr/>
            <p:nvPr/>
          </p:nvSpPr>
          <p:spPr>
            <a:xfrm>
              <a:off x="3678" y="2863"/>
              <a:ext cx="898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88" y="0"/>
                </a:cxn>
                <a:cxn ang="0">
                  <a:pos x="898" y="11"/>
                </a:cxn>
                <a:cxn ang="0">
                  <a:pos x="0" y="0"/>
                </a:cxn>
              </a:cxnLst>
              <a:rect l="0" t="0" r="0" b="0"/>
              <a:pathLst>
                <a:path w="8080" h="104">
                  <a:moveTo>
                    <a:pt x="0" y="0"/>
                  </a:moveTo>
                  <a:lnTo>
                    <a:pt x="7990" y="0"/>
                  </a:lnTo>
                  <a:lnTo>
                    <a:pt x="8080" y="1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74" name="Freeform 1369"/>
            <p:cNvSpPr/>
            <p:nvPr/>
          </p:nvSpPr>
          <p:spPr>
            <a:xfrm>
              <a:off x="3678" y="2863"/>
              <a:ext cx="898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88" y="0"/>
                </a:cxn>
                <a:cxn ang="0">
                  <a:pos x="898" y="11"/>
                </a:cxn>
                <a:cxn ang="0">
                  <a:pos x="0" y="0"/>
                </a:cxn>
              </a:cxnLst>
              <a:rect l="0" t="0" r="0" b="0"/>
              <a:pathLst>
                <a:path w="8080" h="104">
                  <a:moveTo>
                    <a:pt x="0" y="0"/>
                  </a:moveTo>
                  <a:lnTo>
                    <a:pt x="7990" y="0"/>
                  </a:lnTo>
                  <a:lnTo>
                    <a:pt x="8080" y="10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75" name="Freeform 1370"/>
            <p:cNvSpPr/>
            <p:nvPr/>
          </p:nvSpPr>
          <p:spPr>
            <a:xfrm>
              <a:off x="3680" y="2874"/>
              <a:ext cx="902" cy="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0"/>
                </a:cxn>
                <a:cxn ang="0">
                  <a:pos x="902" y="10"/>
                </a:cxn>
                <a:cxn ang="0">
                  <a:pos x="0" y="0"/>
                </a:cxn>
              </a:cxnLst>
              <a:rect l="0" t="0" r="0" b="0"/>
              <a:pathLst>
                <a:path w="8115" h="88">
                  <a:moveTo>
                    <a:pt x="0" y="0"/>
                  </a:moveTo>
                  <a:lnTo>
                    <a:pt x="20" y="88"/>
                  </a:lnTo>
                  <a:lnTo>
                    <a:pt x="8115" y="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76" name="Freeform 1371"/>
            <p:cNvSpPr/>
            <p:nvPr/>
          </p:nvSpPr>
          <p:spPr>
            <a:xfrm>
              <a:off x="3680" y="2874"/>
              <a:ext cx="902" cy="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0"/>
                </a:cxn>
                <a:cxn ang="0">
                  <a:pos x="902" y="10"/>
                </a:cxn>
                <a:cxn ang="0">
                  <a:pos x="0" y="0"/>
                </a:cxn>
              </a:cxnLst>
              <a:rect l="0" t="0" r="0" b="0"/>
              <a:pathLst>
                <a:path w="8115" h="88">
                  <a:moveTo>
                    <a:pt x="0" y="0"/>
                  </a:moveTo>
                  <a:lnTo>
                    <a:pt x="20" y="88"/>
                  </a:lnTo>
                  <a:lnTo>
                    <a:pt x="8115" y="8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77" name="Freeform 1372"/>
            <p:cNvSpPr/>
            <p:nvPr/>
          </p:nvSpPr>
          <p:spPr>
            <a:xfrm>
              <a:off x="3680" y="2874"/>
              <a:ext cx="902" cy="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96" y="0"/>
                </a:cxn>
                <a:cxn ang="0">
                  <a:pos x="902" y="10"/>
                </a:cxn>
                <a:cxn ang="0">
                  <a:pos x="0" y="0"/>
                </a:cxn>
              </a:cxnLst>
              <a:rect l="0" t="0" r="0" b="0"/>
              <a:pathLst>
                <a:path w="8115" h="88">
                  <a:moveTo>
                    <a:pt x="0" y="0"/>
                  </a:moveTo>
                  <a:lnTo>
                    <a:pt x="8057" y="0"/>
                  </a:lnTo>
                  <a:lnTo>
                    <a:pt x="8115" y="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78" name="Freeform 1373"/>
            <p:cNvSpPr/>
            <p:nvPr/>
          </p:nvSpPr>
          <p:spPr>
            <a:xfrm>
              <a:off x="3680" y="2874"/>
              <a:ext cx="902" cy="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96" y="0"/>
                </a:cxn>
                <a:cxn ang="0">
                  <a:pos x="902" y="10"/>
                </a:cxn>
                <a:cxn ang="0">
                  <a:pos x="0" y="0"/>
                </a:cxn>
              </a:cxnLst>
              <a:rect l="0" t="0" r="0" b="0"/>
              <a:pathLst>
                <a:path w="8115" h="88">
                  <a:moveTo>
                    <a:pt x="0" y="0"/>
                  </a:moveTo>
                  <a:lnTo>
                    <a:pt x="8057" y="0"/>
                  </a:lnTo>
                  <a:lnTo>
                    <a:pt x="8115" y="8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79" name="Freeform 1374"/>
            <p:cNvSpPr/>
            <p:nvPr/>
          </p:nvSpPr>
          <p:spPr>
            <a:xfrm>
              <a:off x="3683" y="2884"/>
              <a:ext cx="902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4"/>
                </a:cxn>
                <a:cxn ang="0">
                  <a:pos x="902" y="4"/>
                </a:cxn>
                <a:cxn ang="0">
                  <a:pos x="0" y="0"/>
                </a:cxn>
              </a:cxnLst>
              <a:rect l="0" t="0" r="0" b="0"/>
              <a:pathLst>
                <a:path w="8119" h="37">
                  <a:moveTo>
                    <a:pt x="0" y="0"/>
                  </a:moveTo>
                  <a:lnTo>
                    <a:pt x="12" y="37"/>
                  </a:lnTo>
                  <a:lnTo>
                    <a:pt x="8119" y="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80" name="Freeform 1375"/>
            <p:cNvSpPr/>
            <p:nvPr/>
          </p:nvSpPr>
          <p:spPr>
            <a:xfrm>
              <a:off x="3683" y="2884"/>
              <a:ext cx="902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4"/>
                </a:cxn>
                <a:cxn ang="0">
                  <a:pos x="902" y="4"/>
                </a:cxn>
                <a:cxn ang="0">
                  <a:pos x="0" y="0"/>
                </a:cxn>
              </a:cxnLst>
              <a:rect l="0" t="0" r="0" b="0"/>
              <a:pathLst>
                <a:path w="8119" h="37">
                  <a:moveTo>
                    <a:pt x="0" y="0"/>
                  </a:moveTo>
                  <a:lnTo>
                    <a:pt x="12" y="37"/>
                  </a:lnTo>
                  <a:lnTo>
                    <a:pt x="8119" y="3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81" name="Freeform 1376"/>
            <p:cNvSpPr/>
            <p:nvPr/>
          </p:nvSpPr>
          <p:spPr>
            <a:xfrm>
              <a:off x="3683" y="2884"/>
              <a:ext cx="902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99" y="0"/>
                </a:cxn>
                <a:cxn ang="0">
                  <a:pos x="902" y="4"/>
                </a:cxn>
                <a:cxn ang="0">
                  <a:pos x="0" y="0"/>
                </a:cxn>
              </a:cxnLst>
              <a:rect l="0" t="0" r="0" b="0"/>
              <a:pathLst>
                <a:path w="8119" h="37">
                  <a:moveTo>
                    <a:pt x="0" y="0"/>
                  </a:moveTo>
                  <a:lnTo>
                    <a:pt x="8095" y="0"/>
                  </a:lnTo>
                  <a:lnTo>
                    <a:pt x="8119" y="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82" name="Freeform 1377"/>
            <p:cNvSpPr/>
            <p:nvPr/>
          </p:nvSpPr>
          <p:spPr>
            <a:xfrm>
              <a:off x="3683" y="2884"/>
              <a:ext cx="902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99" y="0"/>
                </a:cxn>
                <a:cxn ang="0">
                  <a:pos x="902" y="4"/>
                </a:cxn>
                <a:cxn ang="0">
                  <a:pos x="0" y="0"/>
                </a:cxn>
              </a:cxnLst>
              <a:rect l="0" t="0" r="0" b="0"/>
              <a:pathLst>
                <a:path w="8119" h="37">
                  <a:moveTo>
                    <a:pt x="0" y="0"/>
                  </a:moveTo>
                  <a:lnTo>
                    <a:pt x="8095" y="0"/>
                  </a:lnTo>
                  <a:lnTo>
                    <a:pt x="8119" y="3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83" name="Freeform 1378"/>
            <p:cNvSpPr/>
            <p:nvPr/>
          </p:nvSpPr>
          <p:spPr>
            <a:xfrm>
              <a:off x="3684" y="2888"/>
              <a:ext cx="908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5"/>
                </a:cxn>
                <a:cxn ang="0">
                  <a:pos x="908" y="15"/>
                </a:cxn>
                <a:cxn ang="0">
                  <a:pos x="0" y="0"/>
                </a:cxn>
              </a:cxnLst>
              <a:rect l="0" t="0" r="0" b="0"/>
              <a:pathLst>
                <a:path w="8172" h="135">
                  <a:moveTo>
                    <a:pt x="0" y="0"/>
                  </a:moveTo>
                  <a:lnTo>
                    <a:pt x="45" y="135"/>
                  </a:lnTo>
                  <a:lnTo>
                    <a:pt x="8172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84" name="Freeform 1379"/>
            <p:cNvSpPr/>
            <p:nvPr/>
          </p:nvSpPr>
          <p:spPr>
            <a:xfrm>
              <a:off x="3684" y="2888"/>
              <a:ext cx="908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5"/>
                </a:cxn>
                <a:cxn ang="0">
                  <a:pos x="908" y="15"/>
                </a:cxn>
                <a:cxn ang="0">
                  <a:pos x="0" y="0"/>
                </a:cxn>
              </a:cxnLst>
              <a:rect l="0" t="0" r="0" b="0"/>
              <a:pathLst>
                <a:path w="8172" h="135">
                  <a:moveTo>
                    <a:pt x="0" y="0"/>
                  </a:moveTo>
                  <a:lnTo>
                    <a:pt x="45" y="135"/>
                  </a:lnTo>
                  <a:lnTo>
                    <a:pt x="8172" y="13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85" name="Freeform 1380"/>
            <p:cNvSpPr/>
            <p:nvPr/>
          </p:nvSpPr>
          <p:spPr>
            <a:xfrm>
              <a:off x="3684" y="2888"/>
              <a:ext cx="908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01" y="0"/>
                </a:cxn>
                <a:cxn ang="0">
                  <a:pos x="908" y="15"/>
                </a:cxn>
                <a:cxn ang="0">
                  <a:pos x="0" y="0"/>
                </a:cxn>
              </a:cxnLst>
              <a:rect l="0" t="0" r="0" b="0"/>
              <a:pathLst>
                <a:path w="8172" h="135">
                  <a:moveTo>
                    <a:pt x="0" y="0"/>
                  </a:moveTo>
                  <a:lnTo>
                    <a:pt x="8107" y="0"/>
                  </a:lnTo>
                  <a:lnTo>
                    <a:pt x="8172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86" name="Freeform 1381"/>
            <p:cNvSpPr/>
            <p:nvPr/>
          </p:nvSpPr>
          <p:spPr>
            <a:xfrm>
              <a:off x="3684" y="2888"/>
              <a:ext cx="908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01" y="0"/>
                </a:cxn>
                <a:cxn ang="0">
                  <a:pos x="908" y="15"/>
                </a:cxn>
                <a:cxn ang="0">
                  <a:pos x="0" y="0"/>
                </a:cxn>
              </a:cxnLst>
              <a:rect l="0" t="0" r="0" b="0"/>
              <a:pathLst>
                <a:path w="8172" h="135">
                  <a:moveTo>
                    <a:pt x="0" y="0"/>
                  </a:moveTo>
                  <a:lnTo>
                    <a:pt x="8107" y="0"/>
                  </a:lnTo>
                  <a:lnTo>
                    <a:pt x="8172" y="13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87" name="Freeform 1382"/>
            <p:cNvSpPr/>
            <p:nvPr/>
          </p:nvSpPr>
          <p:spPr>
            <a:xfrm>
              <a:off x="3689" y="2903"/>
              <a:ext cx="903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903" y="2"/>
                </a:cxn>
                <a:cxn ang="0">
                  <a:pos x="0" y="0"/>
                </a:cxn>
              </a:cxnLst>
              <a:rect l="0" t="0" r="0" b="0"/>
              <a:pathLst>
                <a:path w="8132" h="14">
                  <a:moveTo>
                    <a:pt x="0" y="0"/>
                  </a:moveTo>
                  <a:lnTo>
                    <a:pt x="4" y="14"/>
                  </a:lnTo>
                  <a:lnTo>
                    <a:pt x="8132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88" name="Freeform 1383"/>
            <p:cNvSpPr/>
            <p:nvPr/>
          </p:nvSpPr>
          <p:spPr>
            <a:xfrm>
              <a:off x="3689" y="2903"/>
              <a:ext cx="903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903" y="2"/>
                </a:cxn>
                <a:cxn ang="0">
                  <a:pos x="0" y="0"/>
                </a:cxn>
              </a:cxnLst>
              <a:rect l="0" t="0" r="0" b="0"/>
              <a:pathLst>
                <a:path w="8132" h="14">
                  <a:moveTo>
                    <a:pt x="0" y="0"/>
                  </a:moveTo>
                  <a:lnTo>
                    <a:pt x="4" y="14"/>
                  </a:lnTo>
                  <a:lnTo>
                    <a:pt x="8132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89" name="Freeform 1384"/>
            <p:cNvSpPr/>
            <p:nvPr/>
          </p:nvSpPr>
          <p:spPr>
            <a:xfrm>
              <a:off x="3689" y="2903"/>
              <a:ext cx="903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02" y="0"/>
                </a:cxn>
                <a:cxn ang="0">
                  <a:pos x="903" y="2"/>
                </a:cxn>
                <a:cxn ang="0">
                  <a:pos x="0" y="0"/>
                </a:cxn>
              </a:cxnLst>
              <a:rect l="0" t="0" r="0" b="0"/>
              <a:pathLst>
                <a:path w="8132" h="14">
                  <a:moveTo>
                    <a:pt x="0" y="0"/>
                  </a:moveTo>
                  <a:lnTo>
                    <a:pt x="8127" y="0"/>
                  </a:lnTo>
                  <a:lnTo>
                    <a:pt x="8132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90" name="Freeform 1385"/>
            <p:cNvSpPr/>
            <p:nvPr/>
          </p:nvSpPr>
          <p:spPr>
            <a:xfrm>
              <a:off x="3689" y="2903"/>
              <a:ext cx="903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02" y="0"/>
                </a:cxn>
                <a:cxn ang="0">
                  <a:pos x="903" y="2"/>
                </a:cxn>
                <a:cxn ang="0">
                  <a:pos x="0" y="0"/>
                </a:cxn>
              </a:cxnLst>
              <a:rect l="0" t="0" r="0" b="0"/>
              <a:pathLst>
                <a:path w="8132" h="14">
                  <a:moveTo>
                    <a:pt x="0" y="0"/>
                  </a:moveTo>
                  <a:lnTo>
                    <a:pt x="8127" y="0"/>
                  </a:lnTo>
                  <a:lnTo>
                    <a:pt x="8132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91" name="Freeform 1386"/>
            <p:cNvSpPr/>
            <p:nvPr/>
          </p:nvSpPr>
          <p:spPr>
            <a:xfrm>
              <a:off x="3689" y="2905"/>
              <a:ext cx="908" cy="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14"/>
                </a:cxn>
                <a:cxn ang="0">
                  <a:pos x="908" y="14"/>
                </a:cxn>
                <a:cxn ang="0">
                  <a:pos x="0" y="0"/>
                </a:cxn>
              </a:cxnLst>
              <a:rect l="0" t="0" r="0" b="0"/>
              <a:pathLst>
                <a:path w="8170" h="128">
                  <a:moveTo>
                    <a:pt x="0" y="0"/>
                  </a:moveTo>
                  <a:lnTo>
                    <a:pt x="60" y="128"/>
                  </a:lnTo>
                  <a:lnTo>
                    <a:pt x="8170" y="1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92" name="Freeform 1387"/>
            <p:cNvSpPr/>
            <p:nvPr/>
          </p:nvSpPr>
          <p:spPr>
            <a:xfrm>
              <a:off x="3689" y="2905"/>
              <a:ext cx="908" cy="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14"/>
                </a:cxn>
                <a:cxn ang="0">
                  <a:pos x="908" y="14"/>
                </a:cxn>
                <a:cxn ang="0">
                  <a:pos x="0" y="0"/>
                </a:cxn>
              </a:cxnLst>
              <a:rect l="0" t="0" r="0" b="0"/>
              <a:pathLst>
                <a:path w="8170" h="128">
                  <a:moveTo>
                    <a:pt x="0" y="0"/>
                  </a:moveTo>
                  <a:lnTo>
                    <a:pt x="60" y="128"/>
                  </a:lnTo>
                  <a:lnTo>
                    <a:pt x="8170" y="12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93" name="Freeform 1388"/>
            <p:cNvSpPr/>
            <p:nvPr/>
          </p:nvSpPr>
          <p:spPr>
            <a:xfrm>
              <a:off x="3689" y="2905"/>
              <a:ext cx="908" cy="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03" y="0"/>
                </a:cxn>
                <a:cxn ang="0">
                  <a:pos x="908" y="14"/>
                </a:cxn>
                <a:cxn ang="0">
                  <a:pos x="0" y="0"/>
                </a:cxn>
              </a:cxnLst>
              <a:rect l="0" t="0" r="0" b="0"/>
              <a:pathLst>
                <a:path w="8170" h="128">
                  <a:moveTo>
                    <a:pt x="0" y="0"/>
                  </a:moveTo>
                  <a:lnTo>
                    <a:pt x="8128" y="0"/>
                  </a:lnTo>
                  <a:lnTo>
                    <a:pt x="8170" y="1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94" name="Freeform 1389"/>
            <p:cNvSpPr/>
            <p:nvPr/>
          </p:nvSpPr>
          <p:spPr>
            <a:xfrm>
              <a:off x="3689" y="2905"/>
              <a:ext cx="908" cy="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03" y="0"/>
                </a:cxn>
                <a:cxn ang="0">
                  <a:pos x="908" y="14"/>
                </a:cxn>
                <a:cxn ang="0">
                  <a:pos x="0" y="0"/>
                </a:cxn>
              </a:cxnLst>
              <a:rect l="0" t="0" r="0" b="0"/>
              <a:pathLst>
                <a:path w="8170" h="128">
                  <a:moveTo>
                    <a:pt x="0" y="0"/>
                  </a:moveTo>
                  <a:lnTo>
                    <a:pt x="8128" y="0"/>
                  </a:lnTo>
                  <a:lnTo>
                    <a:pt x="8170" y="12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95" name="Freeform 1390"/>
            <p:cNvSpPr/>
            <p:nvPr/>
          </p:nvSpPr>
          <p:spPr>
            <a:xfrm>
              <a:off x="3696" y="2919"/>
              <a:ext cx="902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5"/>
                </a:cxn>
                <a:cxn ang="0">
                  <a:pos x="902" y="5"/>
                </a:cxn>
                <a:cxn ang="0">
                  <a:pos x="0" y="0"/>
                </a:cxn>
              </a:cxnLst>
              <a:rect l="0" t="0" r="0" b="0"/>
              <a:pathLst>
                <a:path w="8119" h="50">
                  <a:moveTo>
                    <a:pt x="0" y="0"/>
                  </a:moveTo>
                  <a:lnTo>
                    <a:pt x="23" y="50"/>
                  </a:lnTo>
                  <a:lnTo>
                    <a:pt x="8119" y="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96" name="Freeform 1391"/>
            <p:cNvSpPr/>
            <p:nvPr/>
          </p:nvSpPr>
          <p:spPr>
            <a:xfrm>
              <a:off x="3696" y="2919"/>
              <a:ext cx="902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5"/>
                </a:cxn>
                <a:cxn ang="0">
                  <a:pos x="902" y="5"/>
                </a:cxn>
                <a:cxn ang="0">
                  <a:pos x="0" y="0"/>
                </a:cxn>
              </a:cxnLst>
              <a:rect l="0" t="0" r="0" b="0"/>
              <a:pathLst>
                <a:path w="8119" h="50">
                  <a:moveTo>
                    <a:pt x="0" y="0"/>
                  </a:moveTo>
                  <a:lnTo>
                    <a:pt x="23" y="50"/>
                  </a:lnTo>
                  <a:lnTo>
                    <a:pt x="8119" y="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97" name="Freeform 1392"/>
            <p:cNvSpPr/>
            <p:nvPr/>
          </p:nvSpPr>
          <p:spPr>
            <a:xfrm>
              <a:off x="3696" y="2919"/>
              <a:ext cx="902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01" y="0"/>
                </a:cxn>
                <a:cxn ang="0">
                  <a:pos x="902" y="5"/>
                </a:cxn>
                <a:cxn ang="0">
                  <a:pos x="0" y="0"/>
                </a:cxn>
              </a:cxnLst>
              <a:rect l="0" t="0" r="0" b="0"/>
              <a:pathLst>
                <a:path w="8119" h="50">
                  <a:moveTo>
                    <a:pt x="0" y="0"/>
                  </a:moveTo>
                  <a:lnTo>
                    <a:pt x="8110" y="0"/>
                  </a:lnTo>
                  <a:lnTo>
                    <a:pt x="8119" y="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98" name="Freeform 1393"/>
            <p:cNvSpPr/>
            <p:nvPr/>
          </p:nvSpPr>
          <p:spPr>
            <a:xfrm>
              <a:off x="3696" y="2919"/>
              <a:ext cx="902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01" y="0"/>
                </a:cxn>
                <a:cxn ang="0">
                  <a:pos x="902" y="5"/>
                </a:cxn>
                <a:cxn ang="0">
                  <a:pos x="0" y="0"/>
                </a:cxn>
              </a:cxnLst>
              <a:rect l="0" t="0" r="0" b="0"/>
              <a:pathLst>
                <a:path w="8119" h="50">
                  <a:moveTo>
                    <a:pt x="0" y="0"/>
                  </a:moveTo>
                  <a:lnTo>
                    <a:pt x="8110" y="0"/>
                  </a:lnTo>
                  <a:lnTo>
                    <a:pt x="8119" y="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99" name="Freeform 1394"/>
            <p:cNvSpPr/>
            <p:nvPr/>
          </p:nvSpPr>
          <p:spPr>
            <a:xfrm>
              <a:off x="3699" y="2924"/>
              <a:ext cx="901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1"/>
                </a:cxn>
                <a:cxn ang="0">
                  <a:pos x="901" y="11"/>
                </a:cxn>
                <a:cxn ang="0">
                  <a:pos x="0" y="0"/>
                </a:cxn>
              </a:cxnLst>
              <a:rect l="0" t="0" r="0" b="0"/>
              <a:pathLst>
                <a:path w="8114" h="97">
                  <a:moveTo>
                    <a:pt x="0" y="0"/>
                  </a:moveTo>
                  <a:lnTo>
                    <a:pt x="57" y="97"/>
                  </a:lnTo>
                  <a:lnTo>
                    <a:pt x="8114" y="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00" name="Freeform 1395"/>
            <p:cNvSpPr/>
            <p:nvPr/>
          </p:nvSpPr>
          <p:spPr>
            <a:xfrm>
              <a:off x="3699" y="2924"/>
              <a:ext cx="901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1"/>
                </a:cxn>
                <a:cxn ang="0">
                  <a:pos x="901" y="11"/>
                </a:cxn>
                <a:cxn ang="0">
                  <a:pos x="0" y="0"/>
                </a:cxn>
              </a:cxnLst>
              <a:rect l="0" t="0" r="0" b="0"/>
              <a:pathLst>
                <a:path w="8114" h="97">
                  <a:moveTo>
                    <a:pt x="0" y="0"/>
                  </a:moveTo>
                  <a:lnTo>
                    <a:pt x="57" y="97"/>
                  </a:lnTo>
                  <a:lnTo>
                    <a:pt x="8114" y="9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01" name="Freeform 1396"/>
            <p:cNvSpPr/>
            <p:nvPr/>
          </p:nvSpPr>
          <p:spPr>
            <a:xfrm>
              <a:off x="3699" y="2924"/>
              <a:ext cx="901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99" y="0"/>
                </a:cxn>
                <a:cxn ang="0">
                  <a:pos x="901" y="11"/>
                </a:cxn>
                <a:cxn ang="0">
                  <a:pos x="0" y="0"/>
                </a:cxn>
              </a:cxnLst>
              <a:rect l="0" t="0" r="0" b="0"/>
              <a:pathLst>
                <a:path w="8114" h="97">
                  <a:moveTo>
                    <a:pt x="0" y="0"/>
                  </a:moveTo>
                  <a:lnTo>
                    <a:pt x="8096" y="0"/>
                  </a:lnTo>
                  <a:lnTo>
                    <a:pt x="8114" y="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02" name="Freeform 1397"/>
            <p:cNvSpPr/>
            <p:nvPr/>
          </p:nvSpPr>
          <p:spPr>
            <a:xfrm>
              <a:off x="3699" y="2924"/>
              <a:ext cx="901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99" y="0"/>
                </a:cxn>
                <a:cxn ang="0">
                  <a:pos x="901" y="11"/>
                </a:cxn>
                <a:cxn ang="0">
                  <a:pos x="0" y="0"/>
                </a:cxn>
              </a:cxnLst>
              <a:rect l="0" t="0" r="0" b="0"/>
              <a:pathLst>
                <a:path w="8114" h="97">
                  <a:moveTo>
                    <a:pt x="0" y="0"/>
                  </a:moveTo>
                  <a:lnTo>
                    <a:pt x="8096" y="0"/>
                  </a:lnTo>
                  <a:lnTo>
                    <a:pt x="8114" y="9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03" name="Freeform 1398"/>
            <p:cNvSpPr/>
            <p:nvPr/>
          </p:nvSpPr>
          <p:spPr>
            <a:xfrm>
              <a:off x="3705" y="2935"/>
              <a:ext cx="896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8"/>
                </a:cxn>
                <a:cxn ang="0">
                  <a:pos x="896" y="8"/>
                </a:cxn>
                <a:cxn ang="0">
                  <a:pos x="0" y="0"/>
                </a:cxn>
              </a:cxnLst>
              <a:rect l="0" t="0" r="0" b="0"/>
              <a:pathLst>
                <a:path w="8061" h="73">
                  <a:moveTo>
                    <a:pt x="0" y="0"/>
                  </a:moveTo>
                  <a:lnTo>
                    <a:pt x="44" y="73"/>
                  </a:lnTo>
                  <a:lnTo>
                    <a:pt x="8061" y="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04" name="Freeform 1399"/>
            <p:cNvSpPr/>
            <p:nvPr/>
          </p:nvSpPr>
          <p:spPr>
            <a:xfrm>
              <a:off x="3705" y="2935"/>
              <a:ext cx="896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8"/>
                </a:cxn>
                <a:cxn ang="0">
                  <a:pos x="896" y="8"/>
                </a:cxn>
                <a:cxn ang="0">
                  <a:pos x="0" y="0"/>
                </a:cxn>
              </a:cxnLst>
              <a:rect l="0" t="0" r="0" b="0"/>
              <a:pathLst>
                <a:path w="8061" h="73">
                  <a:moveTo>
                    <a:pt x="0" y="0"/>
                  </a:moveTo>
                  <a:lnTo>
                    <a:pt x="44" y="73"/>
                  </a:lnTo>
                  <a:lnTo>
                    <a:pt x="8061" y="7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05" name="Freeform 1400"/>
            <p:cNvSpPr/>
            <p:nvPr/>
          </p:nvSpPr>
          <p:spPr>
            <a:xfrm>
              <a:off x="3705" y="2935"/>
              <a:ext cx="896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96" y="0"/>
                </a:cxn>
                <a:cxn ang="0">
                  <a:pos x="896" y="8"/>
                </a:cxn>
                <a:cxn ang="0">
                  <a:pos x="0" y="0"/>
                </a:cxn>
              </a:cxnLst>
              <a:rect l="0" t="0" r="0" b="0"/>
              <a:pathLst>
                <a:path w="8061" h="73">
                  <a:moveTo>
                    <a:pt x="0" y="0"/>
                  </a:moveTo>
                  <a:lnTo>
                    <a:pt x="8057" y="0"/>
                  </a:lnTo>
                  <a:lnTo>
                    <a:pt x="8061" y="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06" name="Freeform 1401"/>
            <p:cNvSpPr/>
            <p:nvPr/>
          </p:nvSpPr>
          <p:spPr>
            <a:xfrm>
              <a:off x="3705" y="2935"/>
              <a:ext cx="896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96" y="0"/>
                </a:cxn>
                <a:cxn ang="0">
                  <a:pos x="896" y="8"/>
                </a:cxn>
                <a:cxn ang="0">
                  <a:pos x="0" y="0"/>
                </a:cxn>
              </a:cxnLst>
              <a:rect l="0" t="0" r="0" b="0"/>
              <a:pathLst>
                <a:path w="8061" h="73">
                  <a:moveTo>
                    <a:pt x="0" y="0"/>
                  </a:moveTo>
                  <a:lnTo>
                    <a:pt x="8057" y="0"/>
                  </a:lnTo>
                  <a:lnTo>
                    <a:pt x="8061" y="7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07" name="Freeform 1402"/>
            <p:cNvSpPr/>
            <p:nvPr/>
          </p:nvSpPr>
          <p:spPr>
            <a:xfrm>
              <a:off x="3710" y="2943"/>
              <a:ext cx="891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9"/>
                </a:cxn>
                <a:cxn ang="0">
                  <a:pos x="891" y="9"/>
                </a:cxn>
                <a:cxn ang="0">
                  <a:pos x="0" y="0"/>
                </a:cxn>
              </a:cxnLst>
              <a:rect l="0" t="0" r="0" b="0"/>
              <a:pathLst>
                <a:path w="8020" h="75">
                  <a:moveTo>
                    <a:pt x="0" y="0"/>
                  </a:moveTo>
                  <a:lnTo>
                    <a:pt x="56" y="75"/>
                  </a:lnTo>
                  <a:lnTo>
                    <a:pt x="802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08" name="Freeform 1403"/>
            <p:cNvSpPr/>
            <p:nvPr/>
          </p:nvSpPr>
          <p:spPr>
            <a:xfrm>
              <a:off x="3710" y="2943"/>
              <a:ext cx="891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9"/>
                </a:cxn>
                <a:cxn ang="0">
                  <a:pos x="891" y="9"/>
                </a:cxn>
                <a:cxn ang="0">
                  <a:pos x="0" y="0"/>
                </a:cxn>
              </a:cxnLst>
              <a:rect l="0" t="0" r="0" b="0"/>
              <a:pathLst>
                <a:path w="8020" h="75">
                  <a:moveTo>
                    <a:pt x="0" y="0"/>
                  </a:moveTo>
                  <a:lnTo>
                    <a:pt x="56" y="75"/>
                  </a:lnTo>
                  <a:lnTo>
                    <a:pt x="8020" y="7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09" name="Freeform 1404"/>
            <p:cNvSpPr/>
            <p:nvPr/>
          </p:nvSpPr>
          <p:spPr>
            <a:xfrm>
              <a:off x="3710" y="2943"/>
              <a:ext cx="891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91" y="0"/>
                </a:cxn>
                <a:cxn ang="0">
                  <a:pos x="891" y="9"/>
                </a:cxn>
                <a:cxn ang="0">
                  <a:pos x="0" y="0"/>
                </a:cxn>
              </a:cxnLst>
              <a:rect l="0" t="0" r="0" b="0"/>
              <a:pathLst>
                <a:path w="8020" h="75">
                  <a:moveTo>
                    <a:pt x="0" y="0"/>
                  </a:moveTo>
                  <a:lnTo>
                    <a:pt x="8017" y="0"/>
                  </a:lnTo>
                  <a:lnTo>
                    <a:pt x="802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10" name="Freeform 1405"/>
            <p:cNvSpPr/>
            <p:nvPr/>
          </p:nvSpPr>
          <p:spPr>
            <a:xfrm>
              <a:off x="3710" y="2943"/>
              <a:ext cx="891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91" y="0"/>
                </a:cxn>
                <a:cxn ang="0">
                  <a:pos x="891" y="9"/>
                </a:cxn>
                <a:cxn ang="0">
                  <a:pos x="0" y="0"/>
                </a:cxn>
              </a:cxnLst>
              <a:rect l="0" t="0" r="0" b="0"/>
              <a:pathLst>
                <a:path w="8020" h="75">
                  <a:moveTo>
                    <a:pt x="0" y="0"/>
                  </a:moveTo>
                  <a:lnTo>
                    <a:pt x="8017" y="0"/>
                  </a:lnTo>
                  <a:lnTo>
                    <a:pt x="8020" y="7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11" name="Freeform 1406"/>
            <p:cNvSpPr/>
            <p:nvPr/>
          </p:nvSpPr>
          <p:spPr>
            <a:xfrm>
              <a:off x="3716" y="2952"/>
              <a:ext cx="884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9"/>
                </a:cxn>
                <a:cxn ang="0">
                  <a:pos x="884" y="9"/>
                </a:cxn>
                <a:cxn ang="0">
                  <a:pos x="0" y="0"/>
                </a:cxn>
              </a:cxnLst>
              <a:rect l="0" t="0" r="0" b="0"/>
              <a:pathLst>
                <a:path w="7956" h="83">
                  <a:moveTo>
                    <a:pt x="0" y="0"/>
                  </a:moveTo>
                  <a:lnTo>
                    <a:pt x="63" y="83"/>
                  </a:lnTo>
                  <a:lnTo>
                    <a:pt x="7956" y="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12" name="Freeform 1407"/>
            <p:cNvSpPr/>
            <p:nvPr/>
          </p:nvSpPr>
          <p:spPr>
            <a:xfrm>
              <a:off x="3716" y="2952"/>
              <a:ext cx="884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9"/>
                </a:cxn>
                <a:cxn ang="0">
                  <a:pos x="884" y="9"/>
                </a:cxn>
                <a:cxn ang="0">
                  <a:pos x="0" y="0"/>
                </a:cxn>
              </a:cxnLst>
              <a:rect l="0" t="0" r="0" b="0"/>
              <a:pathLst>
                <a:path w="7956" h="83">
                  <a:moveTo>
                    <a:pt x="0" y="0"/>
                  </a:moveTo>
                  <a:lnTo>
                    <a:pt x="63" y="83"/>
                  </a:lnTo>
                  <a:lnTo>
                    <a:pt x="7956" y="8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13" name="Freeform 1408"/>
            <p:cNvSpPr/>
            <p:nvPr/>
          </p:nvSpPr>
          <p:spPr>
            <a:xfrm>
              <a:off x="3716" y="2952"/>
              <a:ext cx="885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85" y="0"/>
                </a:cxn>
                <a:cxn ang="0">
                  <a:pos x="884" y="9"/>
                </a:cxn>
                <a:cxn ang="0">
                  <a:pos x="0" y="0"/>
                </a:cxn>
              </a:cxnLst>
              <a:rect l="0" t="0" r="0" b="0"/>
              <a:pathLst>
                <a:path w="7964" h="83">
                  <a:moveTo>
                    <a:pt x="0" y="0"/>
                  </a:moveTo>
                  <a:lnTo>
                    <a:pt x="7964" y="0"/>
                  </a:lnTo>
                  <a:lnTo>
                    <a:pt x="7956" y="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14" name="Freeform 1409"/>
            <p:cNvSpPr/>
            <p:nvPr/>
          </p:nvSpPr>
          <p:spPr>
            <a:xfrm>
              <a:off x="3716" y="2952"/>
              <a:ext cx="885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85" y="0"/>
                </a:cxn>
                <a:cxn ang="0">
                  <a:pos x="884" y="9"/>
                </a:cxn>
                <a:cxn ang="0">
                  <a:pos x="0" y="0"/>
                </a:cxn>
              </a:cxnLst>
              <a:rect l="0" t="0" r="0" b="0"/>
              <a:pathLst>
                <a:path w="7964" h="83">
                  <a:moveTo>
                    <a:pt x="0" y="0"/>
                  </a:moveTo>
                  <a:lnTo>
                    <a:pt x="7964" y="0"/>
                  </a:lnTo>
                  <a:lnTo>
                    <a:pt x="7956" y="8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15" name="Freeform 1410"/>
            <p:cNvSpPr/>
            <p:nvPr/>
          </p:nvSpPr>
          <p:spPr>
            <a:xfrm>
              <a:off x="3723" y="2961"/>
              <a:ext cx="876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7"/>
                </a:cxn>
                <a:cxn ang="0">
                  <a:pos x="876" y="7"/>
                </a:cxn>
                <a:cxn ang="0">
                  <a:pos x="0" y="0"/>
                </a:cxn>
              </a:cxnLst>
              <a:rect l="0" t="0" r="0" b="0"/>
              <a:pathLst>
                <a:path w="7888" h="66">
                  <a:moveTo>
                    <a:pt x="0" y="0"/>
                  </a:moveTo>
                  <a:lnTo>
                    <a:pt x="61" y="66"/>
                  </a:lnTo>
                  <a:lnTo>
                    <a:pt x="7888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16" name="Freeform 1411"/>
            <p:cNvSpPr/>
            <p:nvPr/>
          </p:nvSpPr>
          <p:spPr>
            <a:xfrm>
              <a:off x="3723" y="2961"/>
              <a:ext cx="876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7"/>
                </a:cxn>
                <a:cxn ang="0">
                  <a:pos x="876" y="7"/>
                </a:cxn>
                <a:cxn ang="0">
                  <a:pos x="0" y="0"/>
                </a:cxn>
              </a:cxnLst>
              <a:rect l="0" t="0" r="0" b="0"/>
              <a:pathLst>
                <a:path w="7888" h="66">
                  <a:moveTo>
                    <a:pt x="0" y="0"/>
                  </a:moveTo>
                  <a:lnTo>
                    <a:pt x="61" y="66"/>
                  </a:lnTo>
                  <a:lnTo>
                    <a:pt x="7888" y="6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17" name="Freeform 1412"/>
            <p:cNvSpPr/>
            <p:nvPr/>
          </p:nvSpPr>
          <p:spPr>
            <a:xfrm>
              <a:off x="3723" y="2961"/>
              <a:ext cx="877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77" y="0"/>
                </a:cxn>
                <a:cxn ang="0">
                  <a:pos x="876" y="7"/>
                </a:cxn>
                <a:cxn ang="0">
                  <a:pos x="0" y="0"/>
                </a:cxn>
              </a:cxnLst>
              <a:rect l="0" t="0" r="0" b="0"/>
              <a:pathLst>
                <a:path w="7893" h="66">
                  <a:moveTo>
                    <a:pt x="0" y="0"/>
                  </a:moveTo>
                  <a:lnTo>
                    <a:pt x="7893" y="0"/>
                  </a:lnTo>
                  <a:lnTo>
                    <a:pt x="7888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18" name="Freeform 1413"/>
            <p:cNvSpPr/>
            <p:nvPr/>
          </p:nvSpPr>
          <p:spPr>
            <a:xfrm>
              <a:off x="3723" y="2961"/>
              <a:ext cx="877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77" y="0"/>
                </a:cxn>
                <a:cxn ang="0">
                  <a:pos x="876" y="7"/>
                </a:cxn>
                <a:cxn ang="0">
                  <a:pos x="0" y="0"/>
                </a:cxn>
              </a:cxnLst>
              <a:rect l="0" t="0" r="0" b="0"/>
              <a:pathLst>
                <a:path w="7893" h="66">
                  <a:moveTo>
                    <a:pt x="0" y="0"/>
                  </a:moveTo>
                  <a:lnTo>
                    <a:pt x="7893" y="0"/>
                  </a:lnTo>
                  <a:lnTo>
                    <a:pt x="7888" y="6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19" name="Freeform 1414"/>
            <p:cNvSpPr/>
            <p:nvPr/>
          </p:nvSpPr>
          <p:spPr>
            <a:xfrm>
              <a:off x="3730" y="2968"/>
              <a:ext cx="867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9"/>
                </a:cxn>
                <a:cxn ang="0">
                  <a:pos x="867" y="9"/>
                </a:cxn>
                <a:cxn ang="0">
                  <a:pos x="0" y="0"/>
                </a:cxn>
              </a:cxnLst>
              <a:rect l="0" t="0" r="0" b="0"/>
              <a:pathLst>
                <a:path w="7809" h="79">
                  <a:moveTo>
                    <a:pt x="0" y="0"/>
                  </a:moveTo>
                  <a:lnTo>
                    <a:pt x="73" y="79"/>
                  </a:lnTo>
                  <a:lnTo>
                    <a:pt x="7809" y="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20" name="Freeform 1415"/>
            <p:cNvSpPr/>
            <p:nvPr/>
          </p:nvSpPr>
          <p:spPr>
            <a:xfrm>
              <a:off x="3730" y="2968"/>
              <a:ext cx="867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9"/>
                </a:cxn>
                <a:cxn ang="0">
                  <a:pos x="867" y="9"/>
                </a:cxn>
                <a:cxn ang="0">
                  <a:pos x="0" y="0"/>
                </a:cxn>
              </a:cxnLst>
              <a:rect l="0" t="0" r="0" b="0"/>
              <a:pathLst>
                <a:path w="7809" h="79">
                  <a:moveTo>
                    <a:pt x="0" y="0"/>
                  </a:moveTo>
                  <a:lnTo>
                    <a:pt x="73" y="79"/>
                  </a:lnTo>
                  <a:lnTo>
                    <a:pt x="7809" y="7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21" name="Freeform 1416"/>
            <p:cNvSpPr/>
            <p:nvPr/>
          </p:nvSpPr>
          <p:spPr>
            <a:xfrm>
              <a:off x="3730" y="2968"/>
              <a:ext cx="869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9" y="0"/>
                </a:cxn>
                <a:cxn ang="0">
                  <a:pos x="867" y="9"/>
                </a:cxn>
                <a:cxn ang="0">
                  <a:pos x="0" y="0"/>
                </a:cxn>
              </a:cxnLst>
              <a:rect l="0" t="0" r="0" b="0"/>
              <a:pathLst>
                <a:path w="7827" h="79">
                  <a:moveTo>
                    <a:pt x="0" y="0"/>
                  </a:moveTo>
                  <a:lnTo>
                    <a:pt x="7827" y="0"/>
                  </a:lnTo>
                  <a:lnTo>
                    <a:pt x="7809" y="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22" name="Freeform 1417"/>
            <p:cNvSpPr/>
            <p:nvPr/>
          </p:nvSpPr>
          <p:spPr>
            <a:xfrm>
              <a:off x="3730" y="2968"/>
              <a:ext cx="869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9" y="0"/>
                </a:cxn>
                <a:cxn ang="0">
                  <a:pos x="867" y="9"/>
                </a:cxn>
                <a:cxn ang="0">
                  <a:pos x="0" y="0"/>
                </a:cxn>
              </a:cxnLst>
              <a:rect l="0" t="0" r="0" b="0"/>
              <a:pathLst>
                <a:path w="7827" h="79">
                  <a:moveTo>
                    <a:pt x="0" y="0"/>
                  </a:moveTo>
                  <a:lnTo>
                    <a:pt x="7827" y="0"/>
                  </a:lnTo>
                  <a:lnTo>
                    <a:pt x="7809" y="7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23" name="Freeform 1418"/>
            <p:cNvSpPr/>
            <p:nvPr/>
          </p:nvSpPr>
          <p:spPr>
            <a:xfrm>
              <a:off x="3738" y="2977"/>
              <a:ext cx="858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7"/>
                </a:cxn>
                <a:cxn ang="0">
                  <a:pos x="858" y="7"/>
                </a:cxn>
                <a:cxn ang="0">
                  <a:pos x="0" y="0"/>
                </a:cxn>
              </a:cxnLst>
              <a:rect l="0" t="0" r="0" b="0"/>
              <a:pathLst>
                <a:path w="7721" h="66">
                  <a:moveTo>
                    <a:pt x="0" y="0"/>
                  </a:moveTo>
                  <a:lnTo>
                    <a:pt x="77" y="66"/>
                  </a:lnTo>
                  <a:lnTo>
                    <a:pt x="7721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24" name="Freeform 1419"/>
            <p:cNvSpPr/>
            <p:nvPr/>
          </p:nvSpPr>
          <p:spPr>
            <a:xfrm>
              <a:off x="3738" y="2977"/>
              <a:ext cx="858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7"/>
                </a:cxn>
                <a:cxn ang="0">
                  <a:pos x="858" y="7"/>
                </a:cxn>
                <a:cxn ang="0">
                  <a:pos x="0" y="0"/>
                </a:cxn>
              </a:cxnLst>
              <a:rect l="0" t="0" r="0" b="0"/>
              <a:pathLst>
                <a:path w="7721" h="66">
                  <a:moveTo>
                    <a:pt x="0" y="0"/>
                  </a:moveTo>
                  <a:lnTo>
                    <a:pt x="77" y="66"/>
                  </a:lnTo>
                  <a:lnTo>
                    <a:pt x="7721" y="6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25" name="Freeform 1420"/>
            <p:cNvSpPr/>
            <p:nvPr/>
          </p:nvSpPr>
          <p:spPr>
            <a:xfrm>
              <a:off x="3738" y="2977"/>
              <a:ext cx="859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59" y="0"/>
                </a:cxn>
                <a:cxn ang="0">
                  <a:pos x="857" y="7"/>
                </a:cxn>
                <a:cxn ang="0">
                  <a:pos x="0" y="0"/>
                </a:cxn>
              </a:cxnLst>
              <a:rect l="0" t="0" r="0" b="0"/>
              <a:pathLst>
                <a:path w="7736" h="66">
                  <a:moveTo>
                    <a:pt x="0" y="0"/>
                  </a:moveTo>
                  <a:lnTo>
                    <a:pt x="7736" y="0"/>
                  </a:lnTo>
                  <a:lnTo>
                    <a:pt x="7721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26" name="Freeform 1421"/>
            <p:cNvSpPr/>
            <p:nvPr/>
          </p:nvSpPr>
          <p:spPr>
            <a:xfrm>
              <a:off x="3738" y="2977"/>
              <a:ext cx="859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59" y="0"/>
                </a:cxn>
                <a:cxn ang="0">
                  <a:pos x="857" y="7"/>
                </a:cxn>
                <a:cxn ang="0">
                  <a:pos x="0" y="0"/>
                </a:cxn>
              </a:cxnLst>
              <a:rect l="0" t="0" r="0" b="0"/>
              <a:pathLst>
                <a:path w="7736" h="66">
                  <a:moveTo>
                    <a:pt x="0" y="0"/>
                  </a:moveTo>
                  <a:lnTo>
                    <a:pt x="7736" y="0"/>
                  </a:lnTo>
                  <a:lnTo>
                    <a:pt x="7721" y="6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27" name="Freeform 1422"/>
            <p:cNvSpPr/>
            <p:nvPr/>
          </p:nvSpPr>
          <p:spPr>
            <a:xfrm>
              <a:off x="3746" y="2984"/>
              <a:ext cx="847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8"/>
                </a:cxn>
                <a:cxn ang="0">
                  <a:pos x="847" y="8"/>
                </a:cxn>
                <a:cxn ang="0">
                  <a:pos x="0" y="0"/>
                </a:cxn>
              </a:cxnLst>
              <a:rect l="0" t="0" r="0" b="0"/>
              <a:pathLst>
                <a:path w="7619" h="65">
                  <a:moveTo>
                    <a:pt x="0" y="0"/>
                  </a:moveTo>
                  <a:lnTo>
                    <a:pt x="74" y="65"/>
                  </a:lnTo>
                  <a:lnTo>
                    <a:pt x="7619" y="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28" name="Freeform 1423"/>
            <p:cNvSpPr/>
            <p:nvPr/>
          </p:nvSpPr>
          <p:spPr>
            <a:xfrm>
              <a:off x="3746" y="2984"/>
              <a:ext cx="847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8"/>
                </a:cxn>
                <a:cxn ang="0">
                  <a:pos x="847" y="8"/>
                </a:cxn>
                <a:cxn ang="0">
                  <a:pos x="0" y="0"/>
                </a:cxn>
              </a:cxnLst>
              <a:rect l="0" t="0" r="0" b="0"/>
              <a:pathLst>
                <a:path w="7619" h="65">
                  <a:moveTo>
                    <a:pt x="0" y="0"/>
                  </a:moveTo>
                  <a:lnTo>
                    <a:pt x="74" y="65"/>
                  </a:lnTo>
                  <a:lnTo>
                    <a:pt x="7619" y="6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29" name="Freeform 1424"/>
            <p:cNvSpPr/>
            <p:nvPr/>
          </p:nvSpPr>
          <p:spPr>
            <a:xfrm>
              <a:off x="3746" y="2984"/>
              <a:ext cx="850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50" y="0"/>
                </a:cxn>
                <a:cxn ang="0">
                  <a:pos x="847" y="8"/>
                </a:cxn>
                <a:cxn ang="0">
                  <a:pos x="0" y="0"/>
                </a:cxn>
              </a:cxnLst>
              <a:rect l="0" t="0" r="0" b="0"/>
              <a:pathLst>
                <a:path w="7644" h="65">
                  <a:moveTo>
                    <a:pt x="0" y="0"/>
                  </a:moveTo>
                  <a:lnTo>
                    <a:pt x="7644" y="0"/>
                  </a:lnTo>
                  <a:lnTo>
                    <a:pt x="7619" y="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30" name="Freeform 1425"/>
            <p:cNvSpPr/>
            <p:nvPr/>
          </p:nvSpPr>
          <p:spPr>
            <a:xfrm>
              <a:off x="3746" y="2984"/>
              <a:ext cx="850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50" y="0"/>
                </a:cxn>
                <a:cxn ang="0">
                  <a:pos x="847" y="8"/>
                </a:cxn>
                <a:cxn ang="0">
                  <a:pos x="0" y="0"/>
                </a:cxn>
              </a:cxnLst>
              <a:rect l="0" t="0" r="0" b="0"/>
              <a:pathLst>
                <a:path w="7644" h="65">
                  <a:moveTo>
                    <a:pt x="0" y="0"/>
                  </a:moveTo>
                  <a:lnTo>
                    <a:pt x="7644" y="0"/>
                  </a:lnTo>
                  <a:lnTo>
                    <a:pt x="7619" y="6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31" name="Freeform 1426"/>
            <p:cNvSpPr/>
            <p:nvPr/>
          </p:nvSpPr>
          <p:spPr>
            <a:xfrm>
              <a:off x="3755" y="2992"/>
              <a:ext cx="835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8"/>
                </a:cxn>
                <a:cxn ang="0">
                  <a:pos x="835" y="8"/>
                </a:cxn>
                <a:cxn ang="0">
                  <a:pos x="0" y="0"/>
                </a:cxn>
              </a:cxnLst>
              <a:rect l="0" t="0" r="0" b="0"/>
              <a:pathLst>
                <a:path w="7517" h="75">
                  <a:moveTo>
                    <a:pt x="0" y="0"/>
                  </a:moveTo>
                  <a:lnTo>
                    <a:pt x="107" y="75"/>
                  </a:lnTo>
                  <a:lnTo>
                    <a:pt x="7517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32" name="Freeform 1427"/>
            <p:cNvSpPr/>
            <p:nvPr/>
          </p:nvSpPr>
          <p:spPr>
            <a:xfrm>
              <a:off x="3755" y="2992"/>
              <a:ext cx="835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8"/>
                </a:cxn>
                <a:cxn ang="0">
                  <a:pos x="835" y="8"/>
                </a:cxn>
                <a:cxn ang="0">
                  <a:pos x="0" y="0"/>
                </a:cxn>
              </a:cxnLst>
              <a:rect l="0" t="0" r="0" b="0"/>
              <a:pathLst>
                <a:path w="7517" h="75">
                  <a:moveTo>
                    <a:pt x="0" y="0"/>
                  </a:moveTo>
                  <a:lnTo>
                    <a:pt x="107" y="75"/>
                  </a:lnTo>
                  <a:lnTo>
                    <a:pt x="7517" y="7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33" name="Freeform 1428"/>
            <p:cNvSpPr/>
            <p:nvPr/>
          </p:nvSpPr>
          <p:spPr>
            <a:xfrm>
              <a:off x="3755" y="2992"/>
              <a:ext cx="838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38" y="0"/>
                </a:cxn>
                <a:cxn ang="0">
                  <a:pos x="835" y="8"/>
                </a:cxn>
                <a:cxn ang="0">
                  <a:pos x="0" y="0"/>
                </a:cxn>
              </a:cxnLst>
              <a:rect l="0" t="0" r="0" b="0"/>
              <a:pathLst>
                <a:path w="7545" h="75">
                  <a:moveTo>
                    <a:pt x="0" y="0"/>
                  </a:moveTo>
                  <a:lnTo>
                    <a:pt x="7545" y="0"/>
                  </a:lnTo>
                  <a:lnTo>
                    <a:pt x="7517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34" name="Freeform 1429"/>
            <p:cNvSpPr/>
            <p:nvPr/>
          </p:nvSpPr>
          <p:spPr>
            <a:xfrm>
              <a:off x="3755" y="2992"/>
              <a:ext cx="838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38" y="0"/>
                </a:cxn>
                <a:cxn ang="0">
                  <a:pos x="835" y="8"/>
                </a:cxn>
                <a:cxn ang="0">
                  <a:pos x="0" y="0"/>
                </a:cxn>
              </a:cxnLst>
              <a:rect l="0" t="0" r="0" b="0"/>
              <a:pathLst>
                <a:path w="7545" h="75">
                  <a:moveTo>
                    <a:pt x="0" y="0"/>
                  </a:moveTo>
                  <a:lnTo>
                    <a:pt x="7545" y="0"/>
                  </a:lnTo>
                  <a:lnTo>
                    <a:pt x="7517" y="7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35" name="Freeform 1430"/>
            <p:cNvSpPr/>
            <p:nvPr/>
          </p:nvSpPr>
          <p:spPr>
            <a:xfrm>
              <a:off x="3767" y="3000"/>
              <a:ext cx="821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4"/>
                </a:cxn>
                <a:cxn ang="0">
                  <a:pos x="821" y="4"/>
                </a:cxn>
                <a:cxn ang="0">
                  <a:pos x="0" y="0"/>
                </a:cxn>
              </a:cxnLst>
              <a:rect l="0" t="0" r="0" b="0"/>
              <a:pathLst>
                <a:path w="7389" h="39">
                  <a:moveTo>
                    <a:pt x="0" y="0"/>
                  </a:moveTo>
                  <a:lnTo>
                    <a:pt x="56" y="39"/>
                  </a:lnTo>
                  <a:lnTo>
                    <a:pt x="7389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36" name="Freeform 1431"/>
            <p:cNvSpPr/>
            <p:nvPr/>
          </p:nvSpPr>
          <p:spPr>
            <a:xfrm>
              <a:off x="3767" y="3000"/>
              <a:ext cx="821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4"/>
                </a:cxn>
                <a:cxn ang="0">
                  <a:pos x="821" y="4"/>
                </a:cxn>
                <a:cxn ang="0">
                  <a:pos x="0" y="0"/>
                </a:cxn>
              </a:cxnLst>
              <a:rect l="0" t="0" r="0" b="0"/>
              <a:pathLst>
                <a:path w="7389" h="39">
                  <a:moveTo>
                    <a:pt x="0" y="0"/>
                  </a:moveTo>
                  <a:lnTo>
                    <a:pt x="56" y="39"/>
                  </a:lnTo>
                  <a:lnTo>
                    <a:pt x="7389" y="3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37" name="Freeform 1432"/>
            <p:cNvSpPr/>
            <p:nvPr/>
          </p:nvSpPr>
          <p:spPr>
            <a:xfrm>
              <a:off x="3767" y="3000"/>
              <a:ext cx="823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23" y="0"/>
                </a:cxn>
                <a:cxn ang="0">
                  <a:pos x="821" y="4"/>
                </a:cxn>
                <a:cxn ang="0">
                  <a:pos x="0" y="0"/>
                </a:cxn>
              </a:cxnLst>
              <a:rect l="0" t="0" r="0" b="0"/>
              <a:pathLst>
                <a:path w="7410" h="39">
                  <a:moveTo>
                    <a:pt x="0" y="0"/>
                  </a:moveTo>
                  <a:lnTo>
                    <a:pt x="7410" y="0"/>
                  </a:lnTo>
                  <a:lnTo>
                    <a:pt x="7389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38" name="Freeform 1433"/>
            <p:cNvSpPr/>
            <p:nvPr/>
          </p:nvSpPr>
          <p:spPr>
            <a:xfrm>
              <a:off x="3767" y="3000"/>
              <a:ext cx="823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23" y="0"/>
                </a:cxn>
                <a:cxn ang="0">
                  <a:pos x="821" y="4"/>
                </a:cxn>
                <a:cxn ang="0">
                  <a:pos x="0" y="0"/>
                </a:cxn>
              </a:cxnLst>
              <a:rect l="0" t="0" r="0" b="0"/>
              <a:pathLst>
                <a:path w="7410" h="39">
                  <a:moveTo>
                    <a:pt x="0" y="0"/>
                  </a:moveTo>
                  <a:lnTo>
                    <a:pt x="7410" y="0"/>
                  </a:lnTo>
                  <a:lnTo>
                    <a:pt x="7389" y="3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39" name="Freeform 1434"/>
            <p:cNvSpPr/>
            <p:nvPr/>
          </p:nvSpPr>
          <p:spPr>
            <a:xfrm>
              <a:off x="3773" y="3004"/>
              <a:ext cx="809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11"/>
                </a:cxn>
                <a:cxn ang="0">
                  <a:pos x="809" y="11"/>
                </a:cxn>
                <a:cxn ang="0">
                  <a:pos x="0" y="0"/>
                </a:cxn>
              </a:cxnLst>
              <a:rect l="0" t="0" r="0" b="0"/>
              <a:pathLst>
                <a:path w="7284" h="94">
                  <a:moveTo>
                    <a:pt x="0" y="0"/>
                  </a:moveTo>
                  <a:lnTo>
                    <a:pt x="167" y="94"/>
                  </a:lnTo>
                  <a:lnTo>
                    <a:pt x="7284" y="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40" name="Freeform 1435"/>
            <p:cNvSpPr/>
            <p:nvPr/>
          </p:nvSpPr>
          <p:spPr>
            <a:xfrm>
              <a:off x="3773" y="3004"/>
              <a:ext cx="809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11"/>
                </a:cxn>
                <a:cxn ang="0">
                  <a:pos x="809" y="11"/>
                </a:cxn>
                <a:cxn ang="0">
                  <a:pos x="0" y="0"/>
                </a:cxn>
              </a:cxnLst>
              <a:rect l="0" t="0" r="0" b="0"/>
              <a:pathLst>
                <a:path w="7284" h="94">
                  <a:moveTo>
                    <a:pt x="0" y="0"/>
                  </a:moveTo>
                  <a:lnTo>
                    <a:pt x="167" y="94"/>
                  </a:lnTo>
                  <a:lnTo>
                    <a:pt x="7284" y="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41" name="Freeform 1436"/>
            <p:cNvSpPr/>
            <p:nvPr/>
          </p:nvSpPr>
          <p:spPr>
            <a:xfrm>
              <a:off x="3773" y="3004"/>
              <a:ext cx="815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15" y="0"/>
                </a:cxn>
                <a:cxn ang="0">
                  <a:pos x="810" y="11"/>
                </a:cxn>
                <a:cxn ang="0">
                  <a:pos x="0" y="0"/>
                </a:cxn>
              </a:cxnLst>
              <a:rect l="0" t="0" r="0" b="0"/>
              <a:pathLst>
                <a:path w="7333" h="94">
                  <a:moveTo>
                    <a:pt x="0" y="0"/>
                  </a:moveTo>
                  <a:lnTo>
                    <a:pt x="7333" y="0"/>
                  </a:lnTo>
                  <a:lnTo>
                    <a:pt x="7284" y="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42" name="Freeform 1437"/>
            <p:cNvSpPr/>
            <p:nvPr/>
          </p:nvSpPr>
          <p:spPr>
            <a:xfrm>
              <a:off x="3773" y="3004"/>
              <a:ext cx="815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15" y="0"/>
                </a:cxn>
                <a:cxn ang="0">
                  <a:pos x="810" y="11"/>
                </a:cxn>
                <a:cxn ang="0">
                  <a:pos x="0" y="0"/>
                </a:cxn>
              </a:cxnLst>
              <a:rect l="0" t="0" r="0" b="0"/>
              <a:pathLst>
                <a:path w="7333" h="94">
                  <a:moveTo>
                    <a:pt x="0" y="0"/>
                  </a:moveTo>
                  <a:lnTo>
                    <a:pt x="7333" y="0"/>
                  </a:lnTo>
                  <a:lnTo>
                    <a:pt x="7284" y="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43" name="Freeform 1438"/>
            <p:cNvSpPr/>
            <p:nvPr/>
          </p:nvSpPr>
          <p:spPr>
            <a:xfrm>
              <a:off x="3791" y="3015"/>
              <a:ext cx="79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791" y="1"/>
                </a:cxn>
                <a:cxn ang="0">
                  <a:pos x="0" y="0"/>
                </a:cxn>
              </a:cxnLst>
              <a:rect l="0" t="0" r="0" b="0"/>
              <a:pathLst>
                <a:path w="7113" h="4">
                  <a:moveTo>
                    <a:pt x="0" y="0"/>
                  </a:moveTo>
                  <a:lnTo>
                    <a:pt x="8" y="4"/>
                  </a:lnTo>
                  <a:lnTo>
                    <a:pt x="7113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44" name="Freeform 1439"/>
            <p:cNvSpPr/>
            <p:nvPr/>
          </p:nvSpPr>
          <p:spPr>
            <a:xfrm>
              <a:off x="3791" y="3015"/>
              <a:ext cx="79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791" y="1"/>
                </a:cxn>
                <a:cxn ang="0">
                  <a:pos x="0" y="0"/>
                </a:cxn>
              </a:cxnLst>
              <a:rect l="0" t="0" r="0" b="0"/>
              <a:pathLst>
                <a:path w="7113" h="4">
                  <a:moveTo>
                    <a:pt x="0" y="0"/>
                  </a:moveTo>
                  <a:lnTo>
                    <a:pt x="8" y="4"/>
                  </a:lnTo>
                  <a:lnTo>
                    <a:pt x="7113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45" name="Freeform 1440"/>
            <p:cNvSpPr/>
            <p:nvPr/>
          </p:nvSpPr>
          <p:spPr>
            <a:xfrm>
              <a:off x="3791" y="3015"/>
              <a:ext cx="79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91" y="0"/>
                </a:cxn>
                <a:cxn ang="0">
                  <a:pos x="791" y="1"/>
                </a:cxn>
                <a:cxn ang="0">
                  <a:pos x="0" y="0"/>
                </a:cxn>
              </a:cxnLst>
              <a:rect l="0" t="0" r="0" b="0"/>
              <a:pathLst>
                <a:path w="7117" h="4">
                  <a:moveTo>
                    <a:pt x="0" y="0"/>
                  </a:moveTo>
                  <a:lnTo>
                    <a:pt x="7117" y="0"/>
                  </a:lnTo>
                  <a:lnTo>
                    <a:pt x="7113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46" name="Freeform 1441"/>
            <p:cNvSpPr/>
            <p:nvPr/>
          </p:nvSpPr>
          <p:spPr>
            <a:xfrm>
              <a:off x="3791" y="3015"/>
              <a:ext cx="79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91" y="0"/>
                </a:cxn>
                <a:cxn ang="0">
                  <a:pos x="791" y="1"/>
                </a:cxn>
                <a:cxn ang="0">
                  <a:pos x="0" y="0"/>
                </a:cxn>
              </a:cxnLst>
              <a:rect l="0" t="0" r="0" b="0"/>
              <a:pathLst>
                <a:path w="7117" h="4">
                  <a:moveTo>
                    <a:pt x="0" y="0"/>
                  </a:moveTo>
                  <a:lnTo>
                    <a:pt x="7117" y="0"/>
                  </a:lnTo>
                  <a:lnTo>
                    <a:pt x="7113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47" name="Freeform 1442"/>
            <p:cNvSpPr/>
            <p:nvPr/>
          </p:nvSpPr>
          <p:spPr>
            <a:xfrm>
              <a:off x="3792" y="3015"/>
              <a:ext cx="783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" y="9"/>
                </a:cxn>
                <a:cxn ang="0">
                  <a:pos x="783" y="9"/>
                </a:cxn>
                <a:cxn ang="0">
                  <a:pos x="0" y="0"/>
                </a:cxn>
              </a:cxnLst>
              <a:rect l="0" t="0" r="0" b="0"/>
              <a:pathLst>
                <a:path w="7049" h="78">
                  <a:moveTo>
                    <a:pt x="0" y="0"/>
                  </a:moveTo>
                  <a:lnTo>
                    <a:pt x="185" y="78"/>
                  </a:lnTo>
                  <a:lnTo>
                    <a:pt x="7049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48" name="Freeform 1443"/>
            <p:cNvSpPr/>
            <p:nvPr/>
          </p:nvSpPr>
          <p:spPr>
            <a:xfrm>
              <a:off x="3792" y="3015"/>
              <a:ext cx="783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" y="9"/>
                </a:cxn>
                <a:cxn ang="0">
                  <a:pos x="783" y="9"/>
                </a:cxn>
                <a:cxn ang="0">
                  <a:pos x="0" y="0"/>
                </a:cxn>
              </a:cxnLst>
              <a:rect l="0" t="0" r="0" b="0"/>
              <a:pathLst>
                <a:path w="7049" h="78">
                  <a:moveTo>
                    <a:pt x="0" y="0"/>
                  </a:moveTo>
                  <a:lnTo>
                    <a:pt x="185" y="78"/>
                  </a:lnTo>
                  <a:lnTo>
                    <a:pt x="7049" y="7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49" name="Freeform 1444"/>
            <p:cNvSpPr/>
            <p:nvPr/>
          </p:nvSpPr>
          <p:spPr>
            <a:xfrm>
              <a:off x="3792" y="3015"/>
              <a:ext cx="790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90" y="0"/>
                </a:cxn>
                <a:cxn ang="0">
                  <a:pos x="784" y="9"/>
                </a:cxn>
                <a:cxn ang="0">
                  <a:pos x="0" y="0"/>
                </a:cxn>
              </a:cxnLst>
              <a:rect l="0" t="0" r="0" b="0"/>
              <a:pathLst>
                <a:path w="7105" h="78">
                  <a:moveTo>
                    <a:pt x="0" y="0"/>
                  </a:moveTo>
                  <a:lnTo>
                    <a:pt x="7105" y="0"/>
                  </a:lnTo>
                  <a:lnTo>
                    <a:pt x="7049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50" name="Freeform 1445"/>
            <p:cNvSpPr/>
            <p:nvPr/>
          </p:nvSpPr>
          <p:spPr>
            <a:xfrm>
              <a:off x="3792" y="3015"/>
              <a:ext cx="790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90" y="0"/>
                </a:cxn>
                <a:cxn ang="0">
                  <a:pos x="784" y="9"/>
                </a:cxn>
                <a:cxn ang="0">
                  <a:pos x="0" y="0"/>
                </a:cxn>
              </a:cxnLst>
              <a:rect l="0" t="0" r="0" b="0"/>
              <a:pathLst>
                <a:path w="7105" h="78">
                  <a:moveTo>
                    <a:pt x="0" y="0"/>
                  </a:moveTo>
                  <a:lnTo>
                    <a:pt x="7105" y="0"/>
                  </a:lnTo>
                  <a:lnTo>
                    <a:pt x="7049" y="7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51" name="Freeform 1446"/>
            <p:cNvSpPr/>
            <p:nvPr/>
          </p:nvSpPr>
          <p:spPr>
            <a:xfrm>
              <a:off x="3813" y="3024"/>
              <a:ext cx="760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4"/>
                </a:cxn>
                <a:cxn ang="0">
                  <a:pos x="760" y="4"/>
                </a:cxn>
                <a:cxn ang="0">
                  <a:pos x="0" y="0"/>
                </a:cxn>
              </a:cxnLst>
              <a:rect l="0" t="0" r="0" b="0"/>
              <a:pathLst>
                <a:path w="6840" h="35">
                  <a:moveTo>
                    <a:pt x="0" y="0"/>
                  </a:moveTo>
                  <a:lnTo>
                    <a:pt x="110" y="35"/>
                  </a:lnTo>
                  <a:lnTo>
                    <a:pt x="6840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52" name="Freeform 1447"/>
            <p:cNvSpPr/>
            <p:nvPr/>
          </p:nvSpPr>
          <p:spPr>
            <a:xfrm>
              <a:off x="3813" y="3024"/>
              <a:ext cx="760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4"/>
                </a:cxn>
                <a:cxn ang="0">
                  <a:pos x="760" y="4"/>
                </a:cxn>
                <a:cxn ang="0">
                  <a:pos x="0" y="0"/>
                </a:cxn>
              </a:cxnLst>
              <a:rect l="0" t="0" r="0" b="0"/>
              <a:pathLst>
                <a:path w="6840" h="35">
                  <a:moveTo>
                    <a:pt x="0" y="0"/>
                  </a:moveTo>
                  <a:lnTo>
                    <a:pt x="110" y="35"/>
                  </a:lnTo>
                  <a:lnTo>
                    <a:pt x="6840" y="3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53" name="Freeform 1448"/>
            <p:cNvSpPr/>
            <p:nvPr/>
          </p:nvSpPr>
          <p:spPr>
            <a:xfrm>
              <a:off x="3813" y="3024"/>
              <a:ext cx="762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62" y="0"/>
                </a:cxn>
                <a:cxn ang="0">
                  <a:pos x="759" y="4"/>
                </a:cxn>
                <a:cxn ang="0">
                  <a:pos x="0" y="0"/>
                </a:cxn>
              </a:cxnLst>
              <a:rect l="0" t="0" r="0" b="0"/>
              <a:pathLst>
                <a:path w="6864" h="35">
                  <a:moveTo>
                    <a:pt x="0" y="0"/>
                  </a:moveTo>
                  <a:lnTo>
                    <a:pt x="6864" y="0"/>
                  </a:lnTo>
                  <a:lnTo>
                    <a:pt x="6840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54" name="Freeform 1449"/>
            <p:cNvSpPr/>
            <p:nvPr/>
          </p:nvSpPr>
          <p:spPr>
            <a:xfrm>
              <a:off x="3813" y="3024"/>
              <a:ext cx="762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62" y="0"/>
                </a:cxn>
                <a:cxn ang="0">
                  <a:pos x="759" y="4"/>
                </a:cxn>
                <a:cxn ang="0">
                  <a:pos x="0" y="0"/>
                </a:cxn>
              </a:cxnLst>
              <a:rect l="0" t="0" r="0" b="0"/>
              <a:pathLst>
                <a:path w="6864" h="35">
                  <a:moveTo>
                    <a:pt x="0" y="0"/>
                  </a:moveTo>
                  <a:lnTo>
                    <a:pt x="6864" y="0"/>
                  </a:lnTo>
                  <a:lnTo>
                    <a:pt x="6840" y="3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55" name="Freeform 1450"/>
            <p:cNvSpPr/>
            <p:nvPr/>
          </p:nvSpPr>
          <p:spPr>
            <a:xfrm>
              <a:off x="3825" y="3028"/>
              <a:ext cx="42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428" y="1"/>
                </a:cxn>
                <a:cxn ang="0">
                  <a:pos x="0" y="0"/>
                </a:cxn>
              </a:cxnLst>
              <a:rect l="0" t="0" r="0" b="0"/>
              <a:pathLst>
                <a:path w="3849" h="4">
                  <a:moveTo>
                    <a:pt x="0" y="0"/>
                  </a:moveTo>
                  <a:lnTo>
                    <a:pt x="13" y="4"/>
                  </a:lnTo>
                  <a:lnTo>
                    <a:pt x="3849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56" name="Freeform 1451"/>
            <p:cNvSpPr/>
            <p:nvPr/>
          </p:nvSpPr>
          <p:spPr>
            <a:xfrm>
              <a:off x="3825" y="3028"/>
              <a:ext cx="42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428" y="1"/>
                </a:cxn>
                <a:cxn ang="0">
                  <a:pos x="0" y="0"/>
                </a:cxn>
              </a:cxnLst>
              <a:rect l="0" t="0" r="0" b="0"/>
              <a:pathLst>
                <a:path w="3849" h="4">
                  <a:moveTo>
                    <a:pt x="0" y="0"/>
                  </a:moveTo>
                  <a:lnTo>
                    <a:pt x="13" y="4"/>
                  </a:lnTo>
                  <a:lnTo>
                    <a:pt x="3849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57" name="Freeform 1452"/>
            <p:cNvSpPr/>
            <p:nvPr/>
          </p:nvSpPr>
          <p:spPr>
            <a:xfrm>
              <a:off x="3825" y="3028"/>
              <a:ext cx="42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28" y="0"/>
                </a:cxn>
                <a:cxn ang="0">
                  <a:pos x="427" y="1"/>
                </a:cxn>
                <a:cxn ang="0">
                  <a:pos x="0" y="0"/>
                </a:cxn>
              </a:cxnLst>
              <a:rect l="0" t="0" r="0" b="0"/>
              <a:pathLst>
                <a:path w="3854" h="4">
                  <a:moveTo>
                    <a:pt x="0" y="0"/>
                  </a:moveTo>
                  <a:lnTo>
                    <a:pt x="3854" y="0"/>
                  </a:lnTo>
                  <a:lnTo>
                    <a:pt x="3849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58" name="Freeform 1453"/>
            <p:cNvSpPr/>
            <p:nvPr/>
          </p:nvSpPr>
          <p:spPr>
            <a:xfrm>
              <a:off x="3825" y="3028"/>
              <a:ext cx="42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28" y="0"/>
                </a:cxn>
                <a:cxn ang="0">
                  <a:pos x="427" y="1"/>
                </a:cxn>
                <a:cxn ang="0">
                  <a:pos x="0" y="0"/>
                </a:cxn>
              </a:cxnLst>
              <a:rect l="0" t="0" r="0" b="0"/>
              <a:pathLst>
                <a:path w="3854" h="4">
                  <a:moveTo>
                    <a:pt x="0" y="0"/>
                  </a:moveTo>
                  <a:lnTo>
                    <a:pt x="3854" y="0"/>
                  </a:lnTo>
                  <a:lnTo>
                    <a:pt x="3849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59" name="Freeform 1454"/>
            <p:cNvSpPr/>
            <p:nvPr/>
          </p:nvSpPr>
          <p:spPr>
            <a:xfrm>
              <a:off x="4253" y="3028"/>
              <a:ext cx="31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319" y="1"/>
                </a:cxn>
                <a:cxn ang="0">
                  <a:pos x="0" y="0"/>
                </a:cxn>
              </a:cxnLst>
              <a:rect l="0" t="0" r="0" b="0"/>
              <a:pathLst>
                <a:path w="2872" h="4">
                  <a:moveTo>
                    <a:pt x="0" y="0"/>
                  </a:moveTo>
                  <a:lnTo>
                    <a:pt x="6" y="4"/>
                  </a:lnTo>
                  <a:lnTo>
                    <a:pt x="287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60" name="Freeform 1455"/>
            <p:cNvSpPr/>
            <p:nvPr/>
          </p:nvSpPr>
          <p:spPr>
            <a:xfrm>
              <a:off x="4253" y="3028"/>
              <a:ext cx="31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319" y="1"/>
                </a:cxn>
                <a:cxn ang="0">
                  <a:pos x="0" y="0"/>
                </a:cxn>
              </a:cxnLst>
              <a:rect l="0" t="0" r="0" b="0"/>
              <a:pathLst>
                <a:path w="2872" h="4">
                  <a:moveTo>
                    <a:pt x="0" y="0"/>
                  </a:moveTo>
                  <a:lnTo>
                    <a:pt x="6" y="4"/>
                  </a:lnTo>
                  <a:lnTo>
                    <a:pt x="2872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61" name="Freeform 1456"/>
            <p:cNvSpPr/>
            <p:nvPr/>
          </p:nvSpPr>
          <p:spPr>
            <a:xfrm>
              <a:off x="4253" y="3028"/>
              <a:ext cx="32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0" y="0"/>
                </a:cxn>
                <a:cxn ang="0">
                  <a:pos x="320" y="1"/>
                </a:cxn>
                <a:cxn ang="0">
                  <a:pos x="0" y="0"/>
                </a:cxn>
              </a:cxnLst>
              <a:rect l="0" t="0" r="0" b="0"/>
              <a:pathLst>
                <a:path w="2876" h="4">
                  <a:moveTo>
                    <a:pt x="0" y="0"/>
                  </a:moveTo>
                  <a:lnTo>
                    <a:pt x="2876" y="0"/>
                  </a:lnTo>
                  <a:lnTo>
                    <a:pt x="287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62" name="Freeform 1457"/>
            <p:cNvSpPr/>
            <p:nvPr/>
          </p:nvSpPr>
          <p:spPr>
            <a:xfrm>
              <a:off x="4253" y="3028"/>
              <a:ext cx="32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0" y="0"/>
                </a:cxn>
                <a:cxn ang="0">
                  <a:pos x="320" y="1"/>
                </a:cxn>
                <a:cxn ang="0">
                  <a:pos x="0" y="0"/>
                </a:cxn>
              </a:cxnLst>
              <a:rect l="0" t="0" r="0" b="0"/>
              <a:pathLst>
                <a:path w="2876" h="4">
                  <a:moveTo>
                    <a:pt x="0" y="0"/>
                  </a:moveTo>
                  <a:lnTo>
                    <a:pt x="2876" y="0"/>
                  </a:lnTo>
                  <a:lnTo>
                    <a:pt x="2872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63" name="Freeform 1458"/>
            <p:cNvSpPr/>
            <p:nvPr/>
          </p:nvSpPr>
          <p:spPr>
            <a:xfrm>
              <a:off x="3826" y="3028"/>
              <a:ext cx="424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2"/>
                </a:cxn>
                <a:cxn ang="0">
                  <a:pos x="424" y="2"/>
                </a:cxn>
                <a:cxn ang="0">
                  <a:pos x="0" y="0"/>
                </a:cxn>
              </a:cxnLst>
              <a:rect l="0" t="0" r="0" b="0"/>
              <a:pathLst>
                <a:path w="3811" h="21">
                  <a:moveTo>
                    <a:pt x="0" y="0"/>
                  </a:moveTo>
                  <a:lnTo>
                    <a:pt x="69" y="21"/>
                  </a:lnTo>
                  <a:lnTo>
                    <a:pt x="3811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64" name="Freeform 1459"/>
            <p:cNvSpPr/>
            <p:nvPr/>
          </p:nvSpPr>
          <p:spPr>
            <a:xfrm>
              <a:off x="3826" y="3028"/>
              <a:ext cx="424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2"/>
                </a:cxn>
                <a:cxn ang="0">
                  <a:pos x="424" y="2"/>
                </a:cxn>
                <a:cxn ang="0">
                  <a:pos x="0" y="0"/>
                </a:cxn>
              </a:cxnLst>
              <a:rect l="0" t="0" r="0" b="0"/>
              <a:pathLst>
                <a:path w="3811" h="21">
                  <a:moveTo>
                    <a:pt x="0" y="0"/>
                  </a:moveTo>
                  <a:lnTo>
                    <a:pt x="69" y="21"/>
                  </a:lnTo>
                  <a:lnTo>
                    <a:pt x="3811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65" name="Freeform 1460"/>
            <p:cNvSpPr/>
            <p:nvPr/>
          </p:nvSpPr>
          <p:spPr>
            <a:xfrm>
              <a:off x="3826" y="3028"/>
              <a:ext cx="427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27" y="0"/>
                </a:cxn>
                <a:cxn ang="0">
                  <a:pos x="424" y="2"/>
                </a:cxn>
                <a:cxn ang="0">
                  <a:pos x="0" y="0"/>
                </a:cxn>
              </a:cxnLst>
              <a:rect l="0" t="0" r="0" b="0"/>
              <a:pathLst>
                <a:path w="3836" h="21">
                  <a:moveTo>
                    <a:pt x="0" y="0"/>
                  </a:moveTo>
                  <a:lnTo>
                    <a:pt x="3836" y="0"/>
                  </a:lnTo>
                  <a:lnTo>
                    <a:pt x="3811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66" name="Freeform 1461"/>
            <p:cNvSpPr/>
            <p:nvPr/>
          </p:nvSpPr>
          <p:spPr>
            <a:xfrm>
              <a:off x="3826" y="3028"/>
              <a:ext cx="427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27" y="0"/>
                </a:cxn>
                <a:cxn ang="0">
                  <a:pos x="424" y="2"/>
                </a:cxn>
                <a:cxn ang="0">
                  <a:pos x="0" y="0"/>
                </a:cxn>
              </a:cxnLst>
              <a:rect l="0" t="0" r="0" b="0"/>
              <a:pathLst>
                <a:path w="3836" h="21">
                  <a:moveTo>
                    <a:pt x="0" y="0"/>
                  </a:moveTo>
                  <a:lnTo>
                    <a:pt x="3836" y="0"/>
                  </a:lnTo>
                  <a:lnTo>
                    <a:pt x="3811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67" name="Freeform 1462"/>
            <p:cNvSpPr/>
            <p:nvPr/>
          </p:nvSpPr>
          <p:spPr>
            <a:xfrm>
              <a:off x="4254" y="3028"/>
              <a:ext cx="316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2"/>
                </a:cxn>
                <a:cxn ang="0">
                  <a:pos x="316" y="2"/>
                </a:cxn>
                <a:cxn ang="0">
                  <a:pos x="0" y="0"/>
                </a:cxn>
              </a:cxnLst>
              <a:rect l="0" t="0" r="0" b="0"/>
              <a:pathLst>
                <a:path w="2846" h="21">
                  <a:moveTo>
                    <a:pt x="0" y="0"/>
                  </a:moveTo>
                  <a:lnTo>
                    <a:pt x="30" y="21"/>
                  </a:lnTo>
                  <a:lnTo>
                    <a:pt x="2846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68" name="Freeform 1463"/>
            <p:cNvSpPr/>
            <p:nvPr/>
          </p:nvSpPr>
          <p:spPr>
            <a:xfrm>
              <a:off x="4254" y="3028"/>
              <a:ext cx="316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2"/>
                </a:cxn>
                <a:cxn ang="0">
                  <a:pos x="316" y="2"/>
                </a:cxn>
                <a:cxn ang="0">
                  <a:pos x="0" y="0"/>
                </a:cxn>
              </a:cxnLst>
              <a:rect l="0" t="0" r="0" b="0"/>
              <a:pathLst>
                <a:path w="2846" h="21">
                  <a:moveTo>
                    <a:pt x="0" y="0"/>
                  </a:moveTo>
                  <a:lnTo>
                    <a:pt x="30" y="21"/>
                  </a:lnTo>
                  <a:lnTo>
                    <a:pt x="2846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69" name="Freeform 1464"/>
            <p:cNvSpPr/>
            <p:nvPr/>
          </p:nvSpPr>
          <p:spPr>
            <a:xfrm>
              <a:off x="4254" y="3028"/>
              <a:ext cx="318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8" y="0"/>
                </a:cxn>
                <a:cxn ang="0">
                  <a:pos x="316" y="2"/>
                </a:cxn>
                <a:cxn ang="0">
                  <a:pos x="0" y="0"/>
                </a:cxn>
              </a:cxnLst>
              <a:rect l="0" t="0" r="0" b="0"/>
              <a:pathLst>
                <a:path w="2866" h="21">
                  <a:moveTo>
                    <a:pt x="0" y="0"/>
                  </a:moveTo>
                  <a:lnTo>
                    <a:pt x="2866" y="0"/>
                  </a:lnTo>
                  <a:lnTo>
                    <a:pt x="2846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70" name="Freeform 1465"/>
            <p:cNvSpPr/>
            <p:nvPr/>
          </p:nvSpPr>
          <p:spPr>
            <a:xfrm>
              <a:off x="4254" y="3028"/>
              <a:ext cx="318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8" y="0"/>
                </a:cxn>
                <a:cxn ang="0">
                  <a:pos x="316" y="2"/>
                </a:cxn>
                <a:cxn ang="0">
                  <a:pos x="0" y="0"/>
                </a:cxn>
              </a:cxnLst>
              <a:rect l="0" t="0" r="0" b="0"/>
              <a:pathLst>
                <a:path w="2866" h="21">
                  <a:moveTo>
                    <a:pt x="0" y="0"/>
                  </a:moveTo>
                  <a:lnTo>
                    <a:pt x="2866" y="0"/>
                  </a:lnTo>
                  <a:lnTo>
                    <a:pt x="2846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71" name="Freeform 1466"/>
            <p:cNvSpPr/>
            <p:nvPr/>
          </p:nvSpPr>
          <p:spPr>
            <a:xfrm>
              <a:off x="3834" y="3030"/>
              <a:ext cx="411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" y="5"/>
                </a:cxn>
                <a:cxn ang="0">
                  <a:pos x="411" y="5"/>
                </a:cxn>
                <a:cxn ang="0">
                  <a:pos x="0" y="0"/>
                </a:cxn>
              </a:cxnLst>
              <a:rect l="0" t="0" r="0" b="0"/>
              <a:pathLst>
                <a:path w="3698" h="40">
                  <a:moveTo>
                    <a:pt x="0" y="0"/>
                  </a:moveTo>
                  <a:lnTo>
                    <a:pt x="197" y="40"/>
                  </a:lnTo>
                  <a:lnTo>
                    <a:pt x="3698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72" name="Freeform 1467"/>
            <p:cNvSpPr/>
            <p:nvPr/>
          </p:nvSpPr>
          <p:spPr>
            <a:xfrm>
              <a:off x="3834" y="3030"/>
              <a:ext cx="411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" y="5"/>
                </a:cxn>
                <a:cxn ang="0">
                  <a:pos x="411" y="5"/>
                </a:cxn>
                <a:cxn ang="0">
                  <a:pos x="0" y="0"/>
                </a:cxn>
              </a:cxnLst>
              <a:rect l="0" t="0" r="0" b="0"/>
              <a:pathLst>
                <a:path w="3698" h="40">
                  <a:moveTo>
                    <a:pt x="0" y="0"/>
                  </a:moveTo>
                  <a:lnTo>
                    <a:pt x="197" y="40"/>
                  </a:lnTo>
                  <a:lnTo>
                    <a:pt x="3698" y="4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73" name="Freeform 1468"/>
            <p:cNvSpPr/>
            <p:nvPr/>
          </p:nvSpPr>
          <p:spPr>
            <a:xfrm>
              <a:off x="3834" y="3030"/>
              <a:ext cx="416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411" y="5"/>
                </a:cxn>
                <a:cxn ang="0">
                  <a:pos x="0" y="0"/>
                </a:cxn>
              </a:cxnLst>
              <a:rect l="0" t="0" r="0" b="0"/>
              <a:pathLst>
                <a:path w="3742" h="40">
                  <a:moveTo>
                    <a:pt x="0" y="0"/>
                  </a:moveTo>
                  <a:lnTo>
                    <a:pt x="3742" y="0"/>
                  </a:lnTo>
                  <a:lnTo>
                    <a:pt x="3698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74" name="Freeform 1469"/>
            <p:cNvSpPr/>
            <p:nvPr/>
          </p:nvSpPr>
          <p:spPr>
            <a:xfrm>
              <a:off x="3834" y="3030"/>
              <a:ext cx="416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411" y="5"/>
                </a:cxn>
                <a:cxn ang="0">
                  <a:pos x="0" y="0"/>
                </a:cxn>
              </a:cxnLst>
              <a:rect l="0" t="0" r="0" b="0"/>
              <a:pathLst>
                <a:path w="3742" h="40">
                  <a:moveTo>
                    <a:pt x="0" y="0"/>
                  </a:moveTo>
                  <a:lnTo>
                    <a:pt x="3742" y="0"/>
                  </a:lnTo>
                  <a:lnTo>
                    <a:pt x="3698" y="4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75" name="Freeform 1470"/>
            <p:cNvSpPr/>
            <p:nvPr/>
          </p:nvSpPr>
          <p:spPr>
            <a:xfrm>
              <a:off x="4257" y="3030"/>
              <a:ext cx="309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5"/>
                </a:cxn>
                <a:cxn ang="0">
                  <a:pos x="309" y="5"/>
                </a:cxn>
                <a:cxn ang="0">
                  <a:pos x="0" y="0"/>
                </a:cxn>
              </a:cxnLst>
              <a:rect l="0" t="0" r="0" b="0"/>
              <a:pathLst>
                <a:path w="2779" h="40">
                  <a:moveTo>
                    <a:pt x="0" y="0"/>
                  </a:moveTo>
                  <a:lnTo>
                    <a:pt x="60" y="40"/>
                  </a:lnTo>
                  <a:lnTo>
                    <a:pt x="2779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76" name="Freeform 1471"/>
            <p:cNvSpPr/>
            <p:nvPr/>
          </p:nvSpPr>
          <p:spPr>
            <a:xfrm>
              <a:off x="4257" y="3030"/>
              <a:ext cx="309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5"/>
                </a:cxn>
                <a:cxn ang="0">
                  <a:pos x="309" y="5"/>
                </a:cxn>
                <a:cxn ang="0">
                  <a:pos x="0" y="0"/>
                </a:cxn>
              </a:cxnLst>
              <a:rect l="0" t="0" r="0" b="0"/>
              <a:pathLst>
                <a:path w="2779" h="40">
                  <a:moveTo>
                    <a:pt x="0" y="0"/>
                  </a:moveTo>
                  <a:lnTo>
                    <a:pt x="60" y="40"/>
                  </a:lnTo>
                  <a:lnTo>
                    <a:pt x="2779" y="4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77" name="Freeform 1472"/>
            <p:cNvSpPr/>
            <p:nvPr/>
          </p:nvSpPr>
          <p:spPr>
            <a:xfrm>
              <a:off x="4257" y="3030"/>
              <a:ext cx="313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3" y="0"/>
                </a:cxn>
                <a:cxn ang="0">
                  <a:pos x="309" y="5"/>
                </a:cxn>
                <a:cxn ang="0">
                  <a:pos x="0" y="0"/>
                </a:cxn>
              </a:cxnLst>
              <a:rect l="0" t="0" r="0" b="0"/>
              <a:pathLst>
                <a:path w="2816" h="40">
                  <a:moveTo>
                    <a:pt x="0" y="0"/>
                  </a:moveTo>
                  <a:lnTo>
                    <a:pt x="2816" y="0"/>
                  </a:lnTo>
                  <a:lnTo>
                    <a:pt x="2779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78" name="Freeform 1473"/>
            <p:cNvSpPr/>
            <p:nvPr/>
          </p:nvSpPr>
          <p:spPr>
            <a:xfrm>
              <a:off x="4257" y="3030"/>
              <a:ext cx="313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3" y="0"/>
                </a:cxn>
                <a:cxn ang="0">
                  <a:pos x="309" y="5"/>
                </a:cxn>
                <a:cxn ang="0">
                  <a:pos x="0" y="0"/>
                </a:cxn>
              </a:cxnLst>
              <a:rect l="0" t="0" r="0" b="0"/>
              <a:pathLst>
                <a:path w="2816" h="40">
                  <a:moveTo>
                    <a:pt x="0" y="0"/>
                  </a:moveTo>
                  <a:lnTo>
                    <a:pt x="2816" y="0"/>
                  </a:lnTo>
                  <a:lnTo>
                    <a:pt x="2779" y="4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79" name="Freeform 1474"/>
            <p:cNvSpPr/>
            <p:nvPr/>
          </p:nvSpPr>
          <p:spPr>
            <a:xfrm>
              <a:off x="3856" y="3035"/>
              <a:ext cx="386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" y="2"/>
                </a:cxn>
                <a:cxn ang="0">
                  <a:pos x="386" y="2"/>
                </a:cxn>
                <a:cxn ang="0">
                  <a:pos x="0" y="0"/>
                </a:cxn>
              </a:cxnLst>
              <a:rect l="0" t="0" r="0" b="0"/>
              <a:pathLst>
                <a:path w="3478" h="20">
                  <a:moveTo>
                    <a:pt x="0" y="0"/>
                  </a:moveTo>
                  <a:lnTo>
                    <a:pt x="201" y="20"/>
                  </a:lnTo>
                  <a:lnTo>
                    <a:pt x="3478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80" name="Freeform 1475"/>
            <p:cNvSpPr/>
            <p:nvPr/>
          </p:nvSpPr>
          <p:spPr>
            <a:xfrm>
              <a:off x="3856" y="3035"/>
              <a:ext cx="386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" y="2"/>
                </a:cxn>
                <a:cxn ang="0">
                  <a:pos x="386" y="2"/>
                </a:cxn>
                <a:cxn ang="0">
                  <a:pos x="0" y="0"/>
                </a:cxn>
              </a:cxnLst>
              <a:rect l="0" t="0" r="0" b="0"/>
              <a:pathLst>
                <a:path w="3478" h="20">
                  <a:moveTo>
                    <a:pt x="0" y="0"/>
                  </a:moveTo>
                  <a:lnTo>
                    <a:pt x="201" y="20"/>
                  </a:lnTo>
                  <a:lnTo>
                    <a:pt x="3478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81" name="Freeform 1476"/>
            <p:cNvSpPr/>
            <p:nvPr/>
          </p:nvSpPr>
          <p:spPr>
            <a:xfrm>
              <a:off x="3856" y="3035"/>
              <a:ext cx="389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9" y="0"/>
                </a:cxn>
                <a:cxn ang="0">
                  <a:pos x="386" y="2"/>
                </a:cxn>
                <a:cxn ang="0">
                  <a:pos x="0" y="0"/>
                </a:cxn>
              </a:cxnLst>
              <a:rect l="0" t="0" r="0" b="0"/>
              <a:pathLst>
                <a:path w="3501" h="20">
                  <a:moveTo>
                    <a:pt x="0" y="0"/>
                  </a:moveTo>
                  <a:lnTo>
                    <a:pt x="3501" y="0"/>
                  </a:lnTo>
                  <a:lnTo>
                    <a:pt x="3478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82" name="Freeform 1477"/>
            <p:cNvSpPr/>
            <p:nvPr/>
          </p:nvSpPr>
          <p:spPr>
            <a:xfrm>
              <a:off x="3856" y="3035"/>
              <a:ext cx="389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9" y="0"/>
                </a:cxn>
                <a:cxn ang="0">
                  <a:pos x="386" y="2"/>
                </a:cxn>
                <a:cxn ang="0">
                  <a:pos x="0" y="0"/>
                </a:cxn>
              </a:cxnLst>
              <a:rect l="0" t="0" r="0" b="0"/>
              <a:pathLst>
                <a:path w="3501" h="20">
                  <a:moveTo>
                    <a:pt x="0" y="0"/>
                  </a:moveTo>
                  <a:lnTo>
                    <a:pt x="3501" y="0"/>
                  </a:lnTo>
                  <a:lnTo>
                    <a:pt x="3478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83" name="Freeform 1478"/>
            <p:cNvSpPr/>
            <p:nvPr/>
          </p:nvSpPr>
          <p:spPr>
            <a:xfrm>
              <a:off x="4264" y="3035"/>
              <a:ext cx="300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2"/>
                </a:cxn>
                <a:cxn ang="0">
                  <a:pos x="300" y="2"/>
                </a:cxn>
                <a:cxn ang="0">
                  <a:pos x="0" y="0"/>
                </a:cxn>
              </a:cxnLst>
              <a:rect l="0" t="0" r="0" b="0"/>
              <a:pathLst>
                <a:path w="2700" h="20">
                  <a:moveTo>
                    <a:pt x="0" y="0"/>
                  </a:moveTo>
                  <a:lnTo>
                    <a:pt x="28" y="20"/>
                  </a:lnTo>
                  <a:lnTo>
                    <a:pt x="270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84" name="Freeform 1479"/>
            <p:cNvSpPr/>
            <p:nvPr/>
          </p:nvSpPr>
          <p:spPr>
            <a:xfrm>
              <a:off x="4264" y="3035"/>
              <a:ext cx="300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2"/>
                </a:cxn>
                <a:cxn ang="0">
                  <a:pos x="300" y="2"/>
                </a:cxn>
                <a:cxn ang="0">
                  <a:pos x="0" y="0"/>
                </a:cxn>
              </a:cxnLst>
              <a:rect l="0" t="0" r="0" b="0"/>
              <a:pathLst>
                <a:path w="2700" h="20">
                  <a:moveTo>
                    <a:pt x="0" y="0"/>
                  </a:moveTo>
                  <a:lnTo>
                    <a:pt x="28" y="20"/>
                  </a:lnTo>
                  <a:lnTo>
                    <a:pt x="2700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85" name="Freeform 1480"/>
            <p:cNvSpPr/>
            <p:nvPr/>
          </p:nvSpPr>
          <p:spPr>
            <a:xfrm>
              <a:off x="4264" y="3035"/>
              <a:ext cx="30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" y="0"/>
                </a:cxn>
                <a:cxn ang="0">
                  <a:pos x="300" y="2"/>
                </a:cxn>
                <a:cxn ang="0">
                  <a:pos x="0" y="0"/>
                </a:cxn>
              </a:cxnLst>
              <a:rect l="0" t="0" r="0" b="0"/>
              <a:pathLst>
                <a:path w="2719" h="20">
                  <a:moveTo>
                    <a:pt x="0" y="0"/>
                  </a:moveTo>
                  <a:lnTo>
                    <a:pt x="2719" y="0"/>
                  </a:lnTo>
                  <a:lnTo>
                    <a:pt x="270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86" name="Freeform 1481"/>
            <p:cNvSpPr/>
            <p:nvPr/>
          </p:nvSpPr>
          <p:spPr>
            <a:xfrm>
              <a:off x="4264" y="3035"/>
              <a:ext cx="30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" y="0"/>
                </a:cxn>
                <a:cxn ang="0">
                  <a:pos x="300" y="2"/>
                </a:cxn>
                <a:cxn ang="0">
                  <a:pos x="0" y="0"/>
                </a:cxn>
              </a:cxnLst>
              <a:rect l="0" t="0" r="0" b="0"/>
              <a:pathLst>
                <a:path w="2719" h="20">
                  <a:moveTo>
                    <a:pt x="0" y="0"/>
                  </a:moveTo>
                  <a:lnTo>
                    <a:pt x="2719" y="0"/>
                  </a:lnTo>
                  <a:lnTo>
                    <a:pt x="2700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87" name="Freeform 1482"/>
            <p:cNvSpPr/>
            <p:nvPr/>
          </p:nvSpPr>
          <p:spPr>
            <a:xfrm>
              <a:off x="3878" y="3037"/>
              <a:ext cx="363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363" y="2"/>
                </a:cxn>
                <a:cxn ang="0">
                  <a:pos x="0" y="0"/>
                </a:cxn>
              </a:cxnLst>
              <a:rect l="0" t="0" r="0" b="0"/>
              <a:pathLst>
                <a:path w="3260" h="14">
                  <a:moveTo>
                    <a:pt x="0" y="0"/>
                  </a:moveTo>
                  <a:lnTo>
                    <a:pt x="17" y="14"/>
                  </a:lnTo>
                  <a:lnTo>
                    <a:pt x="3260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88" name="Freeform 1483"/>
            <p:cNvSpPr/>
            <p:nvPr/>
          </p:nvSpPr>
          <p:spPr>
            <a:xfrm>
              <a:off x="3878" y="3037"/>
              <a:ext cx="363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363" y="2"/>
                </a:cxn>
                <a:cxn ang="0">
                  <a:pos x="0" y="0"/>
                </a:cxn>
              </a:cxnLst>
              <a:rect l="0" t="0" r="0" b="0"/>
              <a:pathLst>
                <a:path w="3260" h="14">
                  <a:moveTo>
                    <a:pt x="0" y="0"/>
                  </a:moveTo>
                  <a:lnTo>
                    <a:pt x="17" y="14"/>
                  </a:lnTo>
                  <a:lnTo>
                    <a:pt x="3260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89" name="Freeform 1484"/>
            <p:cNvSpPr/>
            <p:nvPr/>
          </p:nvSpPr>
          <p:spPr>
            <a:xfrm>
              <a:off x="3878" y="3037"/>
              <a:ext cx="364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4" y="0"/>
                </a:cxn>
                <a:cxn ang="0">
                  <a:pos x="362" y="2"/>
                </a:cxn>
                <a:cxn ang="0">
                  <a:pos x="0" y="0"/>
                </a:cxn>
              </a:cxnLst>
              <a:rect l="0" t="0" r="0" b="0"/>
              <a:pathLst>
                <a:path w="3277" h="14">
                  <a:moveTo>
                    <a:pt x="0" y="0"/>
                  </a:moveTo>
                  <a:lnTo>
                    <a:pt x="3277" y="0"/>
                  </a:lnTo>
                  <a:lnTo>
                    <a:pt x="3260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90" name="Freeform 1485"/>
            <p:cNvSpPr/>
            <p:nvPr/>
          </p:nvSpPr>
          <p:spPr>
            <a:xfrm>
              <a:off x="3878" y="3037"/>
              <a:ext cx="364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4" y="0"/>
                </a:cxn>
                <a:cxn ang="0">
                  <a:pos x="362" y="2"/>
                </a:cxn>
                <a:cxn ang="0">
                  <a:pos x="0" y="0"/>
                </a:cxn>
              </a:cxnLst>
              <a:rect l="0" t="0" r="0" b="0"/>
              <a:pathLst>
                <a:path w="3277" h="14">
                  <a:moveTo>
                    <a:pt x="0" y="0"/>
                  </a:moveTo>
                  <a:lnTo>
                    <a:pt x="3277" y="0"/>
                  </a:lnTo>
                  <a:lnTo>
                    <a:pt x="3260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91" name="Freeform 1486"/>
            <p:cNvSpPr/>
            <p:nvPr/>
          </p:nvSpPr>
          <p:spPr>
            <a:xfrm>
              <a:off x="4267" y="3037"/>
              <a:ext cx="295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295" y="2"/>
                </a:cxn>
                <a:cxn ang="0">
                  <a:pos x="0" y="0"/>
                </a:cxn>
              </a:cxnLst>
              <a:rect l="0" t="0" r="0" b="0"/>
              <a:pathLst>
                <a:path w="2659" h="14">
                  <a:moveTo>
                    <a:pt x="0" y="0"/>
                  </a:moveTo>
                  <a:lnTo>
                    <a:pt x="22" y="14"/>
                  </a:lnTo>
                  <a:lnTo>
                    <a:pt x="2659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92" name="Freeform 1487"/>
            <p:cNvSpPr/>
            <p:nvPr/>
          </p:nvSpPr>
          <p:spPr>
            <a:xfrm>
              <a:off x="4267" y="3037"/>
              <a:ext cx="295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295" y="2"/>
                </a:cxn>
                <a:cxn ang="0">
                  <a:pos x="0" y="0"/>
                </a:cxn>
              </a:cxnLst>
              <a:rect l="0" t="0" r="0" b="0"/>
              <a:pathLst>
                <a:path w="2659" h="14">
                  <a:moveTo>
                    <a:pt x="0" y="0"/>
                  </a:moveTo>
                  <a:lnTo>
                    <a:pt x="22" y="14"/>
                  </a:lnTo>
                  <a:lnTo>
                    <a:pt x="2659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93" name="Freeform 1488"/>
            <p:cNvSpPr/>
            <p:nvPr/>
          </p:nvSpPr>
          <p:spPr>
            <a:xfrm>
              <a:off x="4267" y="3037"/>
              <a:ext cx="297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7" y="0"/>
                </a:cxn>
                <a:cxn ang="0">
                  <a:pos x="296" y="2"/>
                </a:cxn>
                <a:cxn ang="0">
                  <a:pos x="0" y="0"/>
                </a:cxn>
              </a:cxnLst>
              <a:rect l="0" t="0" r="0" b="0"/>
              <a:pathLst>
                <a:path w="2672" h="14">
                  <a:moveTo>
                    <a:pt x="0" y="0"/>
                  </a:moveTo>
                  <a:lnTo>
                    <a:pt x="2672" y="0"/>
                  </a:lnTo>
                  <a:lnTo>
                    <a:pt x="2659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94" name="Freeform 1489"/>
            <p:cNvSpPr/>
            <p:nvPr/>
          </p:nvSpPr>
          <p:spPr>
            <a:xfrm>
              <a:off x="4267" y="3037"/>
              <a:ext cx="297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7" y="0"/>
                </a:cxn>
                <a:cxn ang="0">
                  <a:pos x="296" y="2"/>
                </a:cxn>
                <a:cxn ang="0">
                  <a:pos x="0" y="0"/>
                </a:cxn>
              </a:cxnLst>
              <a:rect l="0" t="0" r="0" b="0"/>
              <a:pathLst>
                <a:path w="2672" h="14">
                  <a:moveTo>
                    <a:pt x="0" y="0"/>
                  </a:moveTo>
                  <a:lnTo>
                    <a:pt x="2672" y="0"/>
                  </a:lnTo>
                  <a:lnTo>
                    <a:pt x="2659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95" name="Freeform 1490"/>
            <p:cNvSpPr/>
            <p:nvPr/>
          </p:nvSpPr>
          <p:spPr>
            <a:xfrm>
              <a:off x="3880" y="3039"/>
              <a:ext cx="36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360" y="1"/>
                </a:cxn>
                <a:cxn ang="0">
                  <a:pos x="0" y="0"/>
                </a:cxn>
              </a:cxnLst>
              <a:rect l="0" t="0" r="0" b="0"/>
              <a:pathLst>
                <a:path w="3235" h="8">
                  <a:moveTo>
                    <a:pt x="0" y="0"/>
                  </a:moveTo>
                  <a:lnTo>
                    <a:pt x="7" y="8"/>
                  </a:lnTo>
                  <a:lnTo>
                    <a:pt x="3235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96" name="Freeform 1491"/>
            <p:cNvSpPr/>
            <p:nvPr/>
          </p:nvSpPr>
          <p:spPr>
            <a:xfrm>
              <a:off x="3880" y="3039"/>
              <a:ext cx="36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360" y="1"/>
                </a:cxn>
                <a:cxn ang="0">
                  <a:pos x="0" y="0"/>
                </a:cxn>
              </a:cxnLst>
              <a:rect l="0" t="0" r="0" b="0"/>
              <a:pathLst>
                <a:path w="3235" h="8">
                  <a:moveTo>
                    <a:pt x="0" y="0"/>
                  </a:moveTo>
                  <a:lnTo>
                    <a:pt x="7" y="8"/>
                  </a:lnTo>
                  <a:lnTo>
                    <a:pt x="3235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97" name="Freeform 1492"/>
            <p:cNvSpPr/>
            <p:nvPr/>
          </p:nvSpPr>
          <p:spPr>
            <a:xfrm>
              <a:off x="3880" y="3039"/>
              <a:ext cx="36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1" y="0"/>
                </a:cxn>
                <a:cxn ang="0">
                  <a:pos x="360" y="1"/>
                </a:cxn>
                <a:cxn ang="0">
                  <a:pos x="0" y="0"/>
                </a:cxn>
              </a:cxnLst>
              <a:rect l="0" t="0" r="0" b="0"/>
              <a:pathLst>
                <a:path w="3243" h="8">
                  <a:moveTo>
                    <a:pt x="0" y="0"/>
                  </a:moveTo>
                  <a:lnTo>
                    <a:pt x="3243" y="0"/>
                  </a:lnTo>
                  <a:lnTo>
                    <a:pt x="3235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98" name="Freeform 1493"/>
            <p:cNvSpPr/>
            <p:nvPr/>
          </p:nvSpPr>
          <p:spPr>
            <a:xfrm>
              <a:off x="3880" y="3039"/>
              <a:ext cx="36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1" y="0"/>
                </a:cxn>
                <a:cxn ang="0">
                  <a:pos x="360" y="1"/>
                </a:cxn>
                <a:cxn ang="0">
                  <a:pos x="0" y="0"/>
                </a:cxn>
              </a:cxnLst>
              <a:rect l="0" t="0" r="0" b="0"/>
              <a:pathLst>
                <a:path w="3243" h="8">
                  <a:moveTo>
                    <a:pt x="0" y="0"/>
                  </a:moveTo>
                  <a:lnTo>
                    <a:pt x="3243" y="0"/>
                  </a:lnTo>
                  <a:lnTo>
                    <a:pt x="3235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99" name="Freeform 1494"/>
            <p:cNvSpPr/>
            <p:nvPr/>
          </p:nvSpPr>
          <p:spPr>
            <a:xfrm>
              <a:off x="4269" y="3039"/>
              <a:ext cx="29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293" y="1"/>
                </a:cxn>
                <a:cxn ang="0">
                  <a:pos x="0" y="0"/>
                </a:cxn>
              </a:cxnLst>
              <a:rect l="0" t="0" r="0" b="0"/>
              <a:pathLst>
                <a:path w="2630" h="8">
                  <a:moveTo>
                    <a:pt x="0" y="0"/>
                  </a:moveTo>
                  <a:lnTo>
                    <a:pt x="15" y="8"/>
                  </a:lnTo>
                  <a:lnTo>
                    <a:pt x="2630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00" name="Freeform 1495"/>
            <p:cNvSpPr/>
            <p:nvPr/>
          </p:nvSpPr>
          <p:spPr>
            <a:xfrm>
              <a:off x="4269" y="3039"/>
              <a:ext cx="29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293" y="1"/>
                </a:cxn>
                <a:cxn ang="0">
                  <a:pos x="0" y="0"/>
                </a:cxn>
              </a:cxnLst>
              <a:rect l="0" t="0" r="0" b="0"/>
              <a:pathLst>
                <a:path w="2630" h="8">
                  <a:moveTo>
                    <a:pt x="0" y="0"/>
                  </a:moveTo>
                  <a:lnTo>
                    <a:pt x="15" y="8"/>
                  </a:lnTo>
                  <a:lnTo>
                    <a:pt x="2630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01" name="Freeform 1496"/>
            <p:cNvSpPr/>
            <p:nvPr/>
          </p:nvSpPr>
          <p:spPr>
            <a:xfrm>
              <a:off x="4269" y="3039"/>
              <a:ext cx="29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3" y="0"/>
                </a:cxn>
                <a:cxn ang="0">
                  <a:pos x="292" y="1"/>
                </a:cxn>
                <a:cxn ang="0">
                  <a:pos x="0" y="0"/>
                </a:cxn>
              </a:cxnLst>
              <a:rect l="0" t="0" r="0" b="0"/>
              <a:pathLst>
                <a:path w="2637" h="8">
                  <a:moveTo>
                    <a:pt x="0" y="0"/>
                  </a:moveTo>
                  <a:lnTo>
                    <a:pt x="2637" y="0"/>
                  </a:lnTo>
                  <a:lnTo>
                    <a:pt x="2630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02" name="Freeform 1497"/>
            <p:cNvSpPr/>
            <p:nvPr/>
          </p:nvSpPr>
          <p:spPr>
            <a:xfrm>
              <a:off x="4269" y="3039"/>
              <a:ext cx="29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3" y="0"/>
                </a:cxn>
                <a:cxn ang="0">
                  <a:pos x="292" y="1"/>
                </a:cxn>
                <a:cxn ang="0">
                  <a:pos x="0" y="0"/>
                </a:cxn>
              </a:cxnLst>
              <a:rect l="0" t="0" r="0" b="0"/>
              <a:pathLst>
                <a:path w="2637" h="8">
                  <a:moveTo>
                    <a:pt x="0" y="0"/>
                  </a:moveTo>
                  <a:lnTo>
                    <a:pt x="2637" y="0"/>
                  </a:lnTo>
                  <a:lnTo>
                    <a:pt x="2630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03" name="Freeform 1498"/>
            <p:cNvSpPr/>
            <p:nvPr/>
          </p:nvSpPr>
          <p:spPr>
            <a:xfrm>
              <a:off x="3881" y="3040"/>
              <a:ext cx="35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358" y="1"/>
                </a:cxn>
                <a:cxn ang="0">
                  <a:pos x="0" y="0"/>
                </a:cxn>
              </a:cxnLst>
              <a:rect l="0" t="0" r="0" b="0"/>
              <a:pathLst>
                <a:path w="3218" h="7">
                  <a:moveTo>
                    <a:pt x="0" y="0"/>
                  </a:moveTo>
                  <a:lnTo>
                    <a:pt x="8" y="7"/>
                  </a:lnTo>
                  <a:lnTo>
                    <a:pt x="3218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04" name="Freeform 1499"/>
            <p:cNvSpPr/>
            <p:nvPr/>
          </p:nvSpPr>
          <p:spPr>
            <a:xfrm>
              <a:off x="3881" y="3040"/>
              <a:ext cx="35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358" y="1"/>
                </a:cxn>
                <a:cxn ang="0">
                  <a:pos x="0" y="0"/>
                </a:cxn>
              </a:cxnLst>
              <a:rect l="0" t="0" r="0" b="0"/>
              <a:pathLst>
                <a:path w="3218" h="7">
                  <a:moveTo>
                    <a:pt x="0" y="0"/>
                  </a:moveTo>
                  <a:lnTo>
                    <a:pt x="8" y="7"/>
                  </a:lnTo>
                  <a:lnTo>
                    <a:pt x="3218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05" name="Freeform 1500"/>
            <p:cNvSpPr/>
            <p:nvPr/>
          </p:nvSpPr>
          <p:spPr>
            <a:xfrm>
              <a:off x="3881" y="3040"/>
              <a:ext cx="35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9" y="0"/>
                </a:cxn>
                <a:cxn ang="0">
                  <a:pos x="358" y="1"/>
                </a:cxn>
                <a:cxn ang="0">
                  <a:pos x="0" y="0"/>
                </a:cxn>
              </a:cxnLst>
              <a:rect l="0" t="0" r="0" b="0"/>
              <a:pathLst>
                <a:path w="3228" h="7">
                  <a:moveTo>
                    <a:pt x="0" y="0"/>
                  </a:moveTo>
                  <a:lnTo>
                    <a:pt x="3228" y="0"/>
                  </a:lnTo>
                  <a:lnTo>
                    <a:pt x="3218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06" name="Freeform 1501"/>
            <p:cNvSpPr/>
            <p:nvPr/>
          </p:nvSpPr>
          <p:spPr>
            <a:xfrm>
              <a:off x="3881" y="3040"/>
              <a:ext cx="35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9" y="0"/>
                </a:cxn>
                <a:cxn ang="0">
                  <a:pos x="358" y="1"/>
                </a:cxn>
                <a:cxn ang="0">
                  <a:pos x="0" y="0"/>
                </a:cxn>
              </a:cxnLst>
              <a:rect l="0" t="0" r="0" b="0"/>
              <a:pathLst>
                <a:path w="3228" h="7">
                  <a:moveTo>
                    <a:pt x="0" y="0"/>
                  </a:moveTo>
                  <a:lnTo>
                    <a:pt x="3228" y="0"/>
                  </a:lnTo>
                  <a:lnTo>
                    <a:pt x="3218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07" name="Freeform 1502"/>
            <p:cNvSpPr/>
            <p:nvPr/>
          </p:nvSpPr>
          <p:spPr>
            <a:xfrm>
              <a:off x="4271" y="3040"/>
              <a:ext cx="29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290" y="1"/>
                </a:cxn>
                <a:cxn ang="0">
                  <a:pos x="0" y="0"/>
                </a:cxn>
              </a:cxnLst>
              <a:rect l="0" t="0" r="0" b="0"/>
              <a:pathLst>
                <a:path w="2608" h="7">
                  <a:moveTo>
                    <a:pt x="0" y="0"/>
                  </a:moveTo>
                  <a:lnTo>
                    <a:pt x="13" y="7"/>
                  </a:lnTo>
                  <a:lnTo>
                    <a:pt x="2608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08" name="Freeform 1503"/>
            <p:cNvSpPr/>
            <p:nvPr/>
          </p:nvSpPr>
          <p:spPr>
            <a:xfrm>
              <a:off x="4271" y="3040"/>
              <a:ext cx="29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290" y="1"/>
                </a:cxn>
                <a:cxn ang="0">
                  <a:pos x="0" y="0"/>
                </a:cxn>
              </a:cxnLst>
              <a:rect l="0" t="0" r="0" b="0"/>
              <a:pathLst>
                <a:path w="2608" h="7">
                  <a:moveTo>
                    <a:pt x="0" y="0"/>
                  </a:moveTo>
                  <a:lnTo>
                    <a:pt x="13" y="7"/>
                  </a:lnTo>
                  <a:lnTo>
                    <a:pt x="2608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09" name="Freeform 1504"/>
            <p:cNvSpPr/>
            <p:nvPr/>
          </p:nvSpPr>
          <p:spPr>
            <a:xfrm>
              <a:off x="4271" y="3040"/>
              <a:ext cx="29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1" y="0"/>
                </a:cxn>
                <a:cxn ang="0">
                  <a:pos x="290" y="1"/>
                </a:cxn>
                <a:cxn ang="0">
                  <a:pos x="0" y="0"/>
                </a:cxn>
              </a:cxnLst>
              <a:rect l="0" t="0" r="0" b="0"/>
              <a:pathLst>
                <a:path w="2615" h="7">
                  <a:moveTo>
                    <a:pt x="0" y="0"/>
                  </a:moveTo>
                  <a:lnTo>
                    <a:pt x="2615" y="0"/>
                  </a:lnTo>
                  <a:lnTo>
                    <a:pt x="2608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10" name="Freeform 1505"/>
            <p:cNvSpPr/>
            <p:nvPr/>
          </p:nvSpPr>
          <p:spPr>
            <a:xfrm>
              <a:off x="4271" y="3040"/>
              <a:ext cx="29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1" y="0"/>
                </a:cxn>
                <a:cxn ang="0">
                  <a:pos x="290" y="1"/>
                </a:cxn>
                <a:cxn ang="0">
                  <a:pos x="0" y="0"/>
                </a:cxn>
              </a:cxnLst>
              <a:rect l="0" t="0" r="0" b="0"/>
              <a:pathLst>
                <a:path w="2615" h="7">
                  <a:moveTo>
                    <a:pt x="0" y="0"/>
                  </a:moveTo>
                  <a:lnTo>
                    <a:pt x="2615" y="0"/>
                  </a:lnTo>
                  <a:lnTo>
                    <a:pt x="2608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11" name="Freeform 1506"/>
            <p:cNvSpPr/>
            <p:nvPr/>
          </p:nvSpPr>
          <p:spPr>
            <a:xfrm>
              <a:off x="3882" y="3040"/>
              <a:ext cx="346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8"/>
                </a:cxn>
                <a:cxn ang="0">
                  <a:pos x="346" y="8"/>
                </a:cxn>
                <a:cxn ang="0">
                  <a:pos x="0" y="0"/>
                </a:cxn>
              </a:cxnLst>
              <a:rect l="0" t="0" r="0" b="0"/>
              <a:pathLst>
                <a:path w="3111" h="68">
                  <a:moveTo>
                    <a:pt x="0" y="0"/>
                  </a:moveTo>
                  <a:lnTo>
                    <a:pt x="76" y="68"/>
                  </a:lnTo>
                  <a:lnTo>
                    <a:pt x="3111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12" name="Freeform 1507"/>
            <p:cNvSpPr/>
            <p:nvPr/>
          </p:nvSpPr>
          <p:spPr>
            <a:xfrm>
              <a:off x="3882" y="3040"/>
              <a:ext cx="346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8"/>
                </a:cxn>
                <a:cxn ang="0">
                  <a:pos x="346" y="8"/>
                </a:cxn>
                <a:cxn ang="0">
                  <a:pos x="0" y="0"/>
                </a:cxn>
              </a:cxnLst>
              <a:rect l="0" t="0" r="0" b="0"/>
              <a:pathLst>
                <a:path w="3111" h="68">
                  <a:moveTo>
                    <a:pt x="0" y="0"/>
                  </a:moveTo>
                  <a:lnTo>
                    <a:pt x="76" y="68"/>
                  </a:lnTo>
                  <a:lnTo>
                    <a:pt x="3111" y="6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13" name="Freeform 1508"/>
            <p:cNvSpPr/>
            <p:nvPr/>
          </p:nvSpPr>
          <p:spPr>
            <a:xfrm>
              <a:off x="3882" y="3040"/>
              <a:ext cx="357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7" y="0"/>
                </a:cxn>
                <a:cxn ang="0">
                  <a:pos x="346" y="8"/>
                </a:cxn>
                <a:cxn ang="0">
                  <a:pos x="0" y="0"/>
                </a:cxn>
              </a:cxnLst>
              <a:rect l="0" t="0" r="0" b="0"/>
              <a:pathLst>
                <a:path w="3210" h="68">
                  <a:moveTo>
                    <a:pt x="0" y="0"/>
                  </a:moveTo>
                  <a:lnTo>
                    <a:pt x="3210" y="0"/>
                  </a:lnTo>
                  <a:lnTo>
                    <a:pt x="3111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14" name="Freeform 1509"/>
            <p:cNvSpPr/>
            <p:nvPr/>
          </p:nvSpPr>
          <p:spPr>
            <a:xfrm>
              <a:off x="3882" y="3040"/>
              <a:ext cx="357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7" y="0"/>
                </a:cxn>
                <a:cxn ang="0">
                  <a:pos x="346" y="8"/>
                </a:cxn>
                <a:cxn ang="0">
                  <a:pos x="0" y="0"/>
                </a:cxn>
              </a:cxnLst>
              <a:rect l="0" t="0" r="0" b="0"/>
              <a:pathLst>
                <a:path w="3210" h="68">
                  <a:moveTo>
                    <a:pt x="0" y="0"/>
                  </a:moveTo>
                  <a:lnTo>
                    <a:pt x="3210" y="0"/>
                  </a:lnTo>
                  <a:lnTo>
                    <a:pt x="3111" y="6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15" name="Freeform 1510"/>
            <p:cNvSpPr/>
            <p:nvPr/>
          </p:nvSpPr>
          <p:spPr>
            <a:xfrm>
              <a:off x="4273" y="3040"/>
              <a:ext cx="279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8"/>
                </a:cxn>
                <a:cxn ang="0">
                  <a:pos x="279" y="8"/>
                </a:cxn>
                <a:cxn ang="0">
                  <a:pos x="0" y="0"/>
                </a:cxn>
              </a:cxnLst>
              <a:rect l="0" t="0" r="0" b="0"/>
              <a:pathLst>
                <a:path w="2512" h="68">
                  <a:moveTo>
                    <a:pt x="0" y="0"/>
                  </a:moveTo>
                  <a:lnTo>
                    <a:pt x="129" y="68"/>
                  </a:lnTo>
                  <a:lnTo>
                    <a:pt x="2512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16" name="Freeform 1511"/>
            <p:cNvSpPr/>
            <p:nvPr/>
          </p:nvSpPr>
          <p:spPr>
            <a:xfrm>
              <a:off x="4273" y="3040"/>
              <a:ext cx="279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8"/>
                </a:cxn>
                <a:cxn ang="0">
                  <a:pos x="279" y="8"/>
                </a:cxn>
                <a:cxn ang="0">
                  <a:pos x="0" y="0"/>
                </a:cxn>
              </a:cxnLst>
              <a:rect l="0" t="0" r="0" b="0"/>
              <a:pathLst>
                <a:path w="2512" h="68">
                  <a:moveTo>
                    <a:pt x="0" y="0"/>
                  </a:moveTo>
                  <a:lnTo>
                    <a:pt x="129" y="68"/>
                  </a:lnTo>
                  <a:lnTo>
                    <a:pt x="2512" y="6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17" name="Freeform 1512"/>
            <p:cNvSpPr/>
            <p:nvPr/>
          </p:nvSpPr>
          <p:spPr>
            <a:xfrm>
              <a:off x="4273" y="3040"/>
              <a:ext cx="288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88" y="0"/>
                </a:cxn>
                <a:cxn ang="0">
                  <a:pos x="279" y="8"/>
                </a:cxn>
                <a:cxn ang="0">
                  <a:pos x="0" y="0"/>
                </a:cxn>
              </a:cxnLst>
              <a:rect l="0" t="0" r="0" b="0"/>
              <a:pathLst>
                <a:path w="2595" h="68">
                  <a:moveTo>
                    <a:pt x="0" y="0"/>
                  </a:moveTo>
                  <a:lnTo>
                    <a:pt x="2595" y="0"/>
                  </a:lnTo>
                  <a:lnTo>
                    <a:pt x="2512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18" name="Freeform 1513"/>
            <p:cNvSpPr/>
            <p:nvPr/>
          </p:nvSpPr>
          <p:spPr>
            <a:xfrm>
              <a:off x="4273" y="3040"/>
              <a:ext cx="288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88" y="0"/>
                </a:cxn>
                <a:cxn ang="0">
                  <a:pos x="279" y="8"/>
                </a:cxn>
                <a:cxn ang="0">
                  <a:pos x="0" y="0"/>
                </a:cxn>
              </a:cxnLst>
              <a:rect l="0" t="0" r="0" b="0"/>
              <a:pathLst>
                <a:path w="2595" h="68">
                  <a:moveTo>
                    <a:pt x="0" y="0"/>
                  </a:moveTo>
                  <a:lnTo>
                    <a:pt x="2595" y="0"/>
                  </a:lnTo>
                  <a:lnTo>
                    <a:pt x="2512" y="6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19" name="Freeform 1514"/>
            <p:cNvSpPr/>
            <p:nvPr/>
          </p:nvSpPr>
          <p:spPr>
            <a:xfrm>
              <a:off x="3890" y="3048"/>
              <a:ext cx="335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335" y="2"/>
                </a:cxn>
                <a:cxn ang="0">
                  <a:pos x="0" y="0"/>
                </a:cxn>
              </a:cxnLst>
              <a:rect l="0" t="0" r="0" b="0"/>
              <a:pathLst>
                <a:path w="3010" h="17">
                  <a:moveTo>
                    <a:pt x="0" y="0"/>
                  </a:moveTo>
                  <a:lnTo>
                    <a:pt x="19" y="17"/>
                  </a:lnTo>
                  <a:lnTo>
                    <a:pt x="3010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20" name="Freeform 1515"/>
            <p:cNvSpPr/>
            <p:nvPr/>
          </p:nvSpPr>
          <p:spPr>
            <a:xfrm>
              <a:off x="3890" y="3048"/>
              <a:ext cx="335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335" y="2"/>
                </a:cxn>
                <a:cxn ang="0">
                  <a:pos x="0" y="0"/>
                </a:cxn>
              </a:cxnLst>
              <a:rect l="0" t="0" r="0" b="0"/>
              <a:pathLst>
                <a:path w="3010" h="17">
                  <a:moveTo>
                    <a:pt x="0" y="0"/>
                  </a:moveTo>
                  <a:lnTo>
                    <a:pt x="19" y="17"/>
                  </a:lnTo>
                  <a:lnTo>
                    <a:pt x="3010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21" name="Freeform 1516"/>
            <p:cNvSpPr/>
            <p:nvPr/>
          </p:nvSpPr>
          <p:spPr>
            <a:xfrm>
              <a:off x="3890" y="3048"/>
              <a:ext cx="338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38" y="0"/>
                </a:cxn>
                <a:cxn ang="0">
                  <a:pos x="335" y="2"/>
                </a:cxn>
                <a:cxn ang="0">
                  <a:pos x="0" y="0"/>
                </a:cxn>
              </a:cxnLst>
              <a:rect l="0" t="0" r="0" b="0"/>
              <a:pathLst>
                <a:path w="3035" h="17">
                  <a:moveTo>
                    <a:pt x="0" y="0"/>
                  </a:moveTo>
                  <a:lnTo>
                    <a:pt x="3035" y="0"/>
                  </a:lnTo>
                  <a:lnTo>
                    <a:pt x="3010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22" name="Freeform 1517"/>
            <p:cNvSpPr/>
            <p:nvPr/>
          </p:nvSpPr>
          <p:spPr>
            <a:xfrm>
              <a:off x="3890" y="3048"/>
              <a:ext cx="338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38" y="0"/>
                </a:cxn>
                <a:cxn ang="0">
                  <a:pos x="335" y="2"/>
                </a:cxn>
                <a:cxn ang="0">
                  <a:pos x="0" y="0"/>
                </a:cxn>
              </a:cxnLst>
              <a:rect l="0" t="0" r="0" b="0"/>
              <a:pathLst>
                <a:path w="3035" h="17">
                  <a:moveTo>
                    <a:pt x="0" y="0"/>
                  </a:moveTo>
                  <a:lnTo>
                    <a:pt x="3035" y="0"/>
                  </a:lnTo>
                  <a:lnTo>
                    <a:pt x="3010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23" name="Freeform 1518"/>
            <p:cNvSpPr/>
            <p:nvPr/>
          </p:nvSpPr>
          <p:spPr>
            <a:xfrm>
              <a:off x="4287" y="3048"/>
              <a:ext cx="26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2"/>
                </a:cxn>
                <a:cxn ang="0">
                  <a:pos x="262" y="2"/>
                </a:cxn>
                <a:cxn ang="0">
                  <a:pos x="0" y="0"/>
                </a:cxn>
              </a:cxnLst>
              <a:rect l="0" t="0" r="0" b="0"/>
              <a:pathLst>
                <a:path w="2362" h="17">
                  <a:moveTo>
                    <a:pt x="0" y="0"/>
                  </a:moveTo>
                  <a:lnTo>
                    <a:pt x="45" y="17"/>
                  </a:lnTo>
                  <a:lnTo>
                    <a:pt x="2362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24" name="Freeform 1519"/>
            <p:cNvSpPr/>
            <p:nvPr/>
          </p:nvSpPr>
          <p:spPr>
            <a:xfrm>
              <a:off x="4287" y="3048"/>
              <a:ext cx="26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2"/>
                </a:cxn>
                <a:cxn ang="0">
                  <a:pos x="262" y="2"/>
                </a:cxn>
                <a:cxn ang="0">
                  <a:pos x="0" y="0"/>
                </a:cxn>
              </a:cxnLst>
              <a:rect l="0" t="0" r="0" b="0"/>
              <a:pathLst>
                <a:path w="2362" h="17">
                  <a:moveTo>
                    <a:pt x="0" y="0"/>
                  </a:moveTo>
                  <a:lnTo>
                    <a:pt x="45" y="17"/>
                  </a:lnTo>
                  <a:lnTo>
                    <a:pt x="2362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25" name="Freeform 1520"/>
            <p:cNvSpPr/>
            <p:nvPr/>
          </p:nvSpPr>
          <p:spPr>
            <a:xfrm>
              <a:off x="4287" y="3048"/>
              <a:ext cx="265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5" y="0"/>
                </a:cxn>
                <a:cxn ang="0">
                  <a:pos x="263" y="2"/>
                </a:cxn>
                <a:cxn ang="0">
                  <a:pos x="0" y="0"/>
                </a:cxn>
              </a:cxnLst>
              <a:rect l="0" t="0" r="0" b="0"/>
              <a:pathLst>
                <a:path w="2383" h="17">
                  <a:moveTo>
                    <a:pt x="0" y="0"/>
                  </a:moveTo>
                  <a:lnTo>
                    <a:pt x="2383" y="0"/>
                  </a:lnTo>
                  <a:lnTo>
                    <a:pt x="2362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26" name="Freeform 1521"/>
            <p:cNvSpPr/>
            <p:nvPr/>
          </p:nvSpPr>
          <p:spPr>
            <a:xfrm>
              <a:off x="4287" y="3048"/>
              <a:ext cx="265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5" y="0"/>
                </a:cxn>
                <a:cxn ang="0">
                  <a:pos x="263" y="2"/>
                </a:cxn>
                <a:cxn ang="0">
                  <a:pos x="0" y="0"/>
                </a:cxn>
              </a:cxnLst>
              <a:rect l="0" t="0" r="0" b="0"/>
              <a:pathLst>
                <a:path w="2383" h="17">
                  <a:moveTo>
                    <a:pt x="0" y="0"/>
                  </a:moveTo>
                  <a:lnTo>
                    <a:pt x="2383" y="0"/>
                  </a:lnTo>
                  <a:lnTo>
                    <a:pt x="2362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27" name="Freeform 1522"/>
            <p:cNvSpPr/>
            <p:nvPr/>
          </p:nvSpPr>
          <p:spPr>
            <a:xfrm>
              <a:off x="3892" y="3050"/>
              <a:ext cx="33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330" y="1"/>
                </a:cxn>
                <a:cxn ang="0">
                  <a:pos x="0" y="0"/>
                </a:cxn>
              </a:cxnLst>
              <a:rect l="0" t="0" r="0" b="0"/>
              <a:pathLst>
                <a:path w="2970" h="11">
                  <a:moveTo>
                    <a:pt x="0" y="0"/>
                  </a:moveTo>
                  <a:lnTo>
                    <a:pt x="13" y="11"/>
                  </a:lnTo>
                  <a:lnTo>
                    <a:pt x="2970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28" name="Freeform 1523"/>
            <p:cNvSpPr/>
            <p:nvPr/>
          </p:nvSpPr>
          <p:spPr>
            <a:xfrm>
              <a:off x="3892" y="3050"/>
              <a:ext cx="33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330" y="1"/>
                </a:cxn>
                <a:cxn ang="0">
                  <a:pos x="0" y="0"/>
                </a:cxn>
              </a:cxnLst>
              <a:rect l="0" t="0" r="0" b="0"/>
              <a:pathLst>
                <a:path w="2970" h="11">
                  <a:moveTo>
                    <a:pt x="0" y="0"/>
                  </a:moveTo>
                  <a:lnTo>
                    <a:pt x="13" y="11"/>
                  </a:lnTo>
                  <a:lnTo>
                    <a:pt x="2970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29" name="Freeform 1524"/>
            <p:cNvSpPr/>
            <p:nvPr/>
          </p:nvSpPr>
          <p:spPr>
            <a:xfrm>
              <a:off x="3892" y="3050"/>
              <a:ext cx="33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33" y="0"/>
                </a:cxn>
                <a:cxn ang="0">
                  <a:pos x="331" y="1"/>
                </a:cxn>
                <a:cxn ang="0">
                  <a:pos x="0" y="0"/>
                </a:cxn>
              </a:cxnLst>
              <a:rect l="0" t="0" r="0" b="0"/>
              <a:pathLst>
                <a:path w="2991" h="11">
                  <a:moveTo>
                    <a:pt x="0" y="0"/>
                  </a:moveTo>
                  <a:lnTo>
                    <a:pt x="2991" y="0"/>
                  </a:lnTo>
                  <a:lnTo>
                    <a:pt x="2970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30" name="Freeform 1525"/>
            <p:cNvSpPr/>
            <p:nvPr/>
          </p:nvSpPr>
          <p:spPr>
            <a:xfrm>
              <a:off x="3892" y="3050"/>
              <a:ext cx="33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33" y="0"/>
                </a:cxn>
                <a:cxn ang="0">
                  <a:pos x="331" y="1"/>
                </a:cxn>
                <a:cxn ang="0">
                  <a:pos x="0" y="0"/>
                </a:cxn>
              </a:cxnLst>
              <a:rect l="0" t="0" r="0" b="0"/>
              <a:pathLst>
                <a:path w="2991" h="11">
                  <a:moveTo>
                    <a:pt x="0" y="0"/>
                  </a:moveTo>
                  <a:lnTo>
                    <a:pt x="2991" y="0"/>
                  </a:lnTo>
                  <a:lnTo>
                    <a:pt x="2970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31" name="Freeform 1526"/>
            <p:cNvSpPr/>
            <p:nvPr/>
          </p:nvSpPr>
          <p:spPr>
            <a:xfrm>
              <a:off x="4292" y="3050"/>
              <a:ext cx="25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1"/>
                </a:cxn>
                <a:cxn ang="0">
                  <a:pos x="256" y="1"/>
                </a:cxn>
                <a:cxn ang="0">
                  <a:pos x="0" y="0"/>
                </a:cxn>
              </a:cxnLst>
              <a:rect l="0" t="0" r="0" b="0"/>
              <a:pathLst>
                <a:path w="2303" h="11">
                  <a:moveTo>
                    <a:pt x="0" y="0"/>
                  </a:moveTo>
                  <a:lnTo>
                    <a:pt x="29" y="11"/>
                  </a:lnTo>
                  <a:lnTo>
                    <a:pt x="2303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32" name="Freeform 1527"/>
            <p:cNvSpPr/>
            <p:nvPr/>
          </p:nvSpPr>
          <p:spPr>
            <a:xfrm>
              <a:off x="4292" y="3050"/>
              <a:ext cx="25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1"/>
                </a:cxn>
                <a:cxn ang="0">
                  <a:pos x="256" y="1"/>
                </a:cxn>
                <a:cxn ang="0">
                  <a:pos x="0" y="0"/>
                </a:cxn>
              </a:cxnLst>
              <a:rect l="0" t="0" r="0" b="0"/>
              <a:pathLst>
                <a:path w="2303" h="11">
                  <a:moveTo>
                    <a:pt x="0" y="0"/>
                  </a:moveTo>
                  <a:lnTo>
                    <a:pt x="29" y="11"/>
                  </a:lnTo>
                  <a:lnTo>
                    <a:pt x="2303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33" name="Freeform 1528"/>
            <p:cNvSpPr/>
            <p:nvPr/>
          </p:nvSpPr>
          <p:spPr>
            <a:xfrm>
              <a:off x="4292" y="3050"/>
              <a:ext cx="25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7" y="0"/>
                </a:cxn>
                <a:cxn ang="0">
                  <a:pos x="255" y="1"/>
                </a:cxn>
                <a:cxn ang="0">
                  <a:pos x="0" y="0"/>
                </a:cxn>
              </a:cxnLst>
              <a:rect l="0" t="0" r="0" b="0"/>
              <a:pathLst>
                <a:path w="2317" h="11">
                  <a:moveTo>
                    <a:pt x="0" y="0"/>
                  </a:moveTo>
                  <a:lnTo>
                    <a:pt x="2317" y="0"/>
                  </a:lnTo>
                  <a:lnTo>
                    <a:pt x="2303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34" name="Freeform 1529"/>
            <p:cNvSpPr/>
            <p:nvPr/>
          </p:nvSpPr>
          <p:spPr>
            <a:xfrm>
              <a:off x="4292" y="3050"/>
              <a:ext cx="25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7" y="0"/>
                </a:cxn>
                <a:cxn ang="0">
                  <a:pos x="255" y="1"/>
                </a:cxn>
                <a:cxn ang="0">
                  <a:pos x="0" y="0"/>
                </a:cxn>
              </a:cxnLst>
              <a:rect l="0" t="0" r="0" b="0"/>
              <a:pathLst>
                <a:path w="2317" h="11">
                  <a:moveTo>
                    <a:pt x="0" y="0"/>
                  </a:moveTo>
                  <a:lnTo>
                    <a:pt x="2317" y="0"/>
                  </a:lnTo>
                  <a:lnTo>
                    <a:pt x="2303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35" name="Freeform 1530"/>
            <p:cNvSpPr/>
            <p:nvPr/>
          </p:nvSpPr>
          <p:spPr>
            <a:xfrm>
              <a:off x="3894" y="3051"/>
              <a:ext cx="32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327" y="1"/>
                </a:cxn>
                <a:cxn ang="0">
                  <a:pos x="0" y="0"/>
                </a:cxn>
              </a:cxnLst>
              <a:rect l="0" t="0" r="0" b="0"/>
              <a:pathLst>
                <a:path w="2948" h="4">
                  <a:moveTo>
                    <a:pt x="0" y="0"/>
                  </a:moveTo>
                  <a:lnTo>
                    <a:pt x="4" y="4"/>
                  </a:lnTo>
                  <a:lnTo>
                    <a:pt x="2948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36" name="Freeform 1531"/>
            <p:cNvSpPr/>
            <p:nvPr/>
          </p:nvSpPr>
          <p:spPr>
            <a:xfrm>
              <a:off x="3894" y="3051"/>
              <a:ext cx="32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327" y="1"/>
                </a:cxn>
                <a:cxn ang="0">
                  <a:pos x="0" y="0"/>
                </a:cxn>
              </a:cxnLst>
              <a:rect l="0" t="0" r="0" b="0"/>
              <a:pathLst>
                <a:path w="2948" h="4">
                  <a:moveTo>
                    <a:pt x="0" y="0"/>
                  </a:moveTo>
                  <a:lnTo>
                    <a:pt x="4" y="4"/>
                  </a:lnTo>
                  <a:lnTo>
                    <a:pt x="2948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37" name="Freeform 1532"/>
            <p:cNvSpPr/>
            <p:nvPr/>
          </p:nvSpPr>
          <p:spPr>
            <a:xfrm>
              <a:off x="3894" y="3051"/>
              <a:ext cx="32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8" y="0"/>
                </a:cxn>
                <a:cxn ang="0">
                  <a:pos x="327" y="1"/>
                </a:cxn>
                <a:cxn ang="0">
                  <a:pos x="0" y="0"/>
                </a:cxn>
              </a:cxnLst>
              <a:rect l="0" t="0" r="0" b="0"/>
              <a:pathLst>
                <a:path w="2957" h="4">
                  <a:moveTo>
                    <a:pt x="0" y="0"/>
                  </a:moveTo>
                  <a:lnTo>
                    <a:pt x="2957" y="0"/>
                  </a:lnTo>
                  <a:lnTo>
                    <a:pt x="2948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38" name="Freeform 1533"/>
            <p:cNvSpPr/>
            <p:nvPr/>
          </p:nvSpPr>
          <p:spPr>
            <a:xfrm>
              <a:off x="3894" y="3051"/>
              <a:ext cx="32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8" y="0"/>
                </a:cxn>
                <a:cxn ang="0">
                  <a:pos x="327" y="1"/>
                </a:cxn>
                <a:cxn ang="0">
                  <a:pos x="0" y="0"/>
                </a:cxn>
              </a:cxnLst>
              <a:rect l="0" t="0" r="0" b="0"/>
              <a:pathLst>
                <a:path w="2957" h="4">
                  <a:moveTo>
                    <a:pt x="0" y="0"/>
                  </a:moveTo>
                  <a:lnTo>
                    <a:pt x="2957" y="0"/>
                  </a:lnTo>
                  <a:lnTo>
                    <a:pt x="2948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39" name="Freeform 1534"/>
            <p:cNvSpPr/>
            <p:nvPr/>
          </p:nvSpPr>
          <p:spPr>
            <a:xfrm>
              <a:off x="4295" y="3051"/>
              <a:ext cx="25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252" y="1"/>
                </a:cxn>
                <a:cxn ang="0">
                  <a:pos x="0" y="0"/>
                </a:cxn>
              </a:cxnLst>
              <a:rect l="0" t="0" r="0" b="0"/>
              <a:pathLst>
                <a:path w="2268" h="4">
                  <a:moveTo>
                    <a:pt x="0" y="0"/>
                  </a:moveTo>
                  <a:lnTo>
                    <a:pt x="10" y="4"/>
                  </a:lnTo>
                  <a:lnTo>
                    <a:pt x="2268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40" name="Freeform 1535"/>
            <p:cNvSpPr/>
            <p:nvPr/>
          </p:nvSpPr>
          <p:spPr>
            <a:xfrm>
              <a:off x="4295" y="3051"/>
              <a:ext cx="25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252" y="1"/>
                </a:cxn>
                <a:cxn ang="0">
                  <a:pos x="0" y="0"/>
                </a:cxn>
              </a:cxnLst>
              <a:rect l="0" t="0" r="0" b="0"/>
              <a:pathLst>
                <a:path w="2268" h="4">
                  <a:moveTo>
                    <a:pt x="0" y="0"/>
                  </a:moveTo>
                  <a:lnTo>
                    <a:pt x="10" y="4"/>
                  </a:lnTo>
                  <a:lnTo>
                    <a:pt x="2268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41" name="Freeform 1536"/>
            <p:cNvSpPr/>
            <p:nvPr/>
          </p:nvSpPr>
          <p:spPr>
            <a:xfrm>
              <a:off x="4295" y="3051"/>
              <a:ext cx="25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3" y="0"/>
                </a:cxn>
                <a:cxn ang="0">
                  <a:pos x="252" y="1"/>
                </a:cxn>
                <a:cxn ang="0">
                  <a:pos x="0" y="0"/>
                </a:cxn>
              </a:cxnLst>
              <a:rect l="0" t="0" r="0" b="0"/>
              <a:pathLst>
                <a:path w="2274" h="4">
                  <a:moveTo>
                    <a:pt x="0" y="0"/>
                  </a:moveTo>
                  <a:lnTo>
                    <a:pt x="2274" y="0"/>
                  </a:lnTo>
                  <a:lnTo>
                    <a:pt x="2268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42" name="Freeform 1537"/>
            <p:cNvSpPr/>
            <p:nvPr/>
          </p:nvSpPr>
          <p:spPr>
            <a:xfrm>
              <a:off x="4295" y="3051"/>
              <a:ext cx="25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3" y="0"/>
                </a:cxn>
                <a:cxn ang="0">
                  <a:pos x="252" y="1"/>
                </a:cxn>
                <a:cxn ang="0">
                  <a:pos x="0" y="0"/>
                </a:cxn>
              </a:cxnLst>
              <a:rect l="0" t="0" r="0" b="0"/>
              <a:pathLst>
                <a:path w="2274" h="4">
                  <a:moveTo>
                    <a:pt x="0" y="0"/>
                  </a:moveTo>
                  <a:lnTo>
                    <a:pt x="2274" y="0"/>
                  </a:lnTo>
                  <a:lnTo>
                    <a:pt x="2268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43" name="Freeform 1538"/>
            <p:cNvSpPr/>
            <p:nvPr/>
          </p:nvSpPr>
          <p:spPr>
            <a:xfrm>
              <a:off x="3894" y="3051"/>
              <a:ext cx="321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4"/>
                </a:cxn>
                <a:cxn ang="0">
                  <a:pos x="321" y="4"/>
                </a:cxn>
                <a:cxn ang="0">
                  <a:pos x="0" y="0"/>
                </a:cxn>
              </a:cxnLst>
              <a:rect l="0" t="0" r="0" b="0"/>
              <a:pathLst>
                <a:path w="2883" h="32">
                  <a:moveTo>
                    <a:pt x="0" y="0"/>
                  </a:moveTo>
                  <a:lnTo>
                    <a:pt x="45" y="32"/>
                  </a:lnTo>
                  <a:lnTo>
                    <a:pt x="2883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44" name="Freeform 1539"/>
            <p:cNvSpPr/>
            <p:nvPr/>
          </p:nvSpPr>
          <p:spPr>
            <a:xfrm>
              <a:off x="3894" y="3051"/>
              <a:ext cx="321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4"/>
                </a:cxn>
                <a:cxn ang="0">
                  <a:pos x="321" y="4"/>
                </a:cxn>
                <a:cxn ang="0">
                  <a:pos x="0" y="0"/>
                </a:cxn>
              </a:cxnLst>
              <a:rect l="0" t="0" r="0" b="0"/>
              <a:pathLst>
                <a:path w="2883" h="32">
                  <a:moveTo>
                    <a:pt x="0" y="0"/>
                  </a:moveTo>
                  <a:lnTo>
                    <a:pt x="45" y="32"/>
                  </a:lnTo>
                  <a:lnTo>
                    <a:pt x="2883" y="3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45" name="Freeform 1540"/>
            <p:cNvSpPr/>
            <p:nvPr/>
          </p:nvSpPr>
          <p:spPr>
            <a:xfrm>
              <a:off x="3894" y="3051"/>
              <a:ext cx="327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7" y="0"/>
                </a:cxn>
                <a:cxn ang="0">
                  <a:pos x="320" y="4"/>
                </a:cxn>
                <a:cxn ang="0">
                  <a:pos x="0" y="0"/>
                </a:cxn>
              </a:cxnLst>
              <a:rect l="0" t="0" r="0" b="0"/>
              <a:pathLst>
                <a:path w="2944" h="32">
                  <a:moveTo>
                    <a:pt x="0" y="0"/>
                  </a:moveTo>
                  <a:lnTo>
                    <a:pt x="2944" y="0"/>
                  </a:lnTo>
                  <a:lnTo>
                    <a:pt x="2883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46" name="Freeform 1541"/>
            <p:cNvSpPr/>
            <p:nvPr/>
          </p:nvSpPr>
          <p:spPr>
            <a:xfrm>
              <a:off x="3894" y="3051"/>
              <a:ext cx="327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7" y="0"/>
                </a:cxn>
                <a:cxn ang="0">
                  <a:pos x="320" y="4"/>
                </a:cxn>
                <a:cxn ang="0">
                  <a:pos x="0" y="0"/>
                </a:cxn>
              </a:cxnLst>
              <a:rect l="0" t="0" r="0" b="0"/>
              <a:pathLst>
                <a:path w="2944" h="32">
                  <a:moveTo>
                    <a:pt x="0" y="0"/>
                  </a:moveTo>
                  <a:lnTo>
                    <a:pt x="2944" y="0"/>
                  </a:lnTo>
                  <a:lnTo>
                    <a:pt x="2883" y="3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47" name="Freeform 1542"/>
            <p:cNvSpPr/>
            <p:nvPr/>
          </p:nvSpPr>
          <p:spPr>
            <a:xfrm>
              <a:off x="4296" y="3051"/>
              <a:ext cx="245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4"/>
                </a:cxn>
                <a:cxn ang="0">
                  <a:pos x="245" y="4"/>
                </a:cxn>
                <a:cxn ang="0">
                  <a:pos x="0" y="0"/>
                </a:cxn>
              </a:cxnLst>
              <a:rect l="0" t="0" r="0" b="0"/>
              <a:pathLst>
                <a:path w="2207" h="32">
                  <a:moveTo>
                    <a:pt x="0" y="0"/>
                  </a:moveTo>
                  <a:lnTo>
                    <a:pt x="82" y="32"/>
                  </a:lnTo>
                  <a:lnTo>
                    <a:pt x="2207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48" name="Freeform 1543"/>
            <p:cNvSpPr/>
            <p:nvPr/>
          </p:nvSpPr>
          <p:spPr>
            <a:xfrm>
              <a:off x="4296" y="3051"/>
              <a:ext cx="245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4"/>
                </a:cxn>
                <a:cxn ang="0">
                  <a:pos x="245" y="4"/>
                </a:cxn>
                <a:cxn ang="0">
                  <a:pos x="0" y="0"/>
                </a:cxn>
              </a:cxnLst>
              <a:rect l="0" t="0" r="0" b="0"/>
              <a:pathLst>
                <a:path w="2207" h="32">
                  <a:moveTo>
                    <a:pt x="0" y="0"/>
                  </a:moveTo>
                  <a:lnTo>
                    <a:pt x="82" y="32"/>
                  </a:lnTo>
                  <a:lnTo>
                    <a:pt x="2207" y="3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49" name="Freeform 1544"/>
            <p:cNvSpPr/>
            <p:nvPr/>
          </p:nvSpPr>
          <p:spPr>
            <a:xfrm>
              <a:off x="4296" y="3051"/>
              <a:ext cx="251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" y="0"/>
                </a:cxn>
                <a:cxn ang="0">
                  <a:pos x="245" y="4"/>
                </a:cxn>
                <a:cxn ang="0">
                  <a:pos x="0" y="0"/>
                </a:cxn>
              </a:cxnLst>
              <a:rect l="0" t="0" r="0" b="0"/>
              <a:pathLst>
                <a:path w="2258" h="32">
                  <a:moveTo>
                    <a:pt x="0" y="0"/>
                  </a:moveTo>
                  <a:lnTo>
                    <a:pt x="2258" y="0"/>
                  </a:lnTo>
                  <a:lnTo>
                    <a:pt x="2207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50" name="Freeform 1545"/>
            <p:cNvSpPr/>
            <p:nvPr/>
          </p:nvSpPr>
          <p:spPr>
            <a:xfrm>
              <a:off x="4296" y="3051"/>
              <a:ext cx="251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" y="0"/>
                </a:cxn>
                <a:cxn ang="0">
                  <a:pos x="245" y="4"/>
                </a:cxn>
                <a:cxn ang="0">
                  <a:pos x="0" y="0"/>
                </a:cxn>
              </a:cxnLst>
              <a:rect l="0" t="0" r="0" b="0"/>
              <a:pathLst>
                <a:path w="2258" h="32">
                  <a:moveTo>
                    <a:pt x="0" y="0"/>
                  </a:moveTo>
                  <a:lnTo>
                    <a:pt x="2258" y="0"/>
                  </a:lnTo>
                  <a:lnTo>
                    <a:pt x="2207" y="3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51" name="Freeform 1546"/>
            <p:cNvSpPr/>
            <p:nvPr/>
          </p:nvSpPr>
          <p:spPr>
            <a:xfrm>
              <a:off x="3899" y="3055"/>
              <a:ext cx="31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2"/>
                </a:cxn>
                <a:cxn ang="0">
                  <a:pos x="311" y="2"/>
                </a:cxn>
                <a:cxn ang="0">
                  <a:pos x="0" y="0"/>
                </a:cxn>
              </a:cxnLst>
              <a:rect l="0" t="0" r="0" b="0"/>
              <a:pathLst>
                <a:path w="2796" h="21">
                  <a:moveTo>
                    <a:pt x="0" y="0"/>
                  </a:moveTo>
                  <a:lnTo>
                    <a:pt x="30" y="21"/>
                  </a:lnTo>
                  <a:lnTo>
                    <a:pt x="2796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52" name="Freeform 1547"/>
            <p:cNvSpPr/>
            <p:nvPr/>
          </p:nvSpPr>
          <p:spPr>
            <a:xfrm>
              <a:off x="3899" y="3055"/>
              <a:ext cx="31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2"/>
                </a:cxn>
                <a:cxn ang="0">
                  <a:pos x="311" y="2"/>
                </a:cxn>
                <a:cxn ang="0">
                  <a:pos x="0" y="0"/>
                </a:cxn>
              </a:cxnLst>
              <a:rect l="0" t="0" r="0" b="0"/>
              <a:pathLst>
                <a:path w="2796" h="21">
                  <a:moveTo>
                    <a:pt x="0" y="0"/>
                  </a:moveTo>
                  <a:lnTo>
                    <a:pt x="30" y="21"/>
                  </a:lnTo>
                  <a:lnTo>
                    <a:pt x="2796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53" name="Freeform 1548"/>
            <p:cNvSpPr/>
            <p:nvPr/>
          </p:nvSpPr>
          <p:spPr>
            <a:xfrm>
              <a:off x="3899" y="3055"/>
              <a:ext cx="316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6" y="0"/>
                </a:cxn>
                <a:cxn ang="0">
                  <a:pos x="311" y="2"/>
                </a:cxn>
                <a:cxn ang="0">
                  <a:pos x="0" y="0"/>
                </a:cxn>
              </a:cxnLst>
              <a:rect l="0" t="0" r="0" b="0"/>
              <a:pathLst>
                <a:path w="2838" h="21">
                  <a:moveTo>
                    <a:pt x="0" y="0"/>
                  </a:moveTo>
                  <a:lnTo>
                    <a:pt x="2838" y="0"/>
                  </a:lnTo>
                  <a:lnTo>
                    <a:pt x="2796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54" name="Freeform 1549"/>
            <p:cNvSpPr/>
            <p:nvPr/>
          </p:nvSpPr>
          <p:spPr>
            <a:xfrm>
              <a:off x="3899" y="3055"/>
              <a:ext cx="316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6" y="0"/>
                </a:cxn>
                <a:cxn ang="0">
                  <a:pos x="311" y="2"/>
                </a:cxn>
                <a:cxn ang="0">
                  <a:pos x="0" y="0"/>
                </a:cxn>
              </a:cxnLst>
              <a:rect l="0" t="0" r="0" b="0"/>
              <a:pathLst>
                <a:path w="2838" h="21">
                  <a:moveTo>
                    <a:pt x="0" y="0"/>
                  </a:moveTo>
                  <a:lnTo>
                    <a:pt x="2838" y="0"/>
                  </a:lnTo>
                  <a:lnTo>
                    <a:pt x="2796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55" name="Freeform 1550"/>
            <p:cNvSpPr/>
            <p:nvPr/>
          </p:nvSpPr>
          <p:spPr>
            <a:xfrm>
              <a:off x="4305" y="3055"/>
              <a:ext cx="233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2"/>
                </a:cxn>
                <a:cxn ang="0">
                  <a:pos x="233" y="2"/>
                </a:cxn>
                <a:cxn ang="0">
                  <a:pos x="0" y="0"/>
                </a:cxn>
              </a:cxnLst>
              <a:rect l="0" t="0" r="0" b="0"/>
              <a:pathLst>
                <a:path w="2091" h="21">
                  <a:moveTo>
                    <a:pt x="0" y="0"/>
                  </a:moveTo>
                  <a:lnTo>
                    <a:pt x="84" y="21"/>
                  </a:lnTo>
                  <a:lnTo>
                    <a:pt x="2091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56" name="Freeform 1551"/>
            <p:cNvSpPr/>
            <p:nvPr/>
          </p:nvSpPr>
          <p:spPr>
            <a:xfrm>
              <a:off x="4305" y="3055"/>
              <a:ext cx="233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2"/>
                </a:cxn>
                <a:cxn ang="0">
                  <a:pos x="233" y="2"/>
                </a:cxn>
                <a:cxn ang="0">
                  <a:pos x="0" y="0"/>
                </a:cxn>
              </a:cxnLst>
              <a:rect l="0" t="0" r="0" b="0"/>
              <a:pathLst>
                <a:path w="2091" h="21">
                  <a:moveTo>
                    <a:pt x="0" y="0"/>
                  </a:moveTo>
                  <a:lnTo>
                    <a:pt x="84" y="21"/>
                  </a:lnTo>
                  <a:lnTo>
                    <a:pt x="2091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57" name="Freeform 1552"/>
            <p:cNvSpPr/>
            <p:nvPr/>
          </p:nvSpPr>
          <p:spPr>
            <a:xfrm>
              <a:off x="4305" y="3055"/>
              <a:ext cx="236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6" y="0"/>
                </a:cxn>
                <a:cxn ang="0">
                  <a:pos x="232" y="2"/>
                </a:cxn>
                <a:cxn ang="0">
                  <a:pos x="0" y="0"/>
                </a:cxn>
              </a:cxnLst>
              <a:rect l="0" t="0" r="0" b="0"/>
              <a:pathLst>
                <a:path w="2125" h="21">
                  <a:moveTo>
                    <a:pt x="0" y="0"/>
                  </a:moveTo>
                  <a:lnTo>
                    <a:pt x="2125" y="0"/>
                  </a:lnTo>
                  <a:lnTo>
                    <a:pt x="2091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58" name="Freeform 1553"/>
            <p:cNvSpPr/>
            <p:nvPr/>
          </p:nvSpPr>
          <p:spPr>
            <a:xfrm>
              <a:off x="4305" y="3055"/>
              <a:ext cx="236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6" y="0"/>
                </a:cxn>
                <a:cxn ang="0">
                  <a:pos x="232" y="2"/>
                </a:cxn>
                <a:cxn ang="0">
                  <a:pos x="0" y="0"/>
                </a:cxn>
              </a:cxnLst>
              <a:rect l="0" t="0" r="0" b="0"/>
              <a:pathLst>
                <a:path w="2125" h="21">
                  <a:moveTo>
                    <a:pt x="0" y="0"/>
                  </a:moveTo>
                  <a:lnTo>
                    <a:pt x="2125" y="0"/>
                  </a:lnTo>
                  <a:lnTo>
                    <a:pt x="2091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59" name="Freeform 1554"/>
            <p:cNvSpPr/>
            <p:nvPr/>
          </p:nvSpPr>
          <p:spPr>
            <a:xfrm>
              <a:off x="3903" y="3057"/>
              <a:ext cx="30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306" y="1"/>
                </a:cxn>
                <a:cxn ang="0">
                  <a:pos x="0" y="0"/>
                </a:cxn>
              </a:cxnLst>
              <a:rect l="0" t="0" r="0" b="0"/>
              <a:pathLst>
                <a:path w="2753" h="6">
                  <a:moveTo>
                    <a:pt x="0" y="0"/>
                  </a:moveTo>
                  <a:lnTo>
                    <a:pt x="8" y="6"/>
                  </a:lnTo>
                  <a:lnTo>
                    <a:pt x="2753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60" name="Freeform 1555"/>
            <p:cNvSpPr/>
            <p:nvPr/>
          </p:nvSpPr>
          <p:spPr>
            <a:xfrm>
              <a:off x="3903" y="3057"/>
              <a:ext cx="30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306" y="1"/>
                </a:cxn>
                <a:cxn ang="0">
                  <a:pos x="0" y="0"/>
                </a:cxn>
              </a:cxnLst>
              <a:rect l="0" t="0" r="0" b="0"/>
              <a:pathLst>
                <a:path w="2753" h="6">
                  <a:moveTo>
                    <a:pt x="0" y="0"/>
                  </a:moveTo>
                  <a:lnTo>
                    <a:pt x="8" y="6"/>
                  </a:lnTo>
                  <a:lnTo>
                    <a:pt x="2753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61" name="Freeform 1556"/>
            <p:cNvSpPr/>
            <p:nvPr/>
          </p:nvSpPr>
          <p:spPr>
            <a:xfrm>
              <a:off x="3903" y="3057"/>
              <a:ext cx="30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7" y="0"/>
                </a:cxn>
                <a:cxn ang="0">
                  <a:pos x="306" y="1"/>
                </a:cxn>
                <a:cxn ang="0">
                  <a:pos x="0" y="0"/>
                </a:cxn>
              </a:cxnLst>
              <a:rect l="0" t="0" r="0" b="0"/>
              <a:pathLst>
                <a:path w="2766" h="6">
                  <a:moveTo>
                    <a:pt x="0" y="0"/>
                  </a:moveTo>
                  <a:lnTo>
                    <a:pt x="2766" y="0"/>
                  </a:lnTo>
                  <a:lnTo>
                    <a:pt x="2753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62" name="Freeform 1557"/>
            <p:cNvSpPr/>
            <p:nvPr/>
          </p:nvSpPr>
          <p:spPr>
            <a:xfrm>
              <a:off x="3903" y="3057"/>
              <a:ext cx="30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7" y="0"/>
                </a:cxn>
                <a:cxn ang="0">
                  <a:pos x="306" y="1"/>
                </a:cxn>
                <a:cxn ang="0">
                  <a:pos x="0" y="0"/>
                </a:cxn>
              </a:cxnLst>
              <a:rect l="0" t="0" r="0" b="0"/>
              <a:pathLst>
                <a:path w="2766" h="6">
                  <a:moveTo>
                    <a:pt x="0" y="0"/>
                  </a:moveTo>
                  <a:lnTo>
                    <a:pt x="2766" y="0"/>
                  </a:lnTo>
                  <a:lnTo>
                    <a:pt x="2753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63" name="Freeform 1558"/>
            <p:cNvSpPr/>
            <p:nvPr/>
          </p:nvSpPr>
          <p:spPr>
            <a:xfrm>
              <a:off x="4315" y="3057"/>
              <a:ext cx="8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1"/>
                </a:cxn>
                <a:cxn ang="0">
                  <a:pos x="85" y="1"/>
                </a:cxn>
                <a:cxn ang="0">
                  <a:pos x="0" y="0"/>
                </a:cxn>
              </a:cxnLst>
              <a:rect l="0" t="0" r="0" b="0"/>
              <a:pathLst>
                <a:path w="767" h="6">
                  <a:moveTo>
                    <a:pt x="0" y="0"/>
                  </a:moveTo>
                  <a:lnTo>
                    <a:pt x="25" y="6"/>
                  </a:lnTo>
                  <a:lnTo>
                    <a:pt x="767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64" name="Freeform 1559"/>
            <p:cNvSpPr/>
            <p:nvPr/>
          </p:nvSpPr>
          <p:spPr>
            <a:xfrm>
              <a:off x="4315" y="3057"/>
              <a:ext cx="8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1"/>
                </a:cxn>
                <a:cxn ang="0">
                  <a:pos x="85" y="1"/>
                </a:cxn>
                <a:cxn ang="0">
                  <a:pos x="0" y="0"/>
                </a:cxn>
              </a:cxnLst>
              <a:rect l="0" t="0" r="0" b="0"/>
              <a:pathLst>
                <a:path w="767" h="6">
                  <a:moveTo>
                    <a:pt x="0" y="0"/>
                  </a:moveTo>
                  <a:lnTo>
                    <a:pt x="25" y="6"/>
                  </a:lnTo>
                  <a:lnTo>
                    <a:pt x="767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65" name="Freeform 1560"/>
            <p:cNvSpPr/>
            <p:nvPr/>
          </p:nvSpPr>
          <p:spPr>
            <a:xfrm>
              <a:off x="4315" y="3057"/>
              <a:ext cx="8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8" y="0"/>
                </a:cxn>
                <a:cxn ang="0">
                  <a:pos x="85" y="1"/>
                </a:cxn>
                <a:cxn ang="0">
                  <a:pos x="0" y="0"/>
                </a:cxn>
              </a:cxnLst>
              <a:rect l="0" t="0" r="0" b="0"/>
              <a:pathLst>
                <a:path w="798" h="6">
                  <a:moveTo>
                    <a:pt x="0" y="0"/>
                  </a:moveTo>
                  <a:lnTo>
                    <a:pt x="798" y="0"/>
                  </a:lnTo>
                  <a:lnTo>
                    <a:pt x="767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66" name="Freeform 1561"/>
            <p:cNvSpPr/>
            <p:nvPr/>
          </p:nvSpPr>
          <p:spPr>
            <a:xfrm>
              <a:off x="4315" y="3057"/>
              <a:ext cx="8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8" y="0"/>
                </a:cxn>
                <a:cxn ang="0">
                  <a:pos x="85" y="1"/>
                </a:cxn>
                <a:cxn ang="0">
                  <a:pos x="0" y="0"/>
                </a:cxn>
              </a:cxnLst>
              <a:rect l="0" t="0" r="0" b="0"/>
              <a:pathLst>
                <a:path w="798" h="6">
                  <a:moveTo>
                    <a:pt x="0" y="0"/>
                  </a:moveTo>
                  <a:lnTo>
                    <a:pt x="798" y="0"/>
                  </a:lnTo>
                  <a:lnTo>
                    <a:pt x="767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67" name="Freeform 1562"/>
            <p:cNvSpPr/>
            <p:nvPr/>
          </p:nvSpPr>
          <p:spPr>
            <a:xfrm>
              <a:off x="4403" y="3057"/>
              <a:ext cx="13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33" y="1"/>
                </a:cxn>
                <a:cxn ang="0">
                  <a:pos x="0" y="0"/>
                </a:cxn>
              </a:cxnLst>
              <a:rect l="0" t="0" r="0" b="0"/>
              <a:pathLst>
                <a:path w="1198" h="6">
                  <a:moveTo>
                    <a:pt x="0" y="0"/>
                  </a:moveTo>
                  <a:lnTo>
                    <a:pt x="13" y="6"/>
                  </a:lnTo>
                  <a:lnTo>
                    <a:pt x="1198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68" name="Freeform 1563"/>
            <p:cNvSpPr/>
            <p:nvPr/>
          </p:nvSpPr>
          <p:spPr>
            <a:xfrm>
              <a:off x="4403" y="3057"/>
              <a:ext cx="13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33" y="1"/>
                </a:cxn>
                <a:cxn ang="0">
                  <a:pos x="0" y="0"/>
                </a:cxn>
              </a:cxnLst>
              <a:rect l="0" t="0" r="0" b="0"/>
              <a:pathLst>
                <a:path w="1198" h="6">
                  <a:moveTo>
                    <a:pt x="0" y="0"/>
                  </a:moveTo>
                  <a:lnTo>
                    <a:pt x="13" y="6"/>
                  </a:lnTo>
                  <a:lnTo>
                    <a:pt x="1198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69" name="Freeform 1564"/>
            <p:cNvSpPr/>
            <p:nvPr/>
          </p:nvSpPr>
          <p:spPr>
            <a:xfrm>
              <a:off x="4403" y="3057"/>
              <a:ext cx="13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5" y="0"/>
                </a:cxn>
                <a:cxn ang="0">
                  <a:pos x="134" y="1"/>
                </a:cxn>
                <a:cxn ang="0">
                  <a:pos x="0" y="0"/>
                </a:cxn>
              </a:cxnLst>
              <a:rect l="0" t="0" r="0" b="0"/>
              <a:pathLst>
                <a:path w="1209" h="6">
                  <a:moveTo>
                    <a:pt x="0" y="0"/>
                  </a:moveTo>
                  <a:lnTo>
                    <a:pt x="1209" y="0"/>
                  </a:lnTo>
                  <a:lnTo>
                    <a:pt x="1198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70" name="Freeform 1565"/>
            <p:cNvSpPr/>
            <p:nvPr/>
          </p:nvSpPr>
          <p:spPr>
            <a:xfrm>
              <a:off x="4403" y="3057"/>
              <a:ext cx="13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5" y="0"/>
                </a:cxn>
                <a:cxn ang="0">
                  <a:pos x="134" y="1"/>
                </a:cxn>
                <a:cxn ang="0">
                  <a:pos x="0" y="0"/>
                </a:cxn>
              </a:cxnLst>
              <a:rect l="0" t="0" r="0" b="0"/>
              <a:pathLst>
                <a:path w="1209" h="6">
                  <a:moveTo>
                    <a:pt x="0" y="0"/>
                  </a:moveTo>
                  <a:lnTo>
                    <a:pt x="1209" y="0"/>
                  </a:lnTo>
                  <a:lnTo>
                    <a:pt x="1198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71" name="Freeform 1566"/>
            <p:cNvSpPr/>
            <p:nvPr/>
          </p:nvSpPr>
          <p:spPr>
            <a:xfrm>
              <a:off x="3904" y="3058"/>
              <a:ext cx="300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2"/>
                </a:cxn>
                <a:cxn ang="0">
                  <a:pos x="300" y="2"/>
                </a:cxn>
                <a:cxn ang="0">
                  <a:pos x="0" y="0"/>
                </a:cxn>
              </a:cxnLst>
              <a:rect l="0" t="0" r="0" b="0"/>
              <a:pathLst>
                <a:path w="2700" h="17">
                  <a:moveTo>
                    <a:pt x="0" y="0"/>
                  </a:moveTo>
                  <a:lnTo>
                    <a:pt x="24" y="17"/>
                  </a:lnTo>
                  <a:lnTo>
                    <a:pt x="2700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72" name="Freeform 1567"/>
            <p:cNvSpPr/>
            <p:nvPr/>
          </p:nvSpPr>
          <p:spPr>
            <a:xfrm>
              <a:off x="3904" y="3058"/>
              <a:ext cx="300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2"/>
                </a:cxn>
                <a:cxn ang="0">
                  <a:pos x="300" y="2"/>
                </a:cxn>
                <a:cxn ang="0">
                  <a:pos x="0" y="0"/>
                </a:cxn>
              </a:cxnLst>
              <a:rect l="0" t="0" r="0" b="0"/>
              <a:pathLst>
                <a:path w="2700" h="17">
                  <a:moveTo>
                    <a:pt x="0" y="0"/>
                  </a:moveTo>
                  <a:lnTo>
                    <a:pt x="24" y="17"/>
                  </a:lnTo>
                  <a:lnTo>
                    <a:pt x="2700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73" name="Freeform 1568"/>
            <p:cNvSpPr/>
            <p:nvPr/>
          </p:nvSpPr>
          <p:spPr>
            <a:xfrm>
              <a:off x="3904" y="3058"/>
              <a:ext cx="305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5" y="0"/>
                </a:cxn>
                <a:cxn ang="0">
                  <a:pos x="300" y="2"/>
                </a:cxn>
                <a:cxn ang="0">
                  <a:pos x="0" y="0"/>
                </a:cxn>
              </a:cxnLst>
              <a:rect l="0" t="0" r="0" b="0"/>
              <a:pathLst>
                <a:path w="2745" h="17">
                  <a:moveTo>
                    <a:pt x="0" y="0"/>
                  </a:moveTo>
                  <a:lnTo>
                    <a:pt x="2745" y="0"/>
                  </a:lnTo>
                  <a:lnTo>
                    <a:pt x="2700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74" name="Freeform 1569"/>
            <p:cNvSpPr/>
            <p:nvPr/>
          </p:nvSpPr>
          <p:spPr>
            <a:xfrm>
              <a:off x="3904" y="3058"/>
              <a:ext cx="305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5" y="0"/>
                </a:cxn>
                <a:cxn ang="0">
                  <a:pos x="300" y="2"/>
                </a:cxn>
                <a:cxn ang="0">
                  <a:pos x="0" y="0"/>
                </a:cxn>
              </a:cxnLst>
              <a:rect l="0" t="0" r="0" b="0"/>
              <a:pathLst>
                <a:path w="2745" h="17">
                  <a:moveTo>
                    <a:pt x="0" y="0"/>
                  </a:moveTo>
                  <a:lnTo>
                    <a:pt x="2745" y="0"/>
                  </a:lnTo>
                  <a:lnTo>
                    <a:pt x="2700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75" name="Freeform 1570"/>
            <p:cNvSpPr/>
            <p:nvPr/>
          </p:nvSpPr>
          <p:spPr>
            <a:xfrm>
              <a:off x="4317" y="3058"/>
              <a:ext cx="74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2"/>
                </a:cxn>
                <a:cxn ang="0">
                  <a:pos x="74" y="2"/>
                </a:cxn>
                <a:cxn ang="0">
                  <a:pos x="0" y="0"/>
                </a:cxn>
              </a:cxnLst>
              <a:rect l="0" t="0" r="0" b="0"/>
              <a:pathLst>
                <a:path w="661" h="17">
                  <a:moveTo>
                    <a:pt x="0" y="0"/>
                  </a:moveTo>
                  <a:lnTo>
                    <a:pt x="65" y="17"/>
                  </a:lnTo>
                  <a:lnTo>
                    <a:pt x="661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76" name="Freeform 1571"/>
            <p:cNvSpPr/>
            <p:nvPr/>
          </p:nvSpPr>
          <p:spPr>
            <a:xfrm>
              <a:off x="4317" y="3058"/>
              <a:ext cx="74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2"/>
                </a:cxn>
                <a:cxn ang="0">
                  <a:pos x="74" y="2"/>
                </a:cxn>
                <a:cxn ang="0">
                  <a:pos x="0" y="0"/>
                </a:cxn>
              </a:cxnLst>
              <a:rect l="0" t="0" r="0" b="0"/>
              <a:pathLst>
                <a:path w="661" h="17">
                  <a:moveTo>
                    <a:pt x="0" y="0"/>
                  </a:moveTo>
                  <a:lnTo>
                    <a:pt x="65" y="17"/>
                  </a:lnTo>
                  <a:lnTo>
                    <a:pt x="661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77" name="Freeform 1572"/>
            <p:cNvSpPr/>
            <p:nvPr/>
          </p:nvSpPr>
          <p:spPr>
            <a:xfrm>
              <a:off x="4317" y="3058"/>
              <a:ext cx="83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3" y="0"/>
                </a:cxn>
                <a:cxn ang="0">
                  <a:pos x="74" y="2"/>
                </a:cxn>
                <a:cxn ang="0">
                  <a:pos x="0" y="0"/>
                </a:cxn>
              </a:cxnLst>
              <a:rect l="0" t="0" r="0" b="0"/>
              <a:pathLst>
                <a:path w="742" h="17">
                  <a:moveTo>
                    <a:pt x="0" y="0"/>
                  </a:moveTo>
                  <a:lnTo>
                    <a:pt x="742" y="0"/>
                  </a:lnTo>
                  <a:lnTo>
                    <a:pt x="661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78" name="Freeform 1573"/>
            <p:cNvSpPr/>
            <p:nvPr/>
          </p:nvSpPr>
          <p:spPr>
            <a:xfrm>
              <a:off x="4317" y="3058"/>
              <a:ext cx="83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3" y="0"/>
                </a:cxn>
                <a:cxn ang="0">
                  <a:pos x="74" y="2"/>
                </a:cxn>
                <a:cxn ang="0">
                  <a:pos x="0" y="0"/>
                </a:cxn>
              </a:cxnLst>
              <a:rect l="0" t="0" r="0" b="0"/>
              <a:pathLst>
                <a:path w="742" h="17">
                  <a:moveTo>
                    <a:pt x="0" y="0"/>
                  </a:moveTo>
                  <a:lnTo>
                    <a:pt x="742" y="0"/>
                  </a:lnTo>
                  <a:lnTo>
                    <a:pt x="661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79" name="Freeform 1574"/>
            <p:cNvSpPr/>
            <p:nvPr/>
          </p:nvSpPr>
          <p:spPr>
            <a:xfrm>
              <a:off x="4405" y="3058"/>
              <a:ext cx="129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2"/>
                </a:cxn>
                <a:cxn ang="0">
                  <a:pos x="129" y="2"/>
                </a:cxn>
                <a:cxn ang="0">
                  <a:pos x="0" y="0"/>
                </a:cxn>
              </a:cxnLst>
              <a:rect l="0" t="0" r="0" b="0"/>
              <a:pathLst>
                <a:path w="1159" h="17">
                  <a:moveTo>
                    <a:pt x="0" y="0"/>
                  </a:moveTo>
                  <a:lnTo>
                    <a:pt x="32" y="17"/>
                  </a:lnTo>
                  <a:lnTo>
                    <a:pt x="1159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80" name="Freeform 1575"/>
            <p:cNvSpPr/>
            <p:nvPr/>
          </p:nvSpPr>
          <p:spPr>
            <a:xfrm>
              <a:off x="4405" y="3058"/>
              <a:ext cx="129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2"/>
                </a:cxn>
                <a:cxn ang="0">
                  <a:pos x="129" y="2"/>
                </a:cxn>
                <a:cxn ang="0">
                  <a:pos x="0" y="0"/>
                </a:cxn>
              </a:cxnLst>
              <a:rect l="0" t="0" r="0" b="0"/>
              <a:pathLst>
                <a:path w="1159" h="17">
                  <a:moveTo>
                    <a:pt x="0" y="0"/>
                  </a:moveTo>
                  <a:lnTo>
                    <a:pt x="32" y="17"/>
                  </a:lnTo>
                  <a:lnTo>
                    <a:pt x="1159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81" name="Freeform 1576"/>
            <p:cNvSpPr/>
            <p:nvPr/>
          </p:nvSpPr>
          <p:spPr>
            <a:xfrm>
              <a:off x="4405" y="3058"/>
              <a:ext cx="13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1" y="0"/>
                </a:cxn>
                <a:cxn ang="0">
                  <a:pos x="128" y="2"/>
                </a:cxn>
                <a:cxn ang="0">
                  <a:pos x="0" y="0"/>
                </a:cxn>
              </a:cxnLst>
              <a:rect l="0" t="0" r="0" b="0"/>
              <a:pathLst>
                <a:path w="1185" h="17">
                  <a:moveTo>
                    <a:pt x="0" y="0"/>
                  </a:moveTo>
                  <a:lnTo>
                    <a:pt x="1185" y="0"/>
                  </a:lnTo>
                  <a:lnTo>
                    <a:pt x="1159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82" name="Freeform 1577"/>
            <p:cNvSpPr/>
            <p:nvPr/>
          </p:nvSpPr>
          <p:spPr>
            <a:xfrm>
              <a:off x="4405" y="3058"/>
              <a:ext cx="13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1" y="0"/>
                </a:cxn>
                <a:cxn ang="0">
                  <a:pos x="128" y="2"/>
                </a:cxn>
                <a:cxn ang="0">
                  <a:pos x="0" y="0"/>
                </a:cxn>
              </a:cxnLst>
              <a:rect l="0" t="0" r="0" b="0"/>
              <a:pathLst>
                <a:path w="1185" h="17">
                  <a:moveTo>
                    <a:pt x="0" y="0"/>
                  </a:moveTo>
                  <a:lnTo>
                    <a:pt x="1185" y="0"/>
                  </a:lnTo>
                  <a:lnTo>
                    <a:pt x="1159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83" name="Freeform 1578"/>
            <p:cNvSpPr/>
            <p:nvPr/>
          </p:nvSpPr>
          <p:spPr>
            <a:xfrm>
              <a:off x="3906" y="3060"/>
              <a:ext cx="29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98" y="0"/>
                </a:cxn>
                <a:cxn ang="0">
                  <a:pos x="0" y="0"/>
                </a:cxn>
              </a:cxnLst>
              <a:rect l="0" t="0" r="0" b="0"/>
              <a:pathLst>
                <a:path w="2676" h="1">
                  <a:moveTo>
                    <a:pt x="0" y="0"/>
                  </a:moveTo>
                  <a:lnTo>
                    <a:pt x="0" y="0"/>
                  </a:lnTo>
                  <a:lnTo>
                    <a:pt x="26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84" name="Freeform 1579"/>
            <p:cNvSpPr/>
            <p:nvPr/>
          </p:nvSpPr>
          <p:spPr>
            <a:xfrm>
              <a:off x="3906" y="3060"/>
              <a:ext cx="29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98" y="0"/>
                </a:cxn>
                <a:cxn ang="0">
                  <a:pos x="0" y="0"/>
                </a:cxn>
              </a:cxnLst>
              <a:rect l="0" t="0" r="0" b="0"/>
              <a:pathLst>
                <a:path w="2676" h="1">
                  <a:moveTo>
                    <a:pt x="0" y="0"/>
                  </a:moveTo>
                  <a:lnTo>
                    <a:pt x="0" y="0"/>
                  </a:lnTo>
                  <a:lnTo>
                    <a:pt x="2676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85" name="Rectangle 1580"/>
            <p:cNvSpPr/>
            <p:nvPr/>
          </p:nvSpPr>
          <p:spPr>
            <a:xfrm>
              <a:off x="3906" y="3060"/>
              <a:ext cx="298" cy="1"/>
            </a:xfrm>
            <a:prstGeom prst="rect">
              <a:avLst/>
            </a:pr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2086" name="Rectangle 1581"/>
            <p:cNvSpPr/>
            <p:nvPr/>
          </p:nvSpPr>
          <p:spPr>
            <a:xfrm>
              <a:off x="3906" y="3060"/>
              <a:ext cx="298" cy="1"/>
            </a:xfrm>
            <a:prstGeom prst="rect">
              <a:avLst/>
            </a:prstGeom>
            <a:noFill/>
            <a:ln w="0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2087" name="Freeform 1582"/>
            <p:cNvSpPr/>
            <p:nvPr/>
          </p:nvSpPr>
          <p:spPr>
            <a:xfrm>
              <a:off x="4325" y="3060"/>
              <a:ext cx="6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66" y="0"/>
                </a:cxn>
                <a:cxn ang="0">
                  <a:pos x="0" y="0"/>
                </a:cxn>
              </a:cxnLst>
              <a:rect l="0" t="0" r="0" b="0"/>
              <a:pathLst>
                <a:path w="596" h="1">
                  <a:moveTo>
                    <a:pt x="0" y="0"/>
                  </a:moveTo>
                  <a:lnTo>
                    <a:pt x="0" y="0"/>
                  </a:lnTo>
                  <a:lnTo>
                    <a:pt x="59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88" name="Freeform 1583"/>
            <p:cNvSpPr/>
            <p:nvPr/>
          </p:nvSpPr>
          <p:spPr>
            <a:xfrm>
              <a:off x="4325" y="3060"/>
              <a:ext cx="6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66" y="0"/>
                </a:cxn>
                <a:cxn ang="0">
                  <a:pos x="0" y="0"/>
                </a:cxn>
              </a:cxnLst>
              <a:rect l="0" t="0" r="0" b="0"/>
              <a:pathLst>
                <a:path w="596" h="1">
                  <a:moveTo>
                    <a:pt x="0" y="0"/>
                  </a:moveTo>
                  <a:lnTo>
                    <a:pt x="0" y="0"/>
                  </a:lnTo>
                  <a:lnTo>
                    <a:pt x="596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89" name="Rectangle 1584"/>
            <p:cNvSpPr/>
            <p:nvPr/>
          </p:nvSpPr>
          <p:spPr>
            <a:xfrm>
              <a:off x="4325" y="3060"/>
              <a:ext cx="66" cy="1"/>
            </a:xfrm>
            <a:prstGeom prst="rect">
              <a:avLst/>
            </a:pr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2090" name="Rectangle 1585"/>
            <p:cNvSpPr/>
            <p:nvPr/>
          </p:nvSpPr>
          <p:spPr>
            <a:xfrm>
              <a:off x="4325" y="3060"/>
              <a:ext cx="66" cy="1"/>
            </a:xfrm>
            <a:prstGeom prst="rect">
              <a:avLst/>
            </a:prstGeom>
            <a:noFill/>
            <a:ln w="0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2091" name="Freeform 1586"/>
            <p:cNvSpPr/>
            <p:nvPr/>
          </p:nvSpPr>
          <p:spPr>
            <a:xfrm>
              <a:off x="4408" y="3060"/>
              <a:ext cx="12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26" y="0"/>
                </a:cxn>
                <a:cxn ang="0">
                  <a:pos x="0" y="0"/>
                </a:cxn>
              </a:cxnLst>
              <a:rect l="0" t="0" r="0" b="0"/>
              <a:pathLst>
                <a:path w="1127" h="1">
                  <a:moveTo>
                    <a:pt x="0" y="0"/>
                  </a:moveTo>
                  <a:lnTo>
                    <a:pt x="0" y="0"/>
                  </a:lnTo>
                  <a:lnTo>
                    <a:pt x="11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92" name="Freeform 1587"/>
            <p:cNvSpPr/>
            <p:nvPr/>
          </p:nvSpPr>
          <p:spPr>
            <a:xfrm>
              <a:off x="4408" y="3060"/>
              <a:ext cx="12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26" y="0"/>
                </a:cxn>
                <a:cxn ang="0">
                  <a:pos x="0" y="0"/>
                </a:cxn>
              </a:cxnLst>
              <a:rect l="0" t="0" r="0" b="0"/>
              <a:pathLst>
                <a:path w="1127" h="1">
                  <a:moveTo>
                    <a:pt x="0" y="0"/>
                  </a:moveTo>
                  <a:lnTo>
                    <a:pt x="0" y="0"/>
                  </a:lnTo>
                  <a:lnTo>
                    <a:pt x="112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93" name="Rectangle 1588"/>
            <p:cNvSpPr/>
            <p:nvPr/>
          </p:nvSpPr>
          <p:spPr>
            <a:xfrm>
              <a:off x="4408" y="3060"/>
              <a:ext cx="126" cy="1"/>
            </a:xfrm>
            <a:prstGeom prst="rect">
              <a:avLst/>
            </a:pr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2094" name="Rectangle 1589"/>
            <p:cNvSpPr/>
            <p:nvPr/>
          </p:nvSpPr>
          <p:spPr>
            <a:xfrm>
              <a:off x="4408" y="3060"/>
              <a:ext cx="126" cy="1"/>
            </a:xfrm>
            <a:prstGeom prst="rect">
              <a:avLst/>
            </a:prstGeom>
            <a:noFill/>
            <a:ln w="0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2095" name="Freeform 1590"/>
            <p:cNvSpPr/>
            <p:nvPr/>
          </p:nvSpPr>
          <p:spPr>
            <a:xfrm>
              <a:off x="3906" y="3060"/>
              <a:ext cx="29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294" y="1"/>
                </a:cxn>
                <a:cxn ang="0">
                  <a:pos x="0" y="0"/>
                </a:cxn>
              </a:cxnLst>
              <a:rect l="0" t="0" r="0" b="0"/>
              <a:pathLst>
                <a:path w="2642" h="13">
                  <a:moveTo>
                    <a:pt x="0" y="0"/>
                  </a:moveTo>
                  <a:lnTo>
                    <a:pt x="19" y="13"/>
                  </a:lnTo>
                  <a:lnTo>
                    <a:pt x="2642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96" name="Freeform 1591"/>
            <p:cNvSpPr/>
            <p:nvPr/>
          </p:nvSpPr>
          <p:spPr>
            <a:xfrm>
              <a:off x="3906" y="3060"/>
              <a:ext cx="29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294" y="1"/>
                </a:cxn>
                <a:cxn ang="0">
                  <a:pos x="0" y="0"/>
                </a:cxn>
              </a:cxnLst>
              <a:rect l="0" t="0" r="0" b="0"/>
              <a:pathLst>
                <a:path w="2642" h="13">
                  <a:moveTo>
                    <a:pt x="0" y="0"/>
                  </a:moveTo>
                  <a:lnTo>
                    <a:pt x="19" y="13"/>
                  </a:lnTo>
                  <a:lnTo>
                    <a:pt x="2642" y="1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97" name="Freeform 1592"/>
            <p:cNvSpPr/>
            <p:nvPr/>
          </p:nvSpPr>
          <p:spPr>
            <a:xfrm>
              <a:off x="3906" y="3060"/>
              <a:ext cx="29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8" y="0"/>
                </a:cxn>
                <a:cxn ang="0">
                  <a:pos x="294" y="1"/>
                </a:cxn>
                <a:cxn ang="0">
                  <a:pos x="0" y="0"/>
                </a:cxn>
              </a:cxnLst>
              <a:rect l="0" t="0" r="0" b="0"/>
              <a:pathLst>
                <a:path w="2676" h="13">
                  <a:moveTo>
                    <a:pt x="0" y="0"/>
                  </a:moveTo>
                  <a:lnTo>
                    <a:pt x="2676" y="0"/>
                  </a:lnTo>
                  <a:lnTo>
                    <a:pt x="2642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98" name="Freeform 1593"/>
            <p:cNvSpPr/>
            <p:nvPr/>
          </p:nvSpPr>
          <p:spPr>
            <a:xfrm>
              <a:off x="3906" y="3060"/>
              <a:ext cx="29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8" y="0"/>
                </a:cxn>
                <a:cxn ang="0">
                  <a:pos x="294" y="1"/>
                </a:cxn>
                <a:cxn ang="0">
                  <a:pos x="0" y="0"/>
                </a:cxn>
              </a:cxnLst>
              <a:rect l="0" t="0" r="0" b="0"/>
              <a:pathLst>
                <a:path w="2676" h="13">
                  <a:moveTo>
                    <a:pt x="0" y="0"/>
                  </a:moveTo>
                  <a:lnTo>
                    <a:pt x="2676" y="0"/>
                  </a:lnTo>
                  <a:lnTo>
                    <a:pt x="2642" y="1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99" name="Freeform 1594"/>
            <p:cNvSpPr/>
            <p:nvPr/>
          </p:nvSpPr>
          <p:spPr>
            <a:xfrm>
              <a:off x="4325" y="3060"/>
              <a:ext cx="5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1"/>
                </a:cxn>
                <a:cxn ang="0">
                  <a:pos x="59" y="1"/>
                </a:cxn>
                <a:cxn ang="0">
                  <a:pos x="0" y="0"/>
                </a:cxn>
              </a:cxnLst>
              <a:rect l="0" t="0" r="0" b="0"/>
              <a:pathLst>
                <a:path w="533" h="13">
                  <a:moveTo>
                    <a:pt x="0" y="0"/>
                  </a:moveTo>
                  <a:lnTo>
                    <a:pt x="93" y="13"/>
                  </a:lnTo>
                  <a:lnTo>
                    <a:pt x="533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00" name="Freeform 1595"/>
            <p:cNvSpPr/>
            <p:nvPr/>
          </p:nvSpPr>
          <p:spPr>
            <a:xfrm>
              <a:off x="4325" y="3060"/>
              <a:ext cx="5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1"/>
                </a:cxn>
                <a:cxn ang="0">
                  <a:pos x="59" y="1"/>
                </a:cxn>
                <a:cxn ang="0">
                  <a:pos x="0" y="0"/>
                </a:cxn>
              </a:cxnLst>
              <a:rect l="0" t="0" r="0" b="0"/>
              <a:pathLst>
                <a:path w="533" h="13">
                  <a:moveTo>
                    <a:pt x="0" y="0"/>
                  </a:moveTo>
                  <a:lnTo>
                    <a:pt x="93" y="13"/>
                  </a:lnTo>
                  <a:lnTo>
                    <a:pt x="533" y="1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01" name="Freeform 1596"/>
            <p:cNvSpPr/>
            <p:nvPr/>
          </p:nvSpPr>
          <p:spPr>
            <a:xfrm>
              <a:off x="4325" y="3060"/>
              <a:ext cx="6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6" y="0"/>
                </a:cxn>
                <a:cxn ang="0">
                  <a:pos x="59" y="1"/>
                </a:cxn>
                <a:cxn ang="0">
                  <a:pos x="0" y="0"/>
                </a:cxn>
              </a:cxnLst>
              <a:rect l="0" t="0" r="0" b="0"/>
              <a:pathLst>
                <a:path w="596" h="13">
                  <a:moveTo>
                    <a:pt x="0" y="0"/>
                  </a:moveTo>
                  <a:lnTo>
                    <a:pt x="596" y="0"/>
                  </a:lnTo>
                  <a:lnTo>
                    <a:pt x="533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02" name="Freeform 1597"/>
            <p:cNvSpPr/>
            <p:nvPr/>
          </p:nvSpPr>
          <p:spPr>
            <a:xfrm>
              <a:off x="4325" y="3060"/>
              <a:ext cx="6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6" y="0"/>
                </a:cxn>
                <a:cxn ang="0">
                  <a:pos x="59" y="1"/>
                </a:cxn>
                <a:cxn ang="0">
                  <a:pos x="0" y="0"/>
                </a:cxn>
              </a:cxnLst>
              <a:rect l="0" t="0" r="0" b="0"/>
              <a:pathLst>
                <a:path w="596" h="13">
                  <a:moveTo>
                    <a:pt x="0" y="0"/>
                  </a:moveTo>
                  <a:lnTo>
                    <a:pt x="596" y="0"/>
                  </a:lnTo>
                  <a:lnTo>
                    <a:pt x="533" y="1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03" name="Freeform 1598"/>
            <p:cNvSpPr/>
            <p:nvPr/>
          </p:nvSpPr>
          <p:spPr>
            <a:xfrm>
              <a:off x="4408" y="3060"/>
              <a:ext cx="12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1"/>
                </a:cxn>
                <a:cxn ang="0">
                  <a:pos x="122" y="1"/>
                </a:cxn>
                <a:cxn ang="0">
                  <a:pos x="0" y="0"/>
                </a:cxn>
              </a:cxnLst>
              <a:rect l="0" t="0" r="0" b="0"/>
              <a:pathLst>
                <a:path w="1097" h="13">
                  <a:moveTo>
                    <a:pt x="0" y="0"/>
                  </a:moveTo>
                  <a:lnTo>
                    <a:pt x="26" y="13"/>
                  </a:lnTo>
                  <a:lnTo>
                    <a:pt x="1097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04" name="Freeform 1599"/>
            <p:cNvSpPr/>
            <p:nvPr/>
          </p:nvSpPr>
          <p:spPr>
            <a:xfrm>
              <a:off x="4408" y="3060"/>
              <a:ext cx="12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1"/>
                </a:cxn>
                <a:cxn ang="0">
                  <a:pos x="122" y="1"/>
                </a:cxn>
                <a:cxn ang="0">
                  <a:pos x="0" y="0"/>
                </a:cxn>
              </a:cxnLst>
              <a:rect l="0" t="0" r="0" b="0"/>
              <a:pathLst>
                <a:path w="1097" h="13">
                  <a:moveTo>
                    <a:pt x="0" y="0"/>
                  </a:moveTo>
                  <a:lnTo>
                    <a:pt x="26" y="13"/>
                  </a:lnTo>
                  <a:lnTo>
                    <a:pt x="1097" y="1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05" name="Freeform 1600"/>
            <p:cNvSpPr/>
            <p:nvPr/>
          </p:nvSpPr>
          <p:spPr>
            <a:xfrm>
              <a:off x="4408" y="3060"/>
              <a:ext cx="12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6" y="0"/>
                </a:cxn>
                <a:cxn ang="0">
                  <a:pos x="123" y="1"/>
                </a:cxn>
                <a:cxn ang="0">
                  <a:pos x="0" y="0"/>
                </a:cxn>
              </a:cxnLst>
              <a:rect l="0" t="0" r="0" b="0"/>
              <a:pathLst>
                <a:path w="1127" h="13">
                  <a:moveTo>
                    <a:pt x="0" y="0"/>
                  </a:moveTo>
                  <a:lnTo>
                    <a:pt x="1127" y="0"/>
                  </a:lnTo>
                  <a:lnTo>
                    <a:pt x="1097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06" name="Freeform 1601"/>
            <p:cNvSpPr/>
            <p:nvPr/>
          </p:nvSpPr>
          <p:spPr>
            <a:xfrm>
              <a:off x="4408" y="3060"/>
              <a:ext cx="12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6" y="0"/>
                </a:cxn>
                <a:cxn ang="0">
                  <a:pos x="123" y="1"/>
                </a:cxn>
                <a:cxn ang="0">
                  <a:pos x="0" y="0"/>
                </a:cxn>
              </a:cxnLst>
              <a:rect l="0" t="0" r="0" b="0"/>
              <a:pathLst>
                <a:path w="1127" h="13">
                  <a:moveTo>
                    <a:pt x="0" y="0"/>
                  </a:moveTo>
                  <a:lnTo>
                    <a:pt x="1127" y="0"/>
                  </a:lnTo>
                  <a:lnTo>
                    <a:pt x="1097" y="1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07" name="Freeform 1602"/>
            <p:cNvSpPr/>
            <p:nvPr/>
          </p:nvSpPr>
          <p:spPr>
            <a:xfrm>
              <a:off x="3908" y="3061"/>
              <a:ext cx="288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288" y="2"/>
                </a:cxn>
                <a:cxn ang="0">
                  <a:pos x="0" y="0"/>
                </a:cxn>
              </a:cxnLst>
              <a:rect l="0" t="0" r="0" b="0"/>
              <a:pathLst>
                <a:path w="2591" h="11">
                  <a:moveTo>
                    <a:pt x="0" y="0"/>
                  </a:moveTo>
                  <a:lnTo>
                    <a:pt x="16" y="11"/>
                  </a:lnTo>
                  <a:lnTo>
                    <a:pt x="2591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08" name="Freeform 1603"/>
            <p:cNvSpPr/>
            <p:nvPr/>
          </p:nvSpPr>
          <p:spPr>
            <a:xfrm>
              <a:off x="3908" y="3061"/>
              <a:ext cx="288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288" y="2"/>
                </a:cxn>
                <a:cxn ang="0">
                  <a:pos x="0" y="0"/>
                </a:cxn>
              </a:cxnLst>
              <a:rect l="0" t="0" r="0" b="0"/>
              <a:pathLst>
                <a:path w="2591" h="11">
                  <a:moveTo>
                    <a:pt x="0" y="0"/>
                  </a:moveTo>
                  <a:lnTo>
                    <a:pt x="16" y="11"/>
                  </a:lnTo>
                  <a:lnTo>
                    <a:pt x="2591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09" name="Freeform 1604"/>
            <p:cNvSpPr/>
            <p:nvPr/>
          </p:nvSpPr>
          <p:spPr>
            <a:xfrm>
              <a:off x="3908" y="3061"/>
              <a:ext cx="29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2" y="0"/>
                </a:cxn>
                <a:cxn ang="0">
                  <a:pos x="288" y="2"/>
                </a:cxn>
                <a:cxn ang="0">
                  <a:pos x="0" y="0"/>
                </a:cxn>
              </a:cxnLst>
              <a:rect l="0" t="0" r="0" b="0"/>
              <a:pathLst>
                <a:path w="2623" h="11">
                  <a:moveTo>
                    <a:pt x="0" y="0"/>
                  </a:moveTo>
                  <a:lnTo>
                    <a:pt x="2623" y="0"/>
                  </a:lnTo>
                  <a:lnTo>
                    <a:pt x="2591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10" name="Freeform 1605"/>
            <p:cNvSpPr/>
            <p:nvPr/>
          </p:nvSpPr>
          <p:spPr>
            <a:xfrm>
              <a:off x="3908" y="3061"/>
              <a:ext cx="29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2" y="0"/>
                </a:cxn>
                <a:cxn ang="0">
                  <a:pos x="288" y="2"/>
                </a:cxn>
                <a:cxn ang="0">
                  <a:pos x="0" y="0"/>
                </a:cxn>
              </a:cxnLst>
              <a:rect l="0" t="0" r="0" b="0"/>
              <a:pathLst>
                <a:path w="2623" h="11">
                  <a:moveTo>
                    <a:pt x="0" y="0"/>
                  </a:moveTo>
                  <a:lnTo>
                    <a:pt x="2623" y="0"/>
                  </a:lnTo>
                  <a:lnTo>
                    <a:pt x="2591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11" name="Freeform 1606"/>
            <p:cNvSpPr/>
            <p:nvPr/>
          </p:nvSpPr>
          <p:spPr>
            <a:xfrm>
              <a:off x="4335" y="3061"/>
              <a:ext cx="34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2"/>
                </a:cxn>
                <a:cxn ang="0">
                  <a:pos x="34" y="2"/>
                </a:cxn>
                <a:cxn ang="0">
                  <a:pos x="0" y="0"/>
                </a:cxn>
              </a:cxnLst>
              <a:rect l="0" t="0" r="0" b="0"/>
              <a:pathLst>
                <a:path w="310" h="11">
                  <a:moveTo>
                    <a:pt x="0" y="0"/>
                  </a:moveTo>
                  <a:lnTo>
                    <a:pt x="83" y="11"/>
                  </a:lnTo>
                  <a:lnTo>
                    <a:pt x="310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12" name="Freeform 1607"/>
            <p:cNvSpPr/>
            <p:nvPr/>
          </p:nvSpPr>
          <p:spPr>
            <a:xfrm>
              <a:off x="4335" y="3061"/>
              <a:ext cx="34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2"/>
                </a:cxn>
                <a:cxn ang="0">
                  <a:pos x="34" y="2"/>
                </a:cxn>
                <a:cxn ang="0">
                  <a:pos x="0" y="0"/>
                </a:cxn>
              </a:cxnLst>
              <a:rect l="0" t="0" r="0" b="0"/>
              <a:pathLst>
                <a:path w="310" h="11">
                  <a:moveTo>
                    <a:pt x="0" y="0"/>
                  </a:moveTo>
                  <a:lnTo>
                    <a:pt x="83" y="11"/>
                  </a:lnTo>
                  <a:lnTo>
                    <a:pt x="310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13" name="Freeform 1608"/>
            <p:cNvSpPr/>
            <p:nvPr/>
          </p:nvSpPr>
          <p:spPr>
            <a:xfrm>
              <a:off x="4335" y="3061"/>
              <a:ext cx="49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" y="0"/>
                </a:cxn>
                <a:cxn ang="0">
                  <a:pos x="35" y="2"/>
                </a:cxn>
                <a:cxn ang="0">
                  <a:pos x="0" y="0"/>
                </a:cxn>
              </a:cxnLst>
              <a:rect l="0" t="0" r="0" b="0"/>
              <a:pathLst>
                <a:path w="440" h="11">
                  <a:moveTo>
                    <a:pt x="0" y="0"/>
                  </a:moveTo>
                  <a:lnTo>
                    <a:pt x="440" y="0"/>
                  </a:lnTo>
                  <a:lnTo>
                    <a:pt x="310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14" name="Freeform 1609"/>
            <p:cNvSpPr/>
            <p:nvPr/>
          </p:nvSpPr>
          <p:spPr>
            <a:xfrm>
              <a:off x="4335" y="3061"/>
              <a:ext cx="49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" y="0"/>
                </a:cxn>
                <a:cxn ang="0">
                  <a:pos x="35" y="2"/>
                </a:cxn>
                <a:cxn ang="0">
                  <a:pos x="0" y="0"/>
                </a:cxn>
              </a:cxnLst>
              <a:rect l="0" t="0" r="0" b="0"/>
              <a:pathLst>
                <a:path w="440" h="11">
                  <a:moveTo>
                    <a:pt x="0" y="0"/>
                  </a:moveTo>
                  <a:lnTo>
                    <a:pt x="440" y="0"/>
                  </a:lnTo>
                  <a:lnTo>
                    <a:pt x="310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15" name="Freeform 1610"/>
            <p:cNvSpPr/>
            <p:nvPr/>
          </p:nvSpPr>
          <p:spPr>
            <a:xfrm>
              <a:off x="4411" y="3061"/>
              <a:ext cx="117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2"/>
                </a:cxn>
                <a:cxn ang="0">
                  <a:pos x="117" y="2"/>
                </a:cxn>
                <a:cxn ang="0">
                  <a:pos x="0" y="0"/>
                </a:cxn>
              </a:cxnLst>
              <a:rect l="0" t="0" r="0" b="0"/>
              <a:pathLst>
                <a:path w="1047" h="11">
                  <a:moveTo>
                    <a:pt x="0" y="0"/>
                  </a:moveTo>
                  <a:lnTo>
                    <a:pt x="23" y="11"/>
                  </a:lnTo>
                  <a:lnTo>
                    <a:pt x="1047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16" name="Freeform 1611"/>
            <p:cNvSpPr/>
            <p:nvPr/>
          </p:nvSpPr>
          <p:spPr>
            <a:xfrm>
              <a:off x="4411" y="3061"/>
              <a:ext cx="117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2"/>
                </a:cxn>
                <a:cxn ang="0">
                  <a:pos x="117" y="2"/>
                </a:cxn>
                <a:cxn ang="0">
                  <a:pos x="0" y="0"/>
                </a:cxn>
              </a:cxnLst>
              <a:rect l="0" t="0" r="0" b="0"/>
              <a:pathLst>
                <a:path w="1047" h="11">
                  <a:moveTo>
                    <a:pt x="0" y="0"/>
                  </a:moveTo>
                  <a:lnTo>
                    <a:pt x="23" y="11"/>
                  </a:lnTo>
                  <a:lnTo>
                    <a:pt x="1047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17" name="Freeform 1612"/>
            <p:cNvSpPr/>
            <p:nvPr/>
          </p:nvSpPr>
          <p:spPr>
            <a:xfrm>
              <a:off x="4411" y="3061"/>
              <a:ext cx="119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9" y="0"/>
                </a:cxn>
                <a:cxn ang="0">
                  <a:pos x="116" y="2"/>
                </a:cxn>
                <a:cxn ang="0">
                  <a:pos x="0" y="0"/>
                </a:cxn>
              </a:cxnLst>
              <a:rect l="0" t="0" r="0" b="0"/>
              <a:pathLst>
                <a:path w="1071" h="11">
                  <a:moveTo>
                    <a:pt x="0" y="0"/>
                  </a:moveTo>
                  <a:lnTo>
                    <a:pt x="1071" y="0"/>
                  </a:lnTo>
                  <a:lnTo>
                    <a:pt x="1047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18" name="Freeform 1613"/>
            <p:cNvSpPr/>
            <p:nvPr/>
          </p:nvSpPr>
          <p:spPr>
            <a:xfrm>
              <a:off x="4411" y="3061"/>
              <a:ext cx="119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9" y="0"/>
                </a:cxn>
                <a:cxn ang="0">
                  <a:pos x="116" y="2"/>
                </a:cxn>
                <a:cxn ang="0">
                  <a:pos x="0" y="0"/>
                </a:cxn>
              </a:cxnLst>
              <a:rect l="0" t="0" r="0" b="0"/>
              <a:pathLst>
                <a:path w="1071" h="11">
                  <a:moveTo>
                    <a:pt x="0" y="0"/>
                  </a:moveTo>
                  <a:lnTo>
                    <a:pt x="1071" y="0"/>
                  </a:lnTo>
                  <a:lnTo>
                    <a:pt x="1047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19" name="Freeform 1614"/>
            <p:cNvSpPr/>
            <p:nvPr/>
          </p:nvSpPr>
          <p:spPr>
            <a:xfrm>
              <a:off x="3910" y="3063"/>
              <a:ext cx="28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285" y="1"/>
                </a:cxn>
                <a:cxn ang="0">
                  <a:pos x="0" y="0"/>
                </a:cxn>
              </a:cxnLst>
              <a:rect l="0" t="0" r="0" b="0"/>
              <a:pathLst>
                <a:path w="2563" h="5">
                  <a:moveTo>
                    <a:pt x="0" y="0"/>
                  </a:moveTo>
                  <a:lnTo>
                    <a:pt x="6" y="5"/>
                  </a:lnTo>
                  <a:lnTo>
                    <a:pt x="2563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20" name="Freeform 1615"/>
            <p:cNvSpPr/>
            <p:nvPr/>
          </p:nvSpPr>
          <p:spPr>
            <a:xfrm>
              <a:off x="3910" y="3063"/>
              <a:ext cx="28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285" y="1"/>
                </a:cxn>
                <a:cxn ang="0">
                  <a:pos x="0" y="0"/>
                </a:cxn>
              </a:cxnLst>
              <a:rect l="0" t="0" r="0" b="0"/>
              <a:pathLst>
                <a:path w="2563" h="5">
                  <a:moveTo>
                    <a:pt x="0" y="0"/>
                  </a:moveTo>
                  <a:lnTo>
                    <a:pt x="6" y="5"/>
                  </a:lnTo>
                  <a:lnTo>
                    <a:pt x="2563" y="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21" name="Freeform 1616"/>
            <p:cNvSpPr/>
            <p:nvPr/>
          </p:nvSpPr>
          <p:spPr>
            <a:xfrm>
              <a:off x="3910" y="3063"/>
              <a:ext cx="28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86" y="0"/>
                </a:cxn>
                <a:cxn ang="0">
                  <a:pos x="285" y="1"/>
                </a:cxn>
                <a:cxn ang="0">
                  <a:pos x="0" y="0"/>
                </a:cxn>
              </a:cxnLst>
              <a:rect l="0" t="0" r="0" b="0"/>
              <a:pathLst>
                <a:path w="2575" h="5">
                  <a:moveTo>
                    <a:pt x="0" y="0"/>
                  </a:moveTo>
                  <a:lnTo>
                    <a:pt x="2575" y="0"/>
                  </a:lnTo>
                  <a:lnTo>
                    <a:pt x="2563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22" name="Freeform 1617"/>
            <p:cNvSpPr/>
            <p:nvPr/>
          </p:nvSpPr>
          <p:spPr>
            <a:xfrm>
              <a:off x="3910" y="3063"/>
              <a:ext cx="28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86" y="0"/>
                </a:cxn>
                <a:cxn ang="0">
                  <a:pos x="285" y="1"/>
                </a:cxn>
                <a:cxn ang="0">
                  <a:pos x="0" y="0"/>
                </a:cxn>
              </a:cxnLst>
              <a:rect l="0" t="0" r="0" b="0"/>
              <a:pathLst>
                <a:path w="2575" h="5">
                  <a:moveTo>
                    <a:pt x="0" y="0"/>
                  </a:moveTo>
                  <a:lnTo>
                    <a:pt x="2575" y="0"/>
                  </a:lnTo>
                  <a:lnTo>
                    <a:pt x="2563" y="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23" name="Freeform 1618"/>
            <p:cNvSpPr/>
            <p:nvPr/>
          </p:nvSpPr>
          <p:spPr>
            <a:xfrm>
              <a:off x="4344" y="3063"/>
              <a:ext cx="2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0"/>
                </a:cxn>
                <a:cxn ang="0">
                  <a:pos x="20" y="1"/>
                </a:cxn>
                <a:cxn ang="0">
                  <a:pos x="0" y="0"/>
                </a:cxn>
              </a:cxnLst>
              <a:rect l="0" t="0" r="0" b="0"/>
              <a:pathLst>
                <a:path w="227" h="5">
                  <a:moveTo>
                    <a:pt x="0" y="0"/>
                  </a:moveTo>
                  <a:lnTo>
                    <a:pt x="227" y="0"/>
                  </a:lnTo>
                  <a:lnTo>
                    <a:pt x="179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24" name="Freeform 1619"/>
            <p:cNvSpPr/>
            <p:nvPr/>
          </p:nvSpPr>
          <p:spPr>
            <a:xfrm>
              <a:off x="4344" y="3063"/>
              <a:ext cx="2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0"/>
                </a:cxn>
                <a:cxn ang="0">
                  <a:pos x="20" y="1"/>
                </a:cxn>
                <a:cxn ang="0">
                  <a:pos x="0" y="0"/>
                </a:cxn>
              </a:cxnLst>
              <a:rect l="0" t="0" r="0" b="0"/>
              <a:pathLst>
                <a:path w="227" h="5">
                  <a:moveTo>
                    <a:pt x="0" y="0"/>
                  </a:moveTo>
                  <a:lnTo>
                    <a:pt x="227" y="0"/>
                  </a:lnTo>
                  <a:lnTo>
                    <a:pt x="179" y="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25" name="Freeform 1620"/>
            <p:cNvSpPr/>
            <p:nvPr/>
          </p:nvSpPr>
          <p:spPr>
            <a:xfrm>
              <a:off x="4414" y="3063"/>
              <a:ext cx="11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12" y="1"/>
                </a:cxn>
                <a:cxn ang="0">
                  <a:pos x="0" y="0"/>
                </a:cxn>
              </a:cxnLst>
              <a:rect l="0" t="0" r="0" b="0"/>
              <a:pathLst>
                <a:path w="1014" h="5">
                  <a:moveTo>
                    <a:pt x="0" y="0"/>
                  </a:moveTo>
                  <a:lnTo>
                    <a:pt x="9" y="5"/>
                  </a:lnTo>
                  <a:lnTo>
                    <a:pt x="1014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26" name="Freeform 1621"/>
            <p:cNvSpPr/>
            <p:nvPr/>
          </p:nvSpPr>
          <p:spPr>
            <a:xfrm>
              <a:off x="4414" y="3063"/>
              <a:ext cx="11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12" y="1"/>
                </a:cxn>
                <a:cxn ang="0">
                  <a:pos x="0" y="0"/>
                </a:cxn>
              </a:cxnLst>
              <a:rect l="0" t="0" r="0" b="0"/>
              <a:pathLst>
                <a:path w="1014" h="5">
                  <a:moveTo>
                    <a:pt x="0" y="0"/>
                  </a:moveTo>
                  <a:lnTo>
                    <a:pt x="9" y="5"/>
                  </a:lnTo>
                  <a:lnTo>
                    <a:pt x="1014" y="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27" name="Freeform 1622"/>
            <p:cNvSpPr/>
            <p:nvPr/>
          </p:nvSpPr>
          <p:spPr>
            <a:xfrm>
              <a:off x="4414" y="3063"/>
              <a:ext cx="11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4" y="0"/>
                </a:cxn>
                <a:cxn ang="0">
                  <a:pos x="113" y="1"/>
                </a:cxn>
                <a:cxn ang="0">
                  <a:pos x="0" y="0"/>
                </a:cxn>
              </a:cxnLst>
              <a:rect l="0" t="0" r="0" b="0"/>
              <a:pathLst>
                <a:path w="1024" h="5">
                  <a:moveTo>
                    <a:pt x="0" y="0"/>
                  </a:moveTo>
                  <a:lnTo>
                    <a:pt x="1024" y="0"/>
                  </a:lnTo>
                  <a:lnTo>
                    <a:pt x="1014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28" name="Freeform 1623"/>
            <p:cNvSpPr/>
            <p:nvPr/>
          </p:nvSpPr>
          <p:spPr>
            <a:xfrm>
              <a:off x="4414" y="3063"/>
              <a:ext cx="11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4" y="0"/>
                </a:cxn>
                <a:cxn ang="0">
                  <a:pos x="113" y="1"/>
                </a:cxn>
                <a:cxn ang="0">
                  <a:pos x="0" y="0"/>
                </a:cxn>
              </a:cxnLst>
              <a:rect l="0" t="0" r="0" b="0"/>
              <a:pathLst>
                <a:path w="1024" h="5">
                  <a:moveTo>
                    <a:pt x="0" y="0"/>
                  </a:moveTo>
                  <a:lnTo>
                    <a:pt x="1024" y="0"/>
                  </a:lnTo>
                  <a:lnTo>
                    <a:pt x="1014" y="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29" name="Freeform 1624"/>
            <p:cNvSpPr/>
            <p:nvPr/>
          </p:nvSpPr>
          <p:spPr>
            <a:xfrm>
              <a:off x="3911" y="3063"/>
              <a:ext cx="28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282" y="1"/>
                </a:cxn>
                <a:cxn ang="0">
                  <a:pos x="0" y="0"/>
                </a:cxn>
              </a:cxnLst>
              <a:rect l="0" t="0" r="0" b="0"/>
              <a:pathLst>
                <a:path w="2536" h="8">
                  <a:moveTo>
                    <a:pt x="0" y="0"/>
                  </a:moveTo>
                  <a:lnTo>
                    <a:pt x="11" y="8"/>
                  </a:lnTo>
                  <a:lnTo>
                    <a:pt x="2536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30" name="Freeform 1625"/>
            <p:cNvSpPr/>
            <p:nvPr/>
          </p:nvSpPr>
          <p:spPr>
            <a:xfrm>
              <a:off x="3911" y="3063"/>
              <a:ext cx="28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282" y="1"/>
                </a:cxn>
                <a:cxn ang="0">
                  <a:pos x="0" y="0"/>
                </a:cxn>
              </a:cxnLst>
              <a:rect l="0" t="0" r="0" b="0"/>
              <a:pathLst>
                <a:path w="2536" h="8">
                  <a:moveTo>
                    <a:pt x="0" y="0"/>
                  </a:moveTo>
                  <a:lnTo>
                    <a:pt x="11" y="8"/>
                  </a:lnTo>
                  <a:lnTo>
                    <a:pt x="2536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31" name="Freeform 1626"/>
            <p:cNvSpPr/>
            <p:nvPr/>
          </p:nvSpPr>
          <p:spPr>
            <a:xfrm>
              <a:off x="3911" y="3063"/>
              <a:ext cx="28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84" y="0"/>
                </a:cxn>
                <a:cxn ang="0">
                  <a:pos x="282" y="1"/>
                </a:cxn>
                <a:cxn ang="0">
                  <a:pos x="0" y="0"/>
                </a:cxn>
              </a:cxnLst>
              <a:rect l="0" t="0" r="0" b="0"/>
              <a:pathLst>
                <a:path w="2557" h="8">
                  <a:moveTo>
                    <a:pt x="0" y="0"/>
                  </a:moveTo>
                  <a:lnTo>
                    <a:pt x="2557" y="0"/>
                  </a:lnTo>
                  <a:lnTo>
                    <a:pt x="2536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32" name="Freeform 1627"/>
            <p:cNvSpPr/>
            <p:nvPr/>
          </p:nvSpPr>
          <p:spPr>
            <a:xfrm>
              <a:off x="3911" y="3063"/>
              <a:ext cx="28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84" y="0"/>
                </a:cxn>
                <a:cxn ang="0">
                  <a:pos x="282" y="1"/>
                </a:cxn>
                <a:cxn ang="0">
                  <a:pos x="0" y="0"/>
                </a:cxn>
              </a:cxnLst>
              <a:rect l="0" t="0" r="0" b="0"/>
              <a:pathLst>
                <a:path w="2557" h="8">
                  <a:moveTo>
                    <a:pt x="0" y="0"/>
                  </a:moveTo>
                  <a:lnTo>
                    <a:pt x="2557" y="0"/>
                  </a:lnTo>
                  <a:lnTo>
                    <a:pt x="2536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33" name="Freeform 1628"/>
            <p:cNvSpPr/>
            <p:nvPr/>
          </p:nvSpPr>
          <p:spPr>
            <a:xfrm>
              <a:off x="4415" y="3063"/>
              <a:ext cx="10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109" y="1"/>
                </a:cxn>
                <a:cxn ang="0">
                  <a:pos x="0" y="0"/>
                </a:cxn>
              </a:cxnLst>
              <a:rect l="0" t="0" r="0" b="0"/>
              <a:pathLst>
                <a:path w="987" h="8">
                  <a:moveTo>
                    <a:pt x="0" y="0"/>
                  </a:moveTo>
                  <a:lnTo>
                    <a:pt x="16" y="8"/>
                  </a:lnTo>
                  <a:lnTo>
                    <a:pt x="987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34" name="Freeform 1629"/>
            <p:cNvSpPr/>
            <p:nvPr/>
          </p:nvSpPr>
          <p:spPr>
            <a:xfrm>
              <a:off x="4415" y="3063"/>
              <a:ext cx="10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109" y="1"/>
                </a:cxn>
                <a:cxn ang="0">
                  <a:pos x="0" y="0"/>
                </a:cxn>
              </a:cxnLst>
              <a:rect l="0" t="0" r="0" b="0"/>
              <a:pathLst>
                <a:path w="987" h="8">
                  <a:moveTo>
                    <a:pt x="0" y="0"/>
                  </a:moveTo>
                  <a:lnTo>
                    <a:pt x="16" y="8"/>
                  </a:lnTo>
                  <a:lnTo>
                    <a:pt x="987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35" name="Freeform 1630"/>
            <p:cNvSpPr/>
            <p:nvPr/>
          </p:nvSpPr>
          <p:spPr>
            <a:xfrm>
              <a:off x="4415" y="3063"/>
              <a:ext cx="11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1" y="0"/>
                </a:cxn>
                <a:cxn ang="0">
                  <a:pos x="109" y="1"/>
                </a:cxn>
                <a:cxn ang="0">
                  <a:pos x="0" y="0"/>
                </a:cxn>
              </a:cxnLst>
              <a:rect l="0" t="0" r="0" b="0"/>
              <a:pathLst>
                <a:path w="1005" h="8">
                  <a:moveTo>
                    <a:pt x="0" y="0"/>
                  </a:moveTo>
                  <a:lnTo>
                    <a:pt x="1005" y="0"/>
                  </a:lnTo>
                  <a:lnTo>
                    <a:pt x="987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36" name="Freeform 1631"/>
            <p:cNvSpPr/>
            <p:nvPr/>
          </p:nvSpPr>
          <p:spPr>
            <a:xfrm>
              <a:off x="4415" y="3063"/>
              <a:ext cx="11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1" y="0"/>
                </a:cxn>
                <a:cxn ang="0">
                  <a:pos x="109" y="1"/>
                </a:cxn>
                <a:cxn ang="0">
                  <a:pos x="0" y="0"/>
                </a:cxn>
              </a:cxnLst>
              <a:rect l="0" t="0" r="0" b="0"/>
              <a:pathLst>
                <a:path w="1005" h="8">
                  <a:moveTo>
                    <a:pt x="0" y="0"/>
                  </a:moveTo>
                  <a:lnTo>
                    <a:pt x="1005" y="0"/>
                  </a:lnTo>
                  <a:lnTo>
                    <a:pt x="987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37" name="Freeform 1632"/>
            <p:cNvSpPr/>
            <p:nvPr/>
          </p:nvSpPr>
          <p:spPr>
            <a:xfrm>
              <a:off x="3912" y="3064"/>
              <a:ext cx="28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280" y="1"/>
                </a:cxn>
                <a:cxn ang="0">
                  <a:pos x="0" y="0"/>
                </a:cxn>
              </a:cxnLst>
              <a:rect l="0" t="0" r="0" b="0"/>
              <a:pathLst>
                <a:path w="2517" h="2">
                  <a:moveTo>
                    <a:pt x="0" y="0"/>
                  </a:moveTo>
                  <a:lnTo>
                    <a:pt x="5" y="2"/>
                  </a:lnTo>
                  <a:lnTo>
                    <a:pt x="2517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38" name="Freeform 1633"/>
            <p:cNvSpPr/>
            <p:nvPr/>
          </p:nvSpPr>
          <p:spPr>
            <a:xfrm>
              <a:off x="3912" y="3064"/>
              <a:ext cx="28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280" y="1"/>
                </a:cxn>
                <a:cxn ang="0">
                  <a:pos x="0" y="0"/>
                </a:cxn>
              </a:cxnLst>
              <a:rect l="0" t="0" r="0" b="0"/>
              <a:pathLst>
                <a:path w="2517" h="2">
                  <a:moveTo>
                    <a:pt x="0" y="0"/>
                  </a:moveTo>
                  <a:lnTo>
                    <a:pt x="5" y="2"/>
                  </a:lnTo>
                  <a:lnTo>
                    <a:pt x="2517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39" name="Freeform 1634"/>
            <p:cNvSpPr/>
            <p:nvPr/>
          </p:nvSpPr>
          <p:spPr>
            <a:xfrm>
              <a:off x="3912" y="3064"/>
              <a:ext cx="28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81" y="0"/>
                </a:cxn>
                <a:cxn ang="0">
                  <a:pos x="280" y="1"/>
                </a:cxn>
                <a:cxn ang="0">
                  <a:pos x="0" y="0"/>
                </a:cxn>
              </a:cxnLst>
              <a:rect l="0" t="0" r="0" b="0"/>
              <a:pathLst>
                <a:path w="2525" h="2">
                  <a:moveTo>
                    <a:pt x="0" y="0"/>
                  </a:moveTo>
                  <a:lnTo>
                    <a:pt x="2525" y="0"/>
                  </a:lnTo>
                  <a:lnTo>
                    <a:pt x="2517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40" name="Freeform 1635"/>
            <p:cNvSpPr/>
            <p:nvPr/>
          </p:nvSpPr>
          <p:spPr>
            <a:xfrm>
              <a:off x="3912" y="3064"/>
              <a:ext cx="28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81" y="0"/>
                </a:cxn>
                <a:cxn ang="0">
                  <a:pos x="280" y="1"/>
                </a:cxn>
                <a:cxn ang="0">
                  <a:pos x="0" y="0"/>
                </a:cxn>
              </a:cxnLst>
              <a:rect l="0" t="0" r="0" b="0"/>
              <a:pathLst>
                <a:path w="2525" h="2">
                  <a:moveTo>
                    <a:pt x="0" y="0"/>
                  </a:moveTo>
                  <a:lnTo>
                    <a:pt x="2525" y="0"/>
                  </a:lnTo>
                  <a:lnTo>
                    <a:pt x="2517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41" name="Freeform 1636"/>
            <p:cNvSpPr/>
            <p:nvPr/>
          </p:nvSpPr>
          <p:spPr>
            <a:xfrm>
              <a:off x="4417" y="3064"/>
              <a:ext cx="10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07" y="1"/>
                </a:cxn>
                <a:cxn ang="0">
                  <a:pos x="0" y="0"/>
                </a:cxn>
              </a:cxnLst>
              <a:rect l="0" t="0" r="0" b="0"/>
              <a:pathLst>
                <a:path w="965" h="2">
                  <a:moveTo>
                    <a:pt x="0" y="0"/>
                  </a:moveTo>
                  <a:lnTo>
                    <a:pt x="6" y="2"/>
                  </a:lnTo>
                  <a:lnTo>
                    <a:pt x="965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42" name="Freeform 1637"/>
            <p:cNvSpPr/>
            <p:nvPr/>
          </p:nvSpPr>
          <p:spPr>
            <a:xfrm>
              <a:off x="4417" y="3064"/>
              <a:ext cx="10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07" y="1"/>
                </a:cxn>
                <a:cxn ang="0">
                  <a:pos x="0" y="0"/>
                </a:cxn>
              </a:cxnLst>
              <a:rect l="0" t="0" r="0" b="0"/>
              <a:pathLst>
                <a:path w="965" h="2">
                  <a:moveTo>
                    <a:pt x="0" y="0"/>
                  </a:moveTo>
                  <a:lnTo>
                    <a:pt x="6" y="2"/>
                  </a:lnTo>
                  <a:lnTo>
                    <a:pt x="965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43" name="Freeform 1638"/>
            <p:cNvSpPr/>
            <p:nvPr/>
          </p:nvSpPr>
          <p:spPr>
            <a:xfrm>
              <a:off x="4417" y="3064"/>
              <a:ext cx="10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7" y="0"/>
                </a:cxn>
                <a:cxn ang="0">
                  <a:pos x="106" y="1"/>
                </a:cxn>
                <a:cxn ang="0">
                  <a:pos x="0" y="0"/>
                </a:cxn>
              </a:cxnLst>
              <a:rect l="0" t="0" r="0" b="0"/>
              <a:pathLst>
                <a:path w="971" h="2">
                  <a:moveTo>
                    <a:pt x="0" y="0"/>
                  </a:moveTo>
                  <a:lnTo>
                    <a:pt x="971" y="0"/>
                  </a:lnTo>
                  <a:lnTo>
                    <a:pt x="965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44" name="Freeform 1639"/>
            <p:cNvSpPr/>
            <p:nvPr/>
          </p:nvSpPr>
          <p:spPr>
            <a:xfrm>
              <a:off x="4417" y="3064"/>
              <a:ext cx="10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7" y="0"/>
                </a:cxn>
                <a:cxn ang="0">
                  <a:pos x="106" y="1"/>
                </a:cxn>
                <a:cxn ang="0">
                  <a:pos x="0" y="0"/>
                </a:cxn>
              </a:cxnLst>
              <a:rect l="0" t="0" r="0" b="0"/>
              <a:pathLst>
                <a:path w="971" h="2">
                  <a:moveTo>
                    <a:pt x="0" y="0"/>
                  </a:moveTo>
                  <a:lnTo>
                    <a:pt x="971" y="0"/>
                  </a:lnTo>
                  <a:lnTo>
                    <a:pt x="965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45" name="Freeform 1640"/>
            <p:cNvSpPr/>
            <p:nvPr/>
          </p:nvSpPr>
          <p:spPr>
            <a:xfrm>
              <a:off x="3913" y="3064"/>
              <a:ext cx="27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276" y="1"/>
                </a:cxn>
                <a:cxn ang="0">
                  <a:pos x="0" y="0"/>
                </a:cxn>
              </a:cxnLst>
              <a:rect l="0" t="0" r="0" b="0"/>
              <a:pathLst>
                <a:path w="2487" h="7">
                  <a:moveTo>
                    <a:pt x="0" y="0"/>
                  </a:moveTo>
                  <a:lnTo>
                    <a:pt x="10" y="7"/>
                  </a:lnTo>
                  <a:lnTo>
                    <a:pt x="2487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46" name="Freeform 1641"/>
            <p:cNvSpPr/>
            <p:nvPr/>
          </p:nvSpPr>
          <p:spPr>
            <a:xfrm>
              <a:off x="3913" y="3064"/>
              <a:ext cx="27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276" y="1"/>
                </a:cxn>
                <a:cxn ang="0">
                  <a:pos x="0" y="0"/>
                </a:cxn>
              </a:cxnLst>
              <a:rect l="0" t="0" r="0" b="0"/>
              <a:pathLst>
                <a:path w="2487" h="7">
                  <a:moveTo>
                    <a:pt x="0" y="0"/>
                  </a:moveTo>
                  <a:lnTo>
                    <a:pt x="10" y="7"/>
                  </a:lnTo>
                  <a:lnTo>
                    <a:pt x="2487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47" name="Freeform 1642"/>
            <p:cNvSpPr/>
            <p:nvPr/>
          </p:nvSpPr>
          <p:spPr>
            <a:xfrm>
              <a:off x="3913" y="3064"/>
              <a:ext cx="27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9" y="0"/>
                </a:cxn>
                <a:cxn ang="0">
                  <a:pos x="276" y="1"/>
                </a:cxn>
                <a:cxn ang="0">
                  <a:pos x="0" y="0"/>
                </a:cxn>
              </a:cxnLst>
              <a:rect l="0" t="0" r="0" b="0"/>
              <a:pathLst>
                <a:path w="2512" h="7">
                  <a:moveTo>
                    <a:pt x="0" y="0"/>
                  </a:moveTo>
                  <a:lnTo>
                    <a:pt x="2512" y="0"/>
                  </a:lnTo>
                  <a:lnTo>
                    <a:pt x="2487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48" name="Freeform 1643"/>
            <p:cNvSpPr/>
            <p:nvPr/>
          </p:nvSpPr>
          <p:spPr>
            <a:xfrm>
              <a:off x="3913" y="3064"/>
              <a:ext cx="27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9" y="0"/>
                </a:cxn>
                <a:cxn ang="0">
                  <a:pos x="276" y="1"/>
                </a:cxn>
                <a:cxn ang="0">
                  <a:pos x="0" y="0"/>
                </a:cxn>
              </a:cxnLst>
              <a:rect l="0" t="0" r="0" b="0"/>
              <a:pathLst>
                <a:path w="2512" h="7">
                  <a:moveTo>
                    <a:pt x="0" y="0"/>
                  </a:moveTo>
                  <a:lnTo>
                    <a:pt x="2512" y="0"/>
                  </a:lnTo>
                  <a:lnTo>
                    <a:pt x="2487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49" name="Freeform 1644"/>
            <p:cNvSpPr/>
            <p:nvPr/>
          </p:nvSpPr>
          <p:spPr>
            <a:xfrm>
              <a:off x="4417" y="3064"/>
              <a:ext cx="10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05" y="1"/>
                </a:cxn>
                <a:cxn ang="0">
                  <a:pos x="0" y="0"/>
                </a:cxn>
              </a:cxnLst>
              <a:rect l="0" t="0" r="0" b="0"/>
              <a:pathLst>
                <a:path w="947" h="7">
                  <a:moveTo>
                    <a:pt x="0" y="0"/>
                  </a:moveTo>
                  <a:lnTo>
                    <a:pt x="11" y="7"/>
                  </a:lnTo>
                  <a:lnTo>
                    <a:pt x="947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50" name="Freeform 1645"/>
            <p:cNvSpPr/>
            <p:nvPr/>
          </p:nvSpPr>
          <p:spPr>
            <a:xfrm>
              <a:off x="4417" y="3064"/>
              <a:ext cx="10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05" y="1"/>
                </a:cxn>
                <a:cxn ang="0">
                  <a:pos x="0" y="0"/>
                </a:cxn>
              </a:cxnLst>
              <a:rect l="0" t="0" r="0" b="0"/>
              <a:pathLst>
                <a:path w="947" h="7">
                  <a:moveTo>
                    <a:pt x="0" y="0"/>
                  </a:moveTo>
                  <a:lnTo>
                    <a:pt x="11" y="7"/>
                  </a:lnTo>
                  <a:lnTo>
                    <a:pt x="947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51" name="Freeform 1646"/>
            <p:cNvSpPr/>
            <p:nvPr/>
          </p:nvSpPr>
          <p:spPr>
            <a:xfrm>
              <a:off x="4417" y="3064"/>
              <a:ext cx="10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7" y="0"/>
                </a:cxn>
                <a:cxn ang="0">
                  <a:pos x="106" y="1"/>
                </a:cxn>
                <a:cxn ang="0">
                  <a:pos x="0" y="0"/>
                </a:cxn>
              </a:cxnLst>
              <a:rect l="0" t="0" r="0" b="0"/>
              <a:pathLst>
                <a:path w="959" h="7">
                  <a:moveTo>
                    <a:pt x="0" y="0"/>
                  </a:moveTo>
                  <a:lnTo>
                    <a:pt x="959" y="0"/>
                  </a:lnTo>
                  <a:lnTo>
                    <a:pt x="947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52" name="Freeform 1647"/>
            <p:cNvSpPr/>
            <p:nvPr/>
          </p:nvSpPr>
          <p:spPr>
            <a:xfrm>
              <a:off x="4417" y="3064"/>
              <a:ext cx="10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7" y="0"/>
                </a:cxn>
                <a:cxn ang="0">
                  <a:pos x="106" y="1"/>
                </a:cxn>
                <a:cxn ang="0">
                  <a:pos x="0" y="0"/>
                </a:cxn>
              </a:cxnLst>
              <a:rect l="0" t="0" r="0" b="0"/>
              <a:pathLst>
                <a:path w="959" h="7">
                  <a:moveTo>
                    <a:pt x="0" y="0"/>
                  </a:moveTo>
                  <a:lnTo>
                    <a:pt x="959" y="0"/>
                  </a:lnTo>
                  <a:lnTo>
                    <a:pt x="947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53" name="Freeform 1648"/>
            <p:cNvSpPr/>
            <p:nvPr/>
          </p:nvSpPr>
          <p:spPr>
            <a:xfrm>
              <a:off x="3914" y="3065"/>
              <a:ext cx="267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2"/>
                </a:cxn>
                <a:cxn ang="0">
                  <a:pos x="267" y="2"/>
                </a:cxn>
                <a:cxn ang="0">
                  <a:pos x="0" y="0"/>
                </a:cxn>
              </a:cxnLst>
              <a:rect l="0" t="0" r="0" b="0"/>
              <a:pathLst>
                <a:path w="2403" h="17">
                  <a:moveTo>
                    <a:pt x="0" y="0"/>
                  </a:moveTo>
                  <a:lnTo>
                    <a:pt x="33" y="17"/>
                  </a:lnTo>
                  <a:lnTo>
                    <a:pt x="2403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54" name="Freeform 1649"/>
            <p:cNvSpPr/>
            <p:nvPr/>
          </p:nvSpPr>
          <p:spPr>
            <a:xfrm>
              <a:off x="3914" y="3065"/>
              <a:ext cx="267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2"/>
                </a:cxn>
                <a:cxn ang="0">
                  <a:pos x="267" y="2"/>
                </a:cxn>
                <a:cxn ang="0">
                  <a:pos x="0" y="0"/>
                </a:cxn>
              </a:cxnLst>
              <a:rect l="0" t="0" r="0" b="0"/>
              <a:pathLst>
                <a:path w="2403" h="17">
                  <a:moveTo>
                    <a:pt x="0" y="0"/>
                  </a:moveTo>
                  <a:lnTo>
                    <a:pt x="33" y="17"/>
                  </a:lnTo>
                  <a:lnTo>
                    <a:pt x="2403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55" name="Freeform 1650"/>
            <p:cNvSpPr/>
            <p:nvPr/>
          </p:nvSpPr>
          <p:spPr>
            <a:xfrm>
              <a:off x="3914" y="3065"/>
              <a:ext cx="275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5" y="0"/>
                </a:cxn>
                <a:cxn ang="0">
                  <a:pos x="267" y="2"/>
                </a:cxn>
                <a:cxn ang="0">
                  <a:pos x="0" y="0"/>
                </a:cxn>
              </a:cxnLst>
              <a:rect l="0" t="0" r="0" b="0"/>
              <a:pathLst>
                <a:path w="2477" h="17">
                  <a:moveTo>
                    <a:pt x="0" y="0"/>
                  </a:moveTo>
                  <a:lnTo>
                    <a:pt x="2477" y="0"/>
                  </a:lnTo>
                  <a:lnTo>
                    <a:pt x="2403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56" name="Freeform 1651"/>
            <p:cNvSpPr/>
            <p:nvPr/>
          </p:nvSpPr>
          <p:spPr>
            <a:xfrm>
              <a:off x="3914" y="3065"/>
              <a:ext cx="275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5" y="0"/>
                </a:cxn>
                <a:cxn ang="0">
                  <a:pos x="267" y="2"/>
                </a:cxn>
                <a:cxn ang="0">
                  <a:pos x="0" y="0"/>
                </a:cxn>
              </a:cxnLst>
              <a:rect l="0" t="0" r="0" b="0"/>
              <a:pathLst>
                <a:path w="2477" h="17">
                  <a:moveTo>
                    <a:pt x="0" y="0"/>
                  </a:moveTo>
                  <a:lnTo>
                    <a:pt x="2477" y="0"/>
                  </a:lnTo>
                  <a:lnTo>
                    <a:pt x="2403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57" name="Freeform 1652"/>
            <p:cNvSpPr/>
            <p:nvPr/>
          </p:nvSpPr>
          <p:spPr>
            <a:xfrm>
              <a:off x="4418" y="3065"/>
              <a:ext cx="100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2"/>
                </a:cxn>
                <a:cxn ang="0">
                  <a:pos x="100" y="2"/>
                </a:cxn>
                <a:cxn ang="0">
                  <a:pos x="0" y="0"/>
                </a:cxn>
              </a:cxnLst>
              <a:rect l="0" t="0" r="0" b="0"/>
              <a:pathLst>
                <a:path w="897" h="17">
                  <a:moveTo>
                    <a:pt x="0" y="0"/>
                  </a:moveTo>
                  <a:lnTo>
                    <a:pt x="50" y="17"/>
                  </a:lnTo>
                  <a:lnTo>
                    <a:pt x="897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58" name="Freeform 1653"/>
            <p:cNvSpPr/>
            <p:nvPr/>
          </p:nvSpPr>
          <p:spPr>
            <a:xfrm>
              <a:off x="4418" y="3065"/>
              <a:ext cx="100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2"/>
                </a:cxn>
                <a:cxn ang="0">
                  <a:pos x="100" y="2"/>
                </a:cxn>
                <a:cxn ang="0">
                  <a:pos x="0" y="0"/>
                </a:cxn>
              </a:cxnLst>
              <a:rect l="0" t="0" r="0" b="0"/>
              <a:pathLst>
                <a:path w="897" h="17">
                  <a:moveTo>
                    <a:pt x="0" y="0"/>
                  </a:moveTo>
                  <a:lnTo>
                    <a:pt x="50" y="17"/>
                  </a:lnTo>
                  <a:lnTo>
                    <a:pt x="897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59" name="Freeform 1654"/>
            <p:cNvSpPr/>
            <p:nvPr/>
          </p:nvSpPr>
          <p:spPr>
            <a:xfrm>
              <a:off x="4418" y="3065"/>
              <a:ext cx="104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4" y="0"/>
                </a:cxn>
                <a:cxn ang="0">
                  <a:pos x="100" y="2"/>
                </a:cxn>
                <a:cxn ang="0">
                  <a:pos x="0" y="0"/>
                </a:cxn>
              </a:cxnLst>
              <a:rect l="0" t="0" r="0" b="0"/>
              <a:pathLst>
                <a:path w="936" h="17">
                  <a:moveTo>
                    <a:pt x="0" y="0"/>
                  </a:moveTo>
                  <a:lnTo>
                    <a:pt x="936" y="0"/>
                  </a:lnTo>
                  <a:lnTo>
                    <a:pt x="897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60" name="Freeform 1655"/>
            <p:cNvSpPr/>
            <p:nvPr/>
          </p:nvSpPr>
          <p:spPr>
            <a:xfrm>
              <a:off x="4418" y="3065"/>
              <a:ext cx="104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4" y="0"/>
                </a:cxn>
                <a:cxn ang="0">
                  <a:pos x="100" y="2"/>
                </a:cxn>
                <a:cxn ang="0">
                  <a:pos x="0" y="0"/>
                </a:cxn>
              </a:cxnLst>
              <a:rect l="0" t="0" r="0" b="0"/>
              <a:pathLst>
                <a:path w="936" h="17">
                  <a:moveTo>
                    <a:pt x="0" y="0"/>
                  </a:moveTo>
                  <a:lnTo>
                    <a:pt x="936" y="0"/>
                  </a:lnTo>
                  <a:lnTo>
                    <a:pt x="897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61" name="Freeform 1656"/>
            <p:cNvSpPr/>
            <p:nvPr/>
          </p:nvSpPr>
          <p:spPr>
            <a:xfrm>
              <a:off x="3917" y="3067"/>
              <a:ext cx="25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259" y="1"/>
                </a:cxn>
                <a:cxn ang="0">
                  <a:pos x="0" y="0"/>
                </a:cxn>
              </a:cxnLst>
              <a:rect l="0" t="0" r="0" b="0"/>
              <a:pathLst>
                <a:path w="2332" h="9">
                  <a:moveTo>
                    <a:pt x="0" y="0"/>
                  </a:moveTo>
                  <a:lnTo>
                    <a:pt x="15" y="9"/>
                  </a:lnTo>
                  <a:lnTo>
                    <a:pt x="2332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62" name="Freeform 1657"/>
            <p:cNvSpPr/>
            <p:nvPr/>
          </p:nvSpPr>
          <p:spPr>
            <a:xfrm>
              <a:off x="3917" y="3067"/>
              <a:ext cx="25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259" y="1"/>
                </a:cxn>
                <a:cxn ang="0">
                  <a:pos x="0" y="0"/>
                </a:cxn>
              </a:cxnLst>
              <a:rect l="0" t="0" r="0" b="0"/>
              <a:pathLst>
                <a:path w="2332" h="9">
                  <a:moveTo>
                    <a:pt x="0" y="0"/>
                  </a:moveTo>
                  <a:lnTo>
                    <a:pt x="15" y="9"/>
                  </a:lnTo>
                  <a:lnTo>
                    <a:pt x="2332" y="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63" name="Freeform 1658"/>
            <p:cNvSpPr/>
            <p:nvPr/>
          </p:nvSpPr>
          <p:spPr>
            <a:xfrm>
              <a:off x="3917" y="3067"/>
              <a:ext cx="26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4" y="0"/>
                </a:cxn>
                <a:cxn ang="0">
                  <a:pos x="260" y="1"/>
                </a:cxn>
                <a:cxn ang="0">
                  <a:pos x="0" y="0"/>
                </a:cxn>
              </a:cxnLst>
              <a:rect l="0" t="0" r="0" b="0"/>
              <a:pathLst>
                <a:path w="2370" h="9">
                  <a:moveTo>
                    <a:pt x="0" y="0"/>
                  </a:moveTo>
                  <a:lnTo>
                    <a:pt x="2370" y="0"/>
                  </a:lnTo>
                  <a:lnTo>
                    <a:pt x="2332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64" name="Freeform 1659"/>
            <p:cNvSpPr/>
            <p:nvPr/>
          </p:nvSpPr>
          <p:spPr>
            <a:xfrm>
              <a:off x="3917" y="3067"/>
              <a:ext cx="26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4" y="0"/>
                </a:cxn>
                <a:cxn ang="0">
                  <a:pos x="260" y="1"/>
                </a:cxn>
                <a:cxn ang="0">
                  <a:pos x="0" y="0"/>
                </a:cxn>
              </a:cxnLst>
              <a:rect l="0" t="0" r="0" b="0"/>
              <a:pathLst>
                <a:path w="2370" h="9">
                  <a:moveTo>
                    <a:pt x="0" y="0"/>
                  </a:moveTo>
                  <a:lnTo>
                    <a:pt x="2370" y="0"/>
                  </a:lnTo>
                  <a:lnTo>
                    <a:pt x="2332" y="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65" name="Freeform 1660"/>
            <p:cNvSpPr/>
            <p:nvPr/>
          </p:nvSpPr>
          <p:spPr>
            <a:xfrm>
              <a:off x="4424" y="3067"/>
              <a:ext cx="9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1"/>
                </a:cxn>
                <a:cxn ang="0">
                  <a:pos x="91" y="1"/>
                </a:cxn>
                <a:cxn ang="0">
                  <a:pos x="0" y="0"/>
                </a:cxn>
              </a:cxnLst>
              <a:rect l="0" t="0" r="0" b="0"/>
              <a:pathLst>
                <a:path w="817" h="9">
                  <a:moveTo>
                    <a:pt x="0" y="0"/>
                  </a:moveTo>
                  <a:lnTo>
                    <a:pt x="25" y="9"/>
                  </a:lnTo>
                  <a:lnTo>
                    <a:pt x="817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66" name="Freeform 1661"/>
            <p:cNvSpPr/>
            <p:nvPr/>
          </p:nvSpPr>
          <p:spPr>
            <a:xfrm>
              <a:off x="4424" y="3067"/>
              <a:ext cx="9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1"/>
                </a:cxn>
                <a:cxn ang="0">
                  <a:pos x="91" y="1"/>
                </a:cxn>
                <a:cxn ang="0">
                  <a:pos x="0" y="0"/>
                </a:cxn>
              </a:cxnLst>
              <a:rect l="0" t="0" r="0" b="0"/>
              <a:pathLst>
                <a:path w="817" h="9">
                  <a:moveTo>
                    <a:pt x="0" y="0"/>
                  </a:moveTo>
                  <a:lnTo>
                    <a:pt x="25" y="9"/>
                  </a:lnTo>
                  <a:lnTo>
                    <a:pt x="817" y="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67" name="Freeform 1662"/>
            <p:cNvSpPr/>
            <p:nvPr/>
          </p:nvSpPr>
          <p:spPr>
            <a:xfrm>
              <a:off x="4424" y="3067"/>
              <a:ext cx="9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4" y="0"/>
                </a:cxn>
                <a:cxn ang="0">
                  <a:pos x="91" y="1"/>
                </a:cxn>
                <a:cxn ang="0">
                  <a:pos x="0" y="0"/>
                </a:cxn>
              </a:cxnLst>
              <a:rect l="0" t="0" r="0" b="0"/>
              <a:pathLst>
                <a:path w="847" h="9">
                  <a:moveTo>
                    <a:pt x="0" y="0"/>
                  </a:moveTo>
                  <a:lnTo>
                    <a:pt x="847" y="0"/>
                  </a:lnTo>
                  <a:lnTo>
                    <a:pt x="817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68" name="Freeform 1663"/>
            <p:cNvSpPr/>
            <p:nvPr/>
          </p:nvSpPr>
          <p:spPr>
            <a:xfrm>
              <a:off x="4424" y="3067"/>
              <a:ext cx="9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4" y="0"/>
                </a:cxn>
                <a:cxn ang="0">
                  <a:pos x="91" y="1"/>
                </a:cxn>
                <a:cxn ang="0">
                  <a:pos x="0" y="0"/>
                </a:cxn>
              </a:cxnLst>
              <a:rect l="0" t="0" r="0" b="0"/>
              <a:pathLst>
                <a:path w="847" h="9">
                  <a:moveTo>
                    <a:pt x="0" y="0"/>
                  </a:moveTo>
                  <a:lnTo>
                    <a:pt x="847" y="0"/>
                  </a:lnTo>
                  <a:lnTo>
                    <a:pt x="817" y="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69" name="Freeform 1664"/>
            <p:cNvSpPr/>
            <p:nvPr/>
          </p:nvSpPr>
          <p:spPr>
            <a:xfrm>
              <a:off x="3919" y="3068"/>
              <a:ext cx="19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99" y="1"/>
                </a:cxn>
                <a:cxn ang="0">
                  <a:pos x="0" y="0"/>
                </a:cxn>
              </a:cxnLst>
              <a:rect l="0" t="0" r="0" b="0"/>
              <a:pathLst>
                <a:path w="1794" h="6">
                  <a:moveTo>
                    <a:pt x="0" y="0"/>
                  </a:moveTo>
                  <a:lnTo>
                    <a:pt x="10" y="6"/>
                  </a:lnTo>
                  <a:lnTo>
                    <a:pt x="1794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70" name="Freeform 1665"/>
            <p:cNvSpPr/>
            <p:nvPr/>
          </p:nvSpPr>
          <p:spPr>
            <a:xfrm>
              <a:off x="3919" y="3068"/>
              <a:ext cx="19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99" y="1"/>
                </a:cxn>
                <a:cxn ang="0">
                  <a:pos x="0" y="0"/>
                </a:cxn>
              </a:cxnLst>
              <a:rect l="0" t="0" r="0" b="0"/>
              <a:pathLst>
                <a:path w="1794" h="6">
                  <a:moveTo>
                    <a:pt x="0" y="0"/>
                  </a:moveTo>
                  <a:lnTo>
                    <a:pt x="10" y="6"/>
                  </a:lnTo>
                  <a:lnTo>
                    <a:pt x="1794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71" name="Freeform 1666"/>
            <p:cNvSpPr/>
            <p:nvPr/>
          </p:nvSpPr>
          <p:spPr>
            <a:xfrm>
              <a:off x="3919" y="3068"/>
              <a:ext cx="20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0" y="0"/>
                </a:cxn>
                <a:cxn ang="0">
                  <a:pos x="199" y="1"/>
                </a:cxn>
                <a:cxn ang="0">
                  <a:pos x="0" y="0"/>
                </a:cxn>
              </a:cxnLst>
              <a:rect l="0" t="0" r="0" b="0"/>
              <a:pathLst>
                <a:path w="1804" h="6">
                  <a:moveTo>
                    <a:pt x="0" y="0"/>
                  </a:moveTo>
                  <a:lnTo>
                    <a:pt x="1804" y="0"/>
                  </a:lnTo>
                  <a:lnTo>
                    <a:pt x="1794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72" name="Freeform 1667"/>
            <p:cNvSpPr/>
            <p:nvPr/>
          </p:nvSpPr>
          <p:spPr>
            <a:xfrm>
              <a:off x="3919" y="3068"/>
              <a:ext cx="20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0" y="0"/>
                </a:cxn>
                <a:cxn ang="0">
                  <a:pos x="199" y="1"/>
                </a:cxn>
                <a:cxn ang="0">
                  <a:pos x="0" y="0"/>
                </a:cxn>
              </a:cxnLst>
              <a:rect l="0" t="0" r="0" b="0"/>
              <a:pathLst>
                <a:path w="1804" h="6">
                  <a:moveTo>
                    <a:pt x="0" y="0"/>
                  </a:moveTo>
                  <a:lnTo>
                    <a:pt x="1804" y="0"/>
                  </a:lnTo>
                  <a:lnTo>
                    <a:pt x="1794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73" name="Freeform 1668"/>
            <p:cNvSpPr/>
            <p:nvPr/>
          </p:nvSpPr>
          <p:spPr>
            <a:xfrm>
              <a:off x="4119" y="3068"/>
              <a:ext cx="5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55" y="1"/>
                </a:cxn>
                <a:cxn ang="0">
                  <a:pos x="0" y="0"/>
                </a:cxn>
              </a:cxnLst>
              <a:rect l="0" t="0" r="0" b="0"/>
              <a:pathLst>
                <a:path w="490" h="6">
                  <a:moveTo>
                    <a:pt x="0" y="0"/>
                  </a:moveTo>
                  <a:lnTo>
                    <a:pt x="41" y="6"/>
                  </a:lnTo>
                  <a:lnTo>
                    <a:pt x="49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74" name="Freeform 1669"/>
            <p:cNvSpPr/>
            <p:nvPr/>
          </p:nvSpPr>
          <p:spPr>
            <a:xfrm>
              <a:off x="4119" y="3068"/>
              <a:ext cx="5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55" y="1"/>
                </a:cxn>
                <a:cxn ang="0">
                  <a:pos x="0" y="0"/>
                </a:cxn>
              </a:cxnLst>
              <a:rect l="0" t="0" r="0" b="0"/>
              <a:pathLst>
                <a:path w="490" h="6">
                  <a:moveTo>
                    <a:pt x="0" y="0"/>
                  </a:moveTo>
                  <a:lnTo>
                    <a:pt x="41" y="6"/>
                  </a:lnTo>
                  <a:lnTo>
                    <a:pt x="490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75" name="Freeform 1670"/>
            <p:cNvSpPr/>
            <p:nvPr/>
          </p:nvSpPr>
          <p:spPr>
            <a:xfrm>
              <a:off x="4119" y="3068"/>
              <a:ext cx="5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" y="0"/>
                </a:cxn>
                <a:cxn ang="0">
                  <a:pos x="54" y="1"/>
                </a:cxn>
                <a:cxn ang="0">
                  <a:pos x="0" y="0"/>
                </a:cxn>
              </a:cxnLst>
              <a:rect l="0" t="0" r="0" b="0"/>
              <a:pathLst>
                <a:path w="513" h="6">
                  <a:moveTo>
                    <a:pt x="0" y="0"/>
                  </a:moveTo>
                  <a:lnTo>
                    <a:pt x="513" y="0"/>
                  </a:lnTo>
                  <a:lnTo>
                    <a:pt x="49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76" name="Freeform 1671"/>
            <p:cNvSpPr/>
            <p:nvPr/>
          </p:nvSpPr>
          <p:spPr>
            <a:xfrm>
              <a:off x="4119" y="3068"/>
              <a:ext cx="5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" y="0"/>
                </a:cxn>
                <a:cxn ang="0">
                  <a:pos x="54" y="1"/>
                </a:cxn>
                <a:cxn ang="0">
                  <a:pos x="0" y="0"/>
                </a:cxn>
              </a:cxnLst>
              <a:rect l="0" t="0" r="0" b="0"/>
              <a:pathLst>
                <a:path w="513" h="6">
                  <a:moveTo>
                    <a:pt x="0" y="0"/>
                  </a:moveTo>
                  <a:lnTo>
                    <a:pt x="513" y="0"/>
                  </a:lnTo>
                  <a:lnTo>
                    <a:pt x="490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77" name="Freeform 1672"/>
            <p:cNvSpPr/>
            <p:nvPr/>
          </p:nvSpPr>
          <p:spPr>
            <a:xfrm>
              <a:off x="4427" y="3068"/>
              <a:ext cx="8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86" y="1"/>
                </a:cxn>
                <a:cxn ang="0">
                  <a:pos x="0" y="0"/>
                </a:cxn>
              </a:cxnLst>
              <a:rect l="0" t="0" r="0" b="0"/>
              <a:pathLst>
                <a:path w="775" h="6">
                  <a:moveTo>
                    <a:pt x="0" y="0"/>
                  </a:moveTo>
                  <a:lnTo>
                    <a:pt x="16" y="6"/>
                  </a:lnTo>
                  <a:lnTo>
                    <a:pt x="775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78" name="Freeform 1673"/>
            <p:cNvSpPr/>
            <p:nvPr/>
          </p:nvSpPr>
          <p:spPr>
            <a:xfrm>
              <a:off x="4427" y="3068"/>
              <a:ext cx="8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86" y="1"/>
                </a:cxn>
                <a:cxn ang="0">
                  <a:pos x="0" y="0"/>
                </a:cxn>
              </a:cxnLst>
              <a:rect l="0" t="0" r="0" b="0"/>
              <a:pathLst>
                <a:path w="775" h="6">
                  <a:moveTo>
                    <a:pt x="0" y="0"/>
                  </a:moveTo>
                  <a:lnTo>
                    <a:pt x="16" y="6"/>
                  </a:lnTo>
                  <a:lnTo>
                    <a:pt x="775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79" name="Freeform 1674"/>
            <p:cNvSpPr/>
            <p:nvPr/>
          </p:nvSpPr>
          <p:spPr>
            <a:xfrm>
              <a:off x="4427" y="3068"/>
              <a:ext cx="8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8" y="0"/>
                </a:cxn>
                <a:cxn ang="0">
                  <a:pos x="86" y="1"/>
                </a:cxn>
                <a:cxn ang="0">
                  <a:pos x="0" y="0"/>
                </a:cxn>
              </a:cxnLst>
              <a:rect l="0" t="0" r="0" b="0"/>
              <a:pathLst>
                <a:path w="792" h="6">
                  <a:moveTo>
                    <a:pt x="0" y="0"/>
                  </a:moveTo>
                  <a:lnTo>
                    <a:pt x="792" y="0"/>
                  </a:lnTo>
                  <a:lnTo>
                    <a:pt x="775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80" name="Freeform 1675"/>
            <p:cNvSpPr/>
            <p:nvPr/>
          </p:nvSpPr>
          <p:spPr>
            <a:xfrm>
              <a:off x="4427" y="3068"/>
              <a:ext cx="8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8" y="0"/>
                </a:cxn>
                <a:cxn ang="0">
                  <a:pos x="86" y="1"/>
                </a:cxn>
                <a:cxn ang="0">
                  <a:pos x="0" y="0"/>
                </a:cxn>
              </a:cxnLst>
              <a:rect l="0" t="0" r="0" b="0"/>
              <a:pathLst>
                <a:path w="792" h="6">
                  <a:moveTo>
                    <a:pt x="0" y="0"/>
                  </a:moveTo>
                  <a:lnTo>
                    <a:pt x="792" y="0"/>
                  </a:lnTo>
                  <a:lnTo>
                    <a:pt x="775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81" name="Freeform 1676"/>
            <p:cNvSpPr/>
            <p:nvPr/>
          </p:nvSpPr>
          <p:spPr>
            <a:xfrm>
              <a:off x="3920" y="3069"/>
              <a:ext cx="19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1"/>
                </a:cxn>
                <a:cxn ang="0">
                  <a:pos x="195" y="1"/>
                </a:cxn>
                <a:cxn ang="0">
                  <a:pos x="0" y="0"/>
                </a:cxn>
              </a:cxnLst>
              <a:rect l="0" t="0" r="0" b="0"/>
              <a:pathLst>
                <a:path w="1751" h="16">
                  <a:moveTo>
                    <a:pt x="0" y="0"/>
                  </a:moveTo>
                  <a:lnTo>
                    <a:pt x="28" y="16"/>
                  </a:lnTo>
                  <a:lnTo>
                    <a:pt x="1751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82" name="Freeform 1677"/>
            <p:cNvSpPr/>
            <p:nvPr/>
          </p:nvSpPr>
          <p:spPr>
            <a:xfrm>
              <a:off x="3920" y="3069"/>
              <a:ext cx="19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1"/>
                </a:cxn>
                <a:cxn ang="0">
                  <a:pos x="195" y="1"/>
                </a:cxn>
                <a:cxn ang="0">
                  <a:pos x="0" y="0"/>
                </a:cxn>
              </a:cxnLst>
              <a:rect l="0" t="0" r="0" b="0"/>
              <a:pathLst>
                <a:path w="1751" h="16">
                  <a:moveTo>
                    <a:pt x="0" y="0"/>
                  </a:moveTo>
                  <a:lnTo>
                    <a:pt x="28" y="16"/>
                  </a:lnTo>
                  <a:lnTo>
                    <a:pt x="1751" y="1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83" name="Freeform 1678"/>
            <p:cNvSpPr/>
            <p:nvPr/>
          </p:nvSpPr>
          <p:spPr>
            <a:xfrm>
              <a:off x="3920" y="3069"/>
              <a:ext cx="19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8" y="0"/>
                </a:cxn>
                <a:cxn ang="0">
                  <a:pos x="194" y="1"/>
                </a:cxn>
                <a:cxn ang="0">
                  <a:pos x="0" y="0"/>
                </a:cxn>
              </a:cxnLst>
              <a:rect l="0" t="0" r="0" b="0"/>
              <a:pathLst>
                <a:path w="1784" h="16">
                  <a:moveTo>
                    <a:pt x="0" y="0"/>
                  </a:moveTo>
                  <a:lnTo>
                    <a:pt x="1784" y="0"/>
                  </a:lnTo>
                  <a:lnTo>
                    <a:pt x="1751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84" name="Freeform 1679"/>
            <p:cNvSpPr/>
            <p:nvPr/>
          </p:nvSpPr>
          <p:spPr>
            <a:xfrm>
              <a:off x="3920" y="3069"/>
              <a:ext cx="19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8" y="0"/>
                </a:cxn>
                <a:cxn ang="0">
                  <a:pos x="194" y="1"/>
                </a:cxn>
                <a:cxn ang="0">
                  <a:pos x="0" y="0"/>
                </a:cxn>
              </a:cxnLst>
              <a:rect l="0" t="0" r="0" b="0"/>
              <a:pathLst>
                <a:path w="1784" h="16">
                  <a:moveTo>
                    <a:pt x="0" y="0"/>
                  </a:moveTo>
                  <a:lnTo>
                    <a:pt x="1784" y="0"/>
                  </a:lnTo>
                  <a:lnTo>
                    <a:pt x="1751" y="1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85" name="Freeform 1680"/>
            <p:cNvSpPr/>
            <p:nvPr/>
          </p:nvSpPr>
          <p:spPr>
            <a:xfrm>
              <a:off x="4124" y="3069"/>
              <a:ext cx="3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1"/>
                </a:cxn>
                <a:cxn ang="0">
                  <a:pos x="34" y="1"/>
                </a:cxn>
                <a:cxn ang="0">
                  <a:pos x="0" y="0"/>
                </a:cxn>
              </a:cxnLst>
              <a:rect l="0" t="0" r="0" b="0"/>
              <a:pathLst>
                <a:path w="303" h="16">
                  <a:moveTo>
                    <a:pt x="0" y="0"/>
                  </a:moveTo>
                  <a:lnTo>
                    <a:pt x="121" y="16"/>
                  </a:lnTo>
                  <a:lnTo>
                    <a:pt x="303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86" name="Freeform 1681"/>
            <p:cNvSpPr/>
            <p:nvPr/>
          </p:nvSpPr>
          <p:spPr>
            <a:xfrm>
              <a:off x="4124" y="3069"/>
              <a:ext cx="3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1"/>
                </a:cxn>
                <a:cxn ang="0">
                  <a:pos x="34" y="1"/>
                </a:cxn>
                <a:cxn ang="0">
                  <a:pos x="0" y="0"/>
                </a:cxn>
              </a:cxnLst>
              <a:rect l="0" t="0" r="0" b="0"/>
              <a:pathLst>
                <a:path w="303" h="16">
                  <a:moveTo>
                    <a:pt x="0" y="0"/>
                  </a:moveTo>
                  <a:lnTo>
                    <a:pt x="121" y="16"/>
                  </a:lnTo>
                  <a:lnTo>
                    <a:pt x="303" y="1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87" name="Freeform 1682"/>
            <p:cNvSpPr/>
            <p:nvPr/>
          </p:nvSpPr>
          <p:spPr>
            <a:xfrm>
              <a:off x="4124" y="3069"/>
              <a:ext cx="5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" y="0"/>
                </a:cxn>
                <a:cxn ang="0">
                  <a:pos x="34" y="1"/>
                </a:cxn>
                <a:cxn ang="0">
                  <a:pos x="0" y="0"/>
                </a:cxn>
              </a:cxnLst>
              <a:rect l="0" t="0" r="0" b="0"/>
              <a:pathLst>
                <a:path w="449" h="16">
                  <a:moveTo>
                    <a:pt x="0" y="0"/>
                  </a:moveTo>
                  <a:lnTo>
                    <a:pt x="449" y="0"/>
                  </a:lnTo>
                  <a:lnTo>
                    <a:pt x="303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88" name="Freeform 1683"/>
            <p:cNvSpPr/>
            <p:nvPr/>
          </p:nvSpPr>
          <p:spPr>
            <a:xfrm>
              <a:off x="4124" y="3069"/>
              <a:ext cx="5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" y="0"/>
                </a:cxn>
                <a:cxn ang="0">
                  <a:pos x="34" y="1"/>
                </a:cxn>
                <a:cxn ang="0">
                  <a:pos x="0" y="0"/>
                </a:cxn>
              </a:cxnLst>
              <a:rect l="0" t="0" r="0" b="0"/>
              <a:pathLst>
                <a:path w="449" h="16">
                  <a:moveTo>
                    <a:pt x="0" y="0"/>
                  </a:moveTo>
                  <a:lnTo>
                    <a:pt x="449" y="0"/>
                  </a:lnTo>
                  <a:lnTo>
                    <a:pt x="303" y="1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89" name="Freeform 1684"/>
            <p:cNvSpPr/>
            <p:nvPr/>
          </p:nvSpPr>
          <p:spPr>
            <a:xfrm>
              <a:off x="4429" y="3069"/>
              <a:ext cx="7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78" y="1"/>
                </a:cxn>
                <a:cxn ang="0">
                  <a:pos x="0" y="0"/>
                </a:cxn>
              </a:cxnLst>
              <a:rect l="0" t="0" r="0" b="0"/>
              <a:pathLst>
                <a:path w="706" h="16">
                  <a:moveTo>
                    <a:pt x="0" y="0"/>
                  </a:moveTo>
                  <a:lnTo>
                    <a:pt x="46" y="16"/>
                  </a:lnTo>
                  <a:lnTo>
                    <a:pt x="706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90" name="Freeform 1685"/>
            <p:cNvSpPr/>
            <p:nvPr/>
          </p:nvSpPr>
          <p:spPr>
            <a:xfrm>
              <a:off x="4429" y="3069"/>
              <a:ext cx="7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78" y="1"/>
                </a:cxn>
                <a:cxn ang="0">
                  <a:pos x="0" y="0"/>
                </a:cxn>
              </a:cxnLst>
              <a:rect l="0" t="0" r="0" b="0"/>
              <a:pathLst>
                <a:path w="706" h="16">
                  <a:moveTo>
                    <a:pt x="0" y="0"/>
                  </a:moveTo>
                  <a:lnTo>
                    <a:pt x="46" y="16"/>
                  </a:lnTo>
                  <a:lnTo>
                    <a:pt x="706" y="1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91" name="Freeform 1686"/>
            <p:cNvSpPr/>
            <p:nvPr/>
          </p:nvSpPr>
          <p:spPr>
            <a:xfrm>
              <a:off x="4429" y="3069"/>
              <a:ext cx="8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4" y="0"/>
                </a:cxn>
                <a:cxn ang="0">
                  <a:pos x="78" y="1"/>
                </a:cxn>
                <a:cxn ang="0">
                  <a:pos x="0" y="0"/>
                </a:cxn>
              </a:cxnLst>
              <a:rect l="0" t="0" r="0" b="0"/>
              <a:pathLst>
                <a:path w="759" h="16">
                  <a:moveTo>
                    <a:pt x="0" y="0"/>
                  </a:moveTo>
                  <a:lnTo>
                    <a:pt x="759" y="0"/>
                  </a:lnTo>
                  <a:lnTo>
                    <a:pt x="706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92" name="Freeform 1687"/>
            <p:cNvSpPr/>
            <p:nvPr/>
          </p:nvSpPr>
          <p:spPr>
            <a:xfrm>
              <a:off x="4429" y="3069"/>
              <a:ext cx="8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4" y="0"/>
                </a:cxn>
                <a:cxn ang="0">
                  <a:pos x="78" y="1"/>
                </a:cxn>
                <a:cxn ang="0">
                  <a:pos x="0" y="0"/>
                </a:cxn>
              </a:cxnLst>
              <a:rect l="0" t="0" r="0" b="0"/>
              <a:pathLst>
                <a:path w="759" h="16">
                  <a:moveTo>
                    <a:pt x="0" y="0"/>
                  </a:moveTo>
                  <a:lnTo>
                    <a:pt x="759" y="0"/>
                  </a:lnTo>
                  <a:lnTo>
                    <a:pt x="706" y="1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93" name="Freeform 1688"/>
            <p:cNvSpPr/>
            <p:nvPr/>
          </p:nvSpPr>
          <p:spPr>
            <a:xfrm>
              <a:off x="3923" y="3070"/>
              <a:ext cx="19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191" y="1"/>
                </a:cxn>
                <a:cxn ang="0">
                  <a:pos x="0" y="0"/>
                </a:cxn>
              </a:cxnLst>
              <a:rect l="0" t="0" r="0" b="0"/>
              <a:pathLst>
                <a:path w="1720" h="2">
                  <a:moveTo>
                    <a:pt x="0" y="0"/>
                  </a:moveTo>
                  <a:lnTo>
                    <a:pt x="4" y="2"/>
                  </a:lnTo>
                  <a:lnTo>
                    <a:pt x="172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94" name="Freeform 1689"/>
            <p:cNvSpPr/>
            <p:nvPr/>
          </p:nvSpPr>
          <p:spPr>
            <a:xfrm>
              <a:off x="3923" y="3070"/>
              <a:ext cx="19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191" y="1"/>
                </a:cxn>
                <a:cxn ang="0">
                  <a:pos x="0" y="0"/>
                </a:cxn>
              </a:cxnLst>
              <a:rect l="0" t="0" r="0" b="0"/>
              <a:pathLst>
                <a:path w="1720" h="2">
                  <a:moveTo>
                    <a:pt x="0" y="0"/>
                  </a:moveTo>
                  <a:lnTo>
                    <a:pt x="4" y="2"/>
                  </a:lnTo>
                  <a:lnTo>
                    <a:pt x="1720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95" name="Freeform 1690"/>
            <p:cNvSpPr/>
            <p:nvPr/>
          </p:nvSpPr>
          <p:spPr>
            <a:xfrm>
              <a:off x="3923" y="3070"/>
              <a:ext cx="19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0"/>
                </a:cxn>
                <a:cxn ang="0">
                  <a:pos x="192" y="1"/>
                </a:cxn>
                <a:cxn ang="0">
                  <a:pos x="0" y="0"/>
                </a:cxn>
              </a:cxnLst>
              <a:rect l="0" t="0" r="0" b="0"/>
              <a:pathLst>
                <a:path w="1723" h="2">
                  <a:moveTo>
                    <a:pt x="0" y="0"/>
                  </a:moveTo>
                  <a:lnTo>
                    <a:pt x="1723" y="0"/>
                  </a:lnTo>
                  <a:lnTo>
                    <a:pt x="172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96" name="Freeform 1691"/>
            <p:cNvSpPr/>
            <p:nvPr/>
          </p:nvSpPr>
          <p:spPr>
            <a:xfrm>
              <a:off x="3923" y="3070"/>
              <a:ext cx="19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0"/>
                </a:cxn>
                <a:cxn ang="0">
                  <a:pos x="192" y="1"/>
                </a:cxn>
                <a:cxn ang="0">
                  <a:pos x="0" y="0"/>
                </a:cxn>
              </a:cxnLst>
              <a:rect l="0" t="0" r="0" b="0"/>
              <a:pathLst>
                <a:path w="1723" h="2">
                  <a:moveTo>
                    <a:pt x="0" y="0"/>
                  </a:moveTo>
                  <a:lnTo>
                    <a:pt x="1723" y="0"/>
                  </a:lnTo>
                  <a:lnTo>
                    <a:pt x="1720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97" name="Freeform 1692"/>
            <p:cNvSpPr/>
            <p:nvPr/>
          </p:nvSpPr>
          <p:spPr>
            <a:xfrm>
              <a:off x="4137" y="3070"/>
              <a:ext cx="2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" y="0"/>
                </a:cxn>
                <a:cxn ang="0">
                  <a:pos x="19" y="1"/>
                </a:cxn>
                <a:cxn ang="0">
                  <a:pos x="0" y="0"/>
                </a:cxn>
              </a:cxnLst>
              <a:rect l="0" t="0" r="0" b="0"/>
              <a:pathLst>
                <a:path w="182" h="2">
                  <a:moveTo>
                    <a:pt x="0" y="0"/>
                  </a:moveTo>
                  <a:lnTo>
                    <a:pt x="182" y="0"/>
                  </a:lnTo>
                  <a:lnTo>
                    <a:pt x="165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98" name="Freeform 1693"/>
            <p:cNvSpPr/>
            <p:nvPr/>
          </p:nvSpPr>
          <p:spPr>
            <a:xfrm>
              <a:off x="4137" y="3070"/>
              <a:ext cx="2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" y="0"/>
                </a:cxn>
                <a:cxn ang="0">
                  <a:pos x="19" y="1"/>
                </a:cxn>
                <a:cxn ang="0">
                  <a:pos x="0" y="0"/>
                </a:cxn>
              </a:cxnLst>
              <a:rect l="0" t="0" r="0" b="0"/>
              <a:pathLst>
                <a:path w="182" h="2">
                  <a:moveTo>
                    <a:pt x="0" y="0"/>
                  </a:moveTo>
                  <a:lnTo>
                    <a:pt x="182" y="0"/>
                  </a:lnTo>
                  <a:lnTo>
                    <a:pt x="165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99" name="Freeform 1694"/>
            <p:cNvSpPr/>
            <p:nvPr/>
          </p:nvSpPr>
          <p:spPr>
            <a:xfrm>
              <a:off x="4434" y="3070"/>
              <a:ext cx="7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72" y="1"/>
                </a:cxn>
                <a:cxn ang="0">
                  <a:pos x="0" y="0"/>
                </a:cxn>
              </a:cxnLst>
              <a:rect l="0" t="0" r="0" b="0"/>
              <a:pathLst>
                <a:path w="654" h="2">
                  <a:moveTo>
                    <a:pt x="0" y="0"/>
                  </a:moveTo>
                  <a:lnTo>
                    <a:pt x="5" y="2"/>
                  </a:lnTo>
                  <a:lnTo>
                    <a:pt x="654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00" name="Freeform 1695"/>
            <p:cNvSpPr/>
            <p:nvPr/>
          </p:nvSpPr>
          <p:spPr>
            <a:xfrm>
              <a:off x="4434" y="3070"/>
              <a:ext cx="7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72" y="1"/>
                </a:cxn>
                <a:cxn ang="0">
                  <a:pos x="0" y="0"/>
                </a:cxn>
              </a:cxnLst>
              <a:rect l="0" t="0" r="0" b="0"/>
              <a:pathLst>
                <a:path w="654" h="2">
                  <a:moveTo>
                    <a:pt x="0" y="0"/>
                  </a:moveTo>
                  <a:lnTo>
                    <a:pt x="5" y="2"/>
                  </a:lnTo>
                  <a:lnTo>
                    <a:pt x="654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01" name="Freeform 1696"/>
            <p:cNvSpPr/>
            <p:nvPr/>
          </p:nvSpPr>
          <p:spPr>
            <a:xfrm>
              <a:off x="4434" y="3070"/>
              <a:ext cx="7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3" y="0"/>
                </a:cxn>
                <a:cxn ang="0">
                  <a:pos x="72" y="1"/>
                </a:cxn>
                <a:cxn ang="0">
                  <a:pos x="0" y="0"/>
                </a:cxn>
              </a:cxnLst>
              <a:rect l="0" t="0" r="0" b="0"/>
              <a:pathLst>
                <a:path w="660" h="2">
                  <a:moveTo>
                    <a:pt x="0" y="0"/>
                  </a:moveTo>
                  <a:lnTo>
                    <a:pt x="660" y="0"/>
                  </a:lnTo>
                  <a:lnTo>
                    <a:pt x="654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02" name="Freeform 1697"/>
            <p:cNvSpPr/>
            <p:nvPr/>
          </p:nvSpPr>
          <p:spPr>
            <a:xfrm>
              <a:off x="4434" y="3070"/>
              <a:ext cx="7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3" y="0"/>
                </a:cxn>
                <a:cxn ang="0">
                  <a:pos x="72" y="1"/>
                </a:cxn>
                <a:cxn ang="0">
                  <a:pos x="0" y="0"/>
                </a:cxn>
              </a:cxnLst>
              <a:rect l="0" t="0" r="0" b="0"/>
              <a:pathLst>
                <a:path w="660" h="2">
                  <a:moveTo>
                    <a:pt x="0" y="0"/>
                  </a:moveTo>
                  <a:lnTo>
                    <a:pt x="660" y="0"/>
                  </a:lnTo>
                  <a:lnTo>
                    <a:pt x="654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03" name="Freeform 1698"/>
            <p:cNvSpPr/>
            <p:nvPr/>
          </p:nvSpPr>
          <p:spPr>
            <a:xfrm>
              <a:off x="3924" y="3071"/>
              <a:ext cx="19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90" y="0"/>
                </a:cxn>
                <a:cxn ang="0">
                  <a:pos x="0" y="0"/>
                </a:cxn>
              </a:cxnLst>
              <a:rect l="0" t="0" r="0" b="0"/>
              <a:pathLst>
                <a:path w="1715" h="1">
                  <a:moveTo>
                    <a:pt x="0" y="0"/>
                  </a:moveTo>
                  <a:lnTo>
                    <a:pt x="2" y="0"/>
                  </a:lnTo>
                  <a:lnTo>
                    <a:pt x="17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04" name="Freeform 1699"/>
            <p:cNvSpPr/>
            <p:nvPr/>
          </p:nvSpPr>
          <p:spPr>
            <a:xfrm>
              <a:off x="3924" y="3071"/>
              <a:ext cx="19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90" y="0"/>
                </a:cxn>
                <a:cxn ang="0">
                  <a:pos x="0" y="0"/>
                </a:cxn>
              </a:cxnLst>
              <a:rect l="0" t="0" r="0" b="0"/>
              <a:pathLst>
                <a:path w="1715" h="1">
                  <a:moveTo>
                    <a:pt x="0" y="0"/>
                  </a:moveTo>
                  <a:lnTo>
                    <a:pt x="2" y="0"/>
                  </a:lnTo>
                  <a:lnTo>
                    <a:pt x="1715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05" name="Freeform 1700"/>
            <p:cNvSpPr/>
            <p:nvPr/>
          </p:nvSpPr>
          <p:spPr>
            <a:xfrm>
              <a:off x="3924" y="3071"/>
              <a:ext cx="19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0" y="0"/>
                </a:cxn>
              </a:cxnLst>
              <a:rect l="0" t="0" r="0" b="0"/>
              <a:pathLst>
                <a:path w="1716" h="1">
                  <a:moveTo>
                    <a:pt x="0" y="0"/>
                  </a:moveTo>
                  <a:lnTo>
                    <a:pt x="1716" y="0"/>
                  </a:lnTo>
                  <a:lnTo>
                    <a:pt x="17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06" name="Freeform 1701"/>
            <p:cNvSpPr/>
            <p:nvPr/>
          </p:nvSpPr>
          <p:spPr>
            <a:xfrm>
              <a:off x="3924" y="3071"/>
              <a:ext cx="19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0" y="0"/>
                </a:cxn>
              </a:cxnLst>
              <a:rect l="0" t="0" r="0" b="0"/>
              <a:pathLst>
                <a:path w="1716" h="1">
                  <a:moveTo>
                    <a:pt x="0" y="0"/>
                  </a:moveTo>
                  <a:lnTo>
                    <a:pt x="1716" y="0"/>
                  </a:lnTo>
                  <a:lnTo>
                    <a:pt x="1715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07" name="Freeform 1702"/>
            <p:cNvSpPr/>
            <p:nvPr/>
          </p:nvSpPr>
          <p:spPr>
            <a:xfrm>
              <a:off x="4434" y="3071"/>
              <a:ext cx="7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72" y="0"/>
                </a:cxn>
                <a:cxn ang="0">
                  <a:pos x="0" y="0"/>
                </a:cxn>
              </a:cxnLst>
              <a:rect l="0" t="0" r="0" b="0"/>
              <a:pathLst>
                <a:path w="647" h="1">
                  <a:moveTo>
                    <a:pt x="0" y="0"/>
                  </a:moveTo>
                  <a:lnTo>
                    <a:pt x="2" y="0"/>
                  </a:lnTo>
                  <a:lnTo>
                    <a:pt x="64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08" name="Freeform 1703"/>
            <p:cNvSpPr/>
            <p:nvPr/>
          </p:nvSpPr>
          <p:spPr>
            <a:xfrm>
              <a:off x="4434" y="3071"/>
              <a:ext cx="7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72" y="0"/>
                </a:cxn>
                <a:cxn ang="0">
                  <a:pos x="0" y="0"/>
                </a:cxn>
              </a:cxnLst>
              <a:rect l="0" t="0" r="0" b="0"/>
              <a:pathLst>
                <a:path w="647" h="1">
                  <a:moveTo>
                    <a:pt x="0" y="0"/>
                  </a:moveTo>
                  <a:lnTo>
                    <a:pt x="2" y="0"/>
                  </a:lnTo>
                  <a:lnTo>
                    <a:pt x="64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09" name="Freeform 1704"/>
            <p:cNvSpPr/>
            <p:nvPr/>
          </p:nvSpPr>
          <p:spPr>
            <a:xfrm>
              <a:off x="4434" y="3071"/>
              <a:ext cx="7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0" y="0"/>
                </a:cxn>
              </a:cxnLst>
              <a:rect l="0" t="0" r="0" b="0"/>
              <a:pathLst>
                <a:path w="649" h="1">
                  <a:moveTo>
                    <a:pt x="0" y="0"/>
                  </a:moveTo>
                  <a:lnTo>
                    <a:pt x="649" y="0"/>
                  </a:lnTo>
                  <a:lnTo>
                    <a:pt x="64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10" name="Freeform 1705"/>
            <p:cNvSpPr/>
            <p:nvPr/>
          </p:nvSpPr>
          <p:spPr>
            <a:xfrm>
              <a:off x="4434" y="3071"/>
              <a:ext cx="7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0" y="0"/>
                </a:cxn>
              </a:cxnLst>
              <a:rect l="0" t="0" r="0" b="0"/>
              <a:pathLst>
                <a:path w="649" h="1">
                  <a:moveTo>
                    <a:pt x="0" y="0"/>
                  </a:moveTo>
                  <a:lnTo>
                    <a:pt x="649" y="0"/>
                  </a:lnTo>
                  <a:lnTo>
                    <a:pt x="64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11" name="Freeform 1706"/>
            <p:cNvSpPr/>
            <p:nvPr/>
          </p:nvSpPr>
          <p:spPr>
            <a:xfrm>
              <a:off x="3924" y="3071"/>
              <a:ext cx="18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188" y="1"/>
                </a:cxn>
                <a:cxn ang="0">
                  <a:pos x="0" y="0"/>
                </a:cxn>
              </a:cxnLst>
              <a:rect l="0" t="0" r="0" b="0"/>
              <a:pathLst>
                <a:path w="1689" h="12">
                  <a:moveTo>
                    <a:pt x="0" y="0"/>
                  </a:moveTo>
                  <a:lnTo>
                    <a:pt x="21" y="12"/>
                  </a:lnTo>
                  <a:lnTo>
                    <a:pt x="1689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12" name="Freeform 1707"/>
            <p:cNvSpPr/>
            <p:nvPr/>
          </p:nvSpPr>
          <p:spPr>
            <a:xfrm>
              <a:off x="3924" y="3071"/>
              <a:ext cx="18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188" y="1"/>
                </a:cxn>
                <a:cxn ang="0">
                  <a:pos x="0" y="0"/>
                </a:cxn>
              </a:cxnLst>
              <a:rect l="0" t="0" r="0" b="0"/>
              <a:pathLst>
                <a:path w="1689" h="12">
                  <a:moveTo>
                    <a:pt x="0" y="0"/>
                  </a:moveTo>
                  <a:lnTo>
                    <a:pt x="21" y="12"/>
                  </a:lnTo>
                  <a:lnTo>
                    <a:pt x="1689" y="1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13" name="Freeform 1708"/>
            <p:cNvSpPr/>
            <p:nvPr/>
          </p:nvSpPr>
          <p:spPr>
            <a:xfrm>
              <a:off x="3924" y="3071"/>
              <a:ext cx="19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87" y="1"/>
                </a:cxn>
                <a:cxn ang="0">
                  <a:pos x="0" y="0"/>
                </a:cxn>
              </a:cxnLst>
              <a:rect l="0" t="0" r="0" b="0"/>
              <a:pathLst>
                <a:path w="1713" h="12">
                  <a:moveTo>
                    <a:pt x="0" y="0"/>
                  </a:moveTo>
                  <a:lnTo>
                    <a:pt x="1713" y="0"/>
                  </a:lnTo>
                  <a:lnTo>
                    <a:pt x="1689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14" name="Freeform 1709"/>
            <p:cNvSpPr/>
            <p:nvPr/>
          </p:nvSpPr>
          <p:spPr>
            <a:xfrm>
              <a:off x="3924" y="3071"/>
              <a:ext cx="19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87" y="1"/>
                </a:cxn>
                <a:cxn ang="0">
                  <a:pos x="0" y="0"/>
                </a:cxn>
              </a:cxnLst>
              <a:rect l="0" t="0" r="0" b="0"/>
              <a:pathLst>
                <a:path w="1713" h="12">
                  <a:moveTo>
                    <a:pt x="0" y="0"/>
                  </a:moveTo>
                  <a:lnTo>
                    <a:pt x="1713" y="0"/>
                  </a:lnTo>
                  <a:lnTo>
                    <a:pt x="1689" y="1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15" name="Freeform 1710"/>
            <p:cNvSpPr/>
            <p:nvPr/>
          </p:nvSpPr>
          <p:spPr>
            <a:xfrm>
              <a:off x="4434" y="3071"/>
              <a:ext cx="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"/>
                </a:cxn>
                <a:cxn ang="0">
                  <a:pos x="68" y="1"/>
                </a:cxn>
                <a:cxn ang="0">
                  <a:pos x="0" y="0"/>
                </a:cxn>
              </a:cxnLst>
              <a:rect l="0" t="0" r="0" b="0"/>
              <a:pathLst>
                <a:path w="607" h="12">
                  <a:moveTo>
                    <a:pt x="0" y="0"/>
                  </a:moveTo>
                  <a:lnTo>
                    <a:pt x="55" y="12"/>
                  </a:lnTo>
                  <a:lnTo>
                    <a:pt x="607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16" name="Freeform 1711"/>
            <p:cNvSpPr/>
            <p:nvPr/>
          </p:nvSpPr>
          <p:spPr>
            <a:xfrm>
              <a:off x="4434" y="3071"/>
              <a:ext cx="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"/>
                </a:cxn>
                <a:cxn ang="0">
                  <a:pos x="68" y="1"/>
                </a:cxn>
                <a:cxn ang="0">
                  <a:pos x="0" y="0"/>
                </a:cxn>
              </a:cxnLst>
              <a:rect l="0" t="0" r="0" b="0"/>
              <a:pathLst>
                <a:path w="607" h="12">
                  <a:moveTo>
                    <a:pt x="0" y="0"/>
                  </a:moveTo>
                  <a:lnTo>
                    <a:pt x="55" y="12"/>
                  </a:lnTo>
                  <a:lnTo>
                    <a:pt x="607" y="1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17" name="Freeform 1712"/>
            <p:cNvSpPr/>
            <p:nvPr/>
          </p:nvSpPr>
          <p:spPr>
            <a:xfrm>
              <a:off x="4434" y="3071"/>
              <a:ext cx="7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2" y="0"/>
                </a:cxn>
                <a:cxn ang="0">
                  <a:pos x="68" y="1"/>
                </a:cxn>
                <a:cxn ang="0">
                  <a:pos x="0" y="0"/>
                </a:cxn>
              </a:cxnLst>
              <a:rect l="0" t="0" r="0" b="0"/>
              <a:pathLst>
                <a:path w="645" h="12">
                  <a:moveTo>
                    <a:pt x="0" y="0"/>
                  </a:moveTo>
                  <a:lnTo>
                    <a:pt x="645" y="0"/>
                  </a:lnTo>
                  <a:lnTo>
                    <a:pt x="607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18" name="Freeform 1713"/>
            <p:cNvSpPr/>
            <p:nvPr/>
          </p:nvSpPr>
          <p:spPr>
            <a:xfrm>
              <a:off x="4434" y="3071"/>
              <a:ext cx="7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2" y="0"/>
                </a:cxn>
                <a:cxn ang="0">
                  <a:pos x="68" y="1"/>
                </a:cxn>
                <a:cxn ang="0">
                  <a:pos x="0" y="0"/>
                </a:cxn>
              </a:cxnLst>
              <a:rect l="0" t="0" r="0" b="0"/>
              <a:pathLst>
                <a:path w="645" h="12">
                  <a:moveTo>
                    <a:pt x="0" y="0"/>
                  </a:moveTo>
                  <a:lnTo>
                    <a:pt x="645" y="0"/>
                  </a:lnTo>
                  <a:lnTo>
                    <a:pt x="607" y="1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19" name="Freeform 1714"/>
            <p:cNvSpPr/>
            <p:nvPr/>
          </p:nvSpPr>
          <p:spPr>
            <a:xfrm>
              <a:off x="3926" y="3072"/>
              <a:ext cx="18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2"/>
                </a:cxn>
                <a:cxn ang="0">
                  <a:pos x="181" y="2"/>
                </a:cxn>
                <a:cxn ang="0">
                  <a:pos x="0" y="0"/>
                </a:cxn>
              </a:cxnLst>
              <a:rect l="0" t="0" r="0" b="0"/>
              <a:pathLst>
                <a:path w="1629" h="21">
                  <a:moveTo>
                    <a:pt x="0" y="0"/>
                  </a:moveTo>
                  <a:lnTo>
                    <a:pt x="36" y="21"/>
                  </a:lnTo>
                  <a:lnTo>
                    <a:pt x="1629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20" name="Freeform 1715"/>
            <p:cNvSpPr/>
            <p:nvPr/>
          </p:nvSpPr>
          <p:spPr>
            <a:xfrm>
              <a:off x="3926" y="3072"/>
              <a:ext cx="18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2"/>
                </a:cxn>
                <a:cxn ang="0">
                  <a:pos x="181" y="2"/>
                </a:cxn>
                <a:cxn ang="0">
                  <a:pos x="0" y="0"/>
                </a:cxn>
              </a:cxnLst>
              <a:rect l="0" t="0" r="0" b="0"/>
              <a:pathLst>
                <a:path w="1629" h="21">
                  <a:moveTo>
                    <a:pt x="0" y="0"/>
                  </a:moveTo>
                  <a:lnTo>
                    <a:pt x="36" y="21"/>
                  </a:lnTo>
                  <a:lnTo>
                    <a:pt x="1629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21" name="Freeform 1716"/>
            <p:cNvSpPr/>
            <p:nvPr/>
          </p:nvSpPr>
          <p:spPr>
            <a:xfrm>
              <a:off x="3926" y="3072"/>
              <a:ext cx="186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6" y="0"/>
                </a:cxn>
                <a:cxn ang="0">
                  <a:pos x="182" y="2"/>
                </a:cxn>
                <a:cxn ang="0">
                  <a:pos x="0" y="0"/>
                </a:cxn>
              </a:cxnLst>
              <a:rect l="0" t="0" r="0" b="0"/>
              <a:pathLst>
                <a:path w="1668" h="21">
                  <a:moveTo>
                    <a:pt x="0" y="0"/>
                  </a:moveTo>
                  <a:lnTo>
                    <a:pt x="1668" y="0"/>
                  </a:lnTo>
                  <a:lnTo>
                    <a:pt x="1629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22" name="Freeform 1717"/>
            <p:cNvSpPr/>
            <p:nvPr/>
          </p:nvSpPr>
          <p:spPr>
            <a:xfrm>
              <a:off x="3926" y="3072"/>
              <a:ext cx="186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6" y="0"/>
                </a:cxn>
                <a:cxn ang="0">
                  <a:pos x="182" y="2"/>
                </a:cxn>
                <a:cxn ang="0">
                  <a:pos x="0" y="0"/>
                </a:cxn>
              </a:cxnLst>
              <a:rect l="0" t="0" r="0" b="0"/>
              <a:pathLst>
                <a:path w="1668" h="21">
                  <a:moveTo>
                    <a:pt x="0" y="0"/>
                  </a:moveTo>
                  <a:lnTo>
                    <a:pt x="1668" y="0"/>
                  </a:lnTo>
                  <a:lnTo>
                    <a:pt x="1629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23" name="Freeform 1718"/>
            <p:cNvSpPr/>
            <p:nvPr/>
          </p:nvSpPr>
          <p:spPr>
            <a:xfrm>
              <a:off x="4441" y="3072"/>
              <a:ext cx="48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2"/>
                </a:cxn>
                <a:cxn ang="0">
                  <a:pos x="48" y="2"/>
                </a:cxn>
                <a:cxn ang="0">
                  <a:pos x="0" y="0"/>
                </a:cxn>
              </a:cxnLst>
              <a:rect l="0" t="0" r="0" b="0"/>
              <a:pathLst>
                <a:path w="435" h="21">
                  <a:moveTo>
                    <a:pt x="0" y="0"/>
                  </a:moveTo>
                  <a:lnTo>
                    <a:pt x="95" y="21"/>
                  </a:lnTo>
                  <a:lnTo>
                    <a:pt x="435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24" name="Freeform 1719"/>
            <p:cNvSpPr/>
            <p:nvPr/>
          </p:nvSpPr>
          <p:spPr>
            <a:xfrm>
              <a:off x="4441" y="3072"/>
              <a:ext cx="48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2"/>
                </a:cxn>
                <a:cxn ang="0">
                  <a:pos x="48" y="2"/>
                </a:cxn>
                <a:cxn ang="0">
                  <a:pos x="0" y="0"/>
                </a:cxn>
              </a:cxnLst>
              <a:rect l="0" t="0" r="0" b="0"/>
              <a:pathLst>
                <a:path w="435" h="21">
                  <a:moveTo>
                    <a:pt x="0" y="0"/>
                  </a:moveTo>
                  <a:lnTo>
                    <a:pt x="95" y="21"/>
                  </a:lnTo>
                  <a:lnTo>
                    <a:pt x="435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25" name="Freeform 1720"/>
            <p:cNvSpPr/>
            <p:nvPr/>
          </p:nvSpPr>
          <p:spPr>
            <a:xfrm>
              <a:off x="4441" y="3072"/>
              <a:ext cx="6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1" y="0"/>
                </a:cxn>
                <a:cxn ang="0">
                  <a:pos x="48" y="2"/>
                </a:cxn>
                <a:cxn ang="0">
                  <a:pos x="0" y="0"/>
                </a:cxn>
              </a:cxnLst>
              <a:rect l="0" t="0" r="0" b="0"/>
              <a:pathLst>
                <a:path w="552" h="21">
                  <a:moveTo>
                    <a:pt x="0" y="0"/>
                  </a:moveTo>
                  <a:lnTo>
                    <a:pt x="552" y="0"/>
                  </a:lnTo>
                  <a:lnTo>
                    <a:pt x="435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26" name="Freeform 1721"/>
            <p:cNvSpPr/>
            <p:nvPr/>
          </p:nvSpPr>
          <p:spPr>
            <a:xfrm>
              <a:off x="4441" y="3072"/>
              <a:ext cx="6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1" y="0"/>
                </a:cxn>
                <a:cxn ang="0">
                  <a:pos x="48" y="2"/>
                </a:cxn>
                <a:cxn ang="0">
                  <a:pos x="0" y="0"/>
                </a:cxn>
              </a:cxnLst>
              <a:rect l="0" t="0" r="0" b="0"/>
              <a:pathLst>
                <a:path w="552" h="21">
                  <a:moveTo>
                    <a:pt x="0" y="0"/>
                  </a:moveTo>
                  <a:lnTo>
                    <a:pt x="552" y="0"/>
                  </a:lnTo>
                  <a:lnTo>
                    <a:pt x="435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27" name="Freeform 1722"/>
            <p:cNvSpPr/>
            <p:nvPr/>
          </p:nvSpPr>
          <p:spPr>
            <a:xfrm>
              <a:off x="3930" y="3074"/>
              <a:ext cx="17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76" y="1"/>
                </a:cxn>
                <a:cxn ang="0">
                  <a:pos x="0" y="0"/>
                </a:cxn>
              </a:cxnLst>
              <a:rect l="0" t="0" r="0" b="0"/>
              <a:pathLst>
                <a:path w="1585" h="3">
                  <a:moveTo>
                    <a:pt x="0" y="0"/>
                  </a:moveTo>
                  <a:lnTo>
                    <a:pt x="7" y="3"/>
                  </a:lnTo>
                  <a:lnTo>
                    <a:pt x="1585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28" name="Freeform 1723"/>
            <p:cNvSpPr/>
            <p:nvPr/>
          </p:nvSpPr>
          <p:spPr>
            <a:xfrm>
              <a:off x="3930" y="3074"/>
              <a:ext cx="17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76" y="1"/>
                </a:cxn>
                <a:cxn ang="0">
                  <a:pos x="0" y="0"/>
                </a:cxn>
              </a:cxnLst>
              <a:rect l="0" t="0" r="0" b="0"/>
              <a:pathLst>
                <a:path w="1585" h="3">
                  <a:moveTo>
                    <a:pt x="0" y="0"/>
                  </a:moveTo>
                  <a:lnTo>
                    <a:pt x="7" y="3"/>
                  </a:lnTo>
                  <a:lnTo>
                    <a:pt x="1585" y="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29" name="Freeform 1724"/>
            <p:cNvSpPr/>
            <p:nvPr/>
          </p:nvSpPr>
          <p:spPr>
            <a:xfrm>
              <a:off x="3930" y="3074"/>
              <a:ext cx="17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" y="0"/>
                </a:cxn>
                <a:cxn ang="0">
                  <a:pos x="176" y="1"/>
                </a:cxn>
                <a:cxn ang="0">
                  <a:pos x="0" y="0"/>
                </a:cxn>
              </a:cxnLst>
              <a:rect l="0" t="0" r="0" b="0"/>
              <a:pathLst>
                <a:path w="1593" h="3">
                  <a:moveTo>
                    <a:pt x="0" y="0"/>
                  </a:moveTo>
                  <a:lnTo>
                    <a:pt x="1593" y="0"/>
                  </a:lnTo>
                  <a:lnTo>
                    <a:pt x="1585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30" name="Freeform 1725"/>
            <p:cNvSpPr/>
            <p:nvPr/>
          </p:nvSpPr>
          <p:spPr>
            <a:xfrm>
              <a:off x="3930" y="3074"/>
              <a:ext cx="17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" y="0"/>
                </a:cxn>
                <a:cxn ang="0">
                  <a:pos x="176" y="1"/>
                </a:cxn>
                <a:cxn ang="0">
                  <a:pos x="0" y="0"/>
                </a:cxn>
              </a:cxnLst>
              <a:rect l="0" t="0" r="0" b="0"/>
              <a:pathLst>
                <a:path w="1593" h="3">
                  <a:moveTo>
                    <a:pt x="0" y="0"/>
                  </a:moveTo>
                  <a:lnTo>
                    <a:pt x="1593" y="0"/>
                  </a:lnTo>
                  <a:lnTo>
                    <a:pt x="1585" y="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31" name="Freeform 1726"/>
            <p:cNvSpPr/>
            <p:nvPr/>
          </p:nvSpPr>
          <p:spPr>
            <a:xfrm>
              <a:off x="4451" y="3074"/>
              <a:ext cx="3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35" y="1"/>
                </a:cxn>
                <a:cxn ang="0">
                  <a:pos x="0" y="0"/>
                </a:cxn>
              </a:cxnLst>
              <a:rect l="0" t="0" r="0" b="0"/>
              <a:pathLst>
                <a:path w="318" h="3">
                  <a:moveTo>
                    <a:pt x="0" y="0"/>
                  </a:moveTo>
                  <a:lnTo>
                    <a:pt x="46" y="3"/>
                  </a:lnTo>
                  <a:lnTo>
                    <a:pt x="318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32" name="Freeform 1727"/>
            <p:cNvSpPr/>
            <p:nvPr/>
          </p:nvSpPr>
          <p:spPr>
            <a:xfrm>
              <a:off x="4451" y="3074"/>
              <a:ext cx="3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35" y="1"/>
                </a:cxn>
                <a:cxn ang="0">
                  <a:pos x="0" y="0"/>
                </a:cxn>
              </a:cxnLst>
              <a:rect l="0" t="0" r="0" b="0"/>
              <a:pathLst>
                <a:path w="318" h="3">
                  <a:moveTo>
                    <a:pt x="0" y="0"/>
                  </a:moveTo>
                  <a:lnTo>
                    <a:pt x="46" y="3"/>
                  </a:lnTo>
                  <a:lnTo>
                    <a:pt x="318" y="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33" name="Freeform 1728"/>
            <p:cNvSpPr/>
            <p:nvPr/>
          </p:nvSpPr>
          <p:spPr>
            <a:xfrm>
              <a:off x="4451" y="3074"/>
              <a:ext cx="3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" y="0"/>
                </a:cxn>
                <a:cxn ang="0">
                  <a:pos x="36" y="1"/>
                </a:cxn>
                <a:cxn ang="0">
                  <a:pos x="0" y="0"/>
                </a:cxn>
              </a:cxnLst>
              <a:rect l="0" t="0" r="0" b="0"/>
              <a:pathLst>
                <a:path w="340" h="3">
                  <a:moveTo>
                    <a:pt x="0" y="0"/>
                  </a:moveTo>
                  <a:lnTo>
                    <a:pt x="340" y="0"/>
                  </a:lnTo>
                  <a:lnTo>
                    <a:pt x="318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34" name="Freeform 1729"/>
            <p:cNvSpPr/>
            <p:nvPr/>
          </p:nvSpPr>
          <p:spPr>
            <a:xfrm>
              <a:off x="4451" y="3074"/>
              <a:ext cx="3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" y="0"/>
                </a:cxn>
                <a:cxn ang="0">
                  <a:pos x="36" y="1"/>
                </a:cxn>
                <a:cxn ang="0">
                  <a:pos x="0" y="0"/>
                </a:cxn>
              </a:cxnLst>
              <a:rect l="0" t="0" r="0" b="0"/>
              <a:pathLst>
                <a:path w="340" h="3">
                  <a:moveTo>
                    <a:pt x="0" y="0"/>
                  </a:moveTo>
                  <a:lnTo>
                    <a:pt x="340" y="0"/>
                  </a:lnTo>
                  <a:lnTo>
                    <a:pt x="318" y="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35" name="Freeform 1730"/>
            <p:cNvSpPr/>
            <p:nvPr/>
          </p:nvSpPr>
          <p:spPr>
            <a:xfrm>
              <a:off x="3931" y="3075"/>
              <a:ext cx="17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175" y="1"/>
                </a:cxn>
                <a:cxn ang="0">
                  <a:pos x="0" y="0"/>
                </a:cxn>
              </a:cxnLst>
              <a:rect l="0" t="0" r="0" b="0"/>
              <a:pathLst>
                <a:path w="1574" h="2">
                  <a:moveTo>
                    <a:pt x="0" y="0"/>
                  </a:moveTo>
                  <a:lnTo>
                    <a:pt x="4" y="2"/>
                  </a:lnTo>
                  <a:lnTo>
                    <a:pt x="1574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36" name="Freeform 1731"/>
            <p:cNvSpPr/>
            <p:nvPr/>
          </p:nvSpPr>
          <p:spPr>
            <a:xfrm>
              <a:off x="3931" y="3075"/>
              <a:ext cx="17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175" y="1"/>
                </a:cxn>
                <a:cxn ang="0">
                  <a:pos x="0" y="0"/>
                </a:cxn>
              </a:cxnLst>
              <a:rect l="0" t="0" r="0" b="0"/>
              <a:pathLst>
                <a:path w="1574" h="2">
                  <a:moveTo>
                    <a:pt x="0" y="0"/>
                  </a:moveTo>
                  <a:lnTo>
                    <a:pt x="4" y="2"/>
                  </a:lnTo>
                  <a:lnTo>
                    <a:pt x="1574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37" name="Freeform 1732"/>
            <p:cNvSpPr/>
            <p:nvPr/>
          </p:nvSpPr>
          <p:spPr>
            <a:xfrm>
              <a:off x="3931" y="3075"/>
              <a:ext cx="17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5" y="0"/>
                </a:cxn>
                <a:cxn ang="0">
                  <a:pos x="175" y="1"/>
                </a:cxn>
                <a:cxn ang="0">
                  <a:pos x="0" y="0"/>
                </a:cxn>
              </a:cxnLst>
              <a:rect l="0" t="0" r="0" b="0"/>
              <a:pathLst>
                <a:path w="1578" h="2">
                  <a:moveTo>
                    <a:pt x="0" y="0"/>
                  </a:moveTo>
                  <a:lnTo>
                    <a:pt x="1578" y="0"/>
                  </a:lnTo>
                  <a:lnTo>
                    <a:pt x="1574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38" name="Freeform 1733"/>
            <p:cNvSpPr/>
            <p:nvPr/>
          </p:nvSpPr>
          <p:spPr>
            <a:xfrm>
              <a:off x="3931" y="3075"/>
              <a:ext cx="17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5" y="0"/>
                </a:cxn>
                <a:cxn ang="0">
                  <a:pos x="175" y="1"/>
                </a:cxn>
                <a:cxn ang="0">
                  <a:pos x="0" y="0"/>
                </a:cxn>
              </a:cxnLst>
              <a:rect l="0" t="0" r="0" b="0"/>
              <a:pathLst>
                <a:path w="1578" h="2">
                  <a:moveTo>
                    <a:pt x="0" y="0"/>
                  </a:moveTo>
                  <a:lnTo>
                    <a:pt x="1578" y="0"/>
                  </a:lnTo>
                  <a:lnTo>
                    <a:pt x="1574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39" name="Freeform 1734"/>
            <p:cNvSpPr/>
            <p:nvPr/>
          </p:nvSpPr>
          <p:spPr>
            <a:xfrm>
              <a:off x="4456" y="3075"/>
              <a:ext cx="2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1"/>
                </a:cxn>
                <a:cxn ang="0">
                  <a:pos x="29" y="1"/>
                </a:cxn>
                <a:cxn ang="0">
                  <a:pos x="0" y="0"/>
                </a:cxn>
              </a:cxnLst>
              <a:rect l="0" t="0" r="0" b="0"/>
              <a:pathLst>
                <a:path w="260" h="2">
                  <a:moveTo>
                    <a:pt x="0" y="0"/>
                  </a:moveTo>
                  <a:lnTo>
                    <a:pt x="25" y="2"/>
                  </a:lnTo>
                  <a:lnTo>
                    <a:pt x="26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40" name="Freeform 1735"/>
            <p:cNvSpPr/>
            <p:nvPr/>
          </p:nvSpPr>
          <p:spPr>
            <a:xfrm>
              <a:off x="4456" y="3075"/>
              <a:ext cx="2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1"/>
                </a:cxn>
                <a:cxn ang="0">
                  <a:pos x="29" y="1"/>
                </a:cxn>
                <a:cxn ang="0">
                  <a:pos x="0" y="0"/>
                </a:cxn>
              </a:cxnLst>
              <a:rect l="0" t="0" r="0" b="0"/>
              <a:pathLst>
                <a:path w="260" h="2">
                  <a:moveTo>
                    <a:pt x="0" y="0"/>
                  </a:moveTo>
                  <a:lnTo>
                    <a:pt x="25" y="2"/>
                  </a:lnTo>
                  <a:lnTo>
                    <a:pt x="260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41" name="Freeform 1736"/>
            <p:cNvSpPr/>
            <p:nvPr/>
          </p:nvSpPr>
          <p:spPr>
            <a:xfrm>
              <a:off x="4456" y="3075"/>
              <a:ext cx="3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0"/>
                </a:cxn>
                <a:cxn ang="0">
                  <a:pos x="29" y="1"/>
                </a:cxn>
                <a:cxn ang="0">
                  <a:pos x="0" y="0"/>
                </a:cxn>
              </a:cxnLst>
              <a:rect l="0" t="0" r="0" b="0"/>
              <a:pathLst>
                <a:path w="272" h="2">
                  <a:moveTo>
                    <a:pt x="0" y="0"/>
                  </a:moveTo>
                  <a:lnTo>
                    <a:pt x="272" y="0"/>
                  </a:lnTo>
                  <a:lnTo>
                    <a:pt x="26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42" name="Freeform 1737"/>
            <p:cNvSpPr/>
            <p:nvPr/>
          </p:nvSpPr>
          <p:spPr>
            <a:xfrm>
              <a:off x="4456" y="3075"/>
              <a:ext cx="3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0"/>
                </a:cxn>
                <a:cxn ang="0">
                  <a:pos x="29" y="1"/>
                </a:cxn>
                <a:cxn ang="0">
                  <a:pos x="0" y="0"/>
                </a:cxn>
              </a:cxnLst>
              <a:rect l="0" t="0" r="0" b="0"/>
              <a:pathLst>
                <a:path w="272" h="2">
                  <a:moveTo>
                    <a:pt x="0" y="0"/>
                  </a:moveTo>
                  <a:lnTo>
                    <a:pt x="272" y="0"/>
                  </a:lnTo>
                  <a:lnTo>
                    <a:pt x="260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43" name="Freeform 1738"/>
            <p:cNvSpPr/>
            <p:nvPr/>
          </p:nvSpPr>
          <p:spPr>
            <a:xfrm>
              <a:off x="3931" y="3075"/>
              <a:ext cx="17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173" y="1"/>
                </a:cxn>
                <a:cxn ang="0">
                  <a:pos x="0" y="0"/>
                </a:cxn>
              </a:cxnLst>
              <a:rect l="0" t="0" r="0" b="0"/>
              <a:pathLst>
                <a:path w="1556" h="7">
                  <a:moveTo>
                    <a:pt x="0" y="0"/>
                  </a:moveTo>
                  <a:lnTo>
                    <a:pt x="17" y="7"/>
                  </a:lnTo>
                  <a:lnTo>
                    <a:pt x="1556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44" name="Freeform 1739"/>
            <p:cNvSpPr/>
            <p:nvPr/>
          </p:nvSpPr>
          <p:spPr>
            <a:xfrm>
              <a:off x="3931" y="3075"/>
              <a:ext cx="17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173" y="1"/>
                </a:cxn>
                <a:cxn ang="0">
                  <a:pos x="0" y="0"/>
                </a:cxn>
              </a:cxnLst>
              <a:rect l="0" t="0" r="0" b="0"/>
              <a:pathLst>
                <a:path w="1556" h="7">
                  <a:moveTo>
                    <a:pt x="0" y="0"/>
                  </a:moveTo>
                  <a:lnTo>
                    <a:pt x="17" y="7"/>
                  </a:lnTo>
                  <a:lnTo>
                    <a:pt x="1556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45" name="Freeform 1740"/>
            <p:cNvSpPr/>
            <p:nvPr/>
          </p:nvSpPr>
          <p:spPr>
            <a:xfrm>
              <a:off x="3931" y="3075"/>
              <a:ext cx="17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5" y="0"/>
                </a:cxn>
                <a:cxn ang="0">
                  <a:pos x="173" y="1"/>
                </a:cxn>
                <a:cxn ang="0">
                  <a:pos x="0" y="0"/>
                </a:cxn>
              </a:cxnLst>
              <a:rect l="0" t="0" r="0" b="0"/>
              <a:pathLst>
                <a:path w="1570" h="7">
                  <a:moveTo>
                    <a:pt x="0" y="0"/>
                  </a:moveTo>
                  <a:lnTo>
                    <a:pt x="1570" y="0"/>
                  </a:lnTo>
                  <a:lnTo>
                    <a:pt x="1556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46" name="Freeform 1741"/>
            <p:cNvSpPr/>
            <p:nvPr/>
          </p:nvSpPr>
          <p:spPr>
            <a:xfrm>
              <a:off x="3931" y="3075"/>
              <a:ext cx="17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5" y="0"/>
                </a:cxn>
                <a:cxn ang="0">
                  <a:pos x="173" y="1"/>
                </a:cxn>
                <a:cxn ang="0">
                  <a:pos x="0" y="0"/>
                </a:cxn>
              </a:cxnLst>
              <a:rect l="0" t="0" r="0" b="0"/>
              <a:pathLst>
                <a:path w="1570" h="7">
                  <a:moveTo>
                    <a:pt x="0" y="0"/>
                  </a:moveTo>
                  <a:lnTo>
                    <a:pt x="1570" y="0"/>
                  </a:lnTo>
                  <a:lnTo>
                    <a:pt x="1556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47" name="Freeform 1742"/>
            <p:cNvSpPr/>
            <p:nvPr/>
          </p:nvSpPr>
          <p:spPr>
            <a:xfrm>
              <a:off x="4459" y="3075"/>
              <a:ext cx="2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" y="0"/>
                </a:cxn>
                <a:cxn ang="0">
                  <a:pos x="9" y="1"/>
                </a:cxn>
                <a:cxn ang="0">
                  <a:pos x="0" y="0"/>
                </a:cxn>
              </a:cxnLst>
              <a:rect l="0" t="0" r="0" b="0"/>
              <a:pathLst>
                <a:path w="235" h="7">
                  <a:moveTo>
                    <a:pt x="0" y="0"/>
                  </a:moveTo>
                  <a:lnTo>
                    <a:pt x="235" y="0"/>
                  </a:lnTo>
                  <a:lnTo>
                    <a:pt x="81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48" name="Freeform 1743"/>
            <p:cNvSpPr/>
            <p:nvPr/>
          </p:nvSpPr>
          <p:spPr>
            <a:xfrm>
              <a:off x="4459" y="3075"/>
              <a:ext cx="2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" y="0"/>
                </a:cxn>
                <a:cxn ang="0">
                  <a:pos x="9" y="1"/>
                </a:cxn>
                <a:cxn ang="0">
                  <a:pos x="0" y="0"/>
                </a:cxn>
              </a:cxnLst>
              <a:rect l="0" t="0" r="0" b="0"/>
              <a:pathLst>
                <a:path w="235" h="7">
                  <a:moveTo>
                    <a:pt x="0" y="0"/>
                  </a:moveTo>
                  <a:lnTo>
                    <a:pt x="235" y="0"/>
                  </a:lnTo>
                  <a:lnTo>
                    <a:pt x="81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49" name="Freeform 1744"/>
            <p:cNvSpPr/>
            <p:nvPr/>
          </p:nvSpPr>
          <p:spPr>
            <a:xfrm>
              <a:off x="3933" y="3076"/>
              <a:ext cx="167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2"/>
                </a:cxn>
                <a:cxn ang="0">
                  <a:pos x="167" y="2"/>
                </a:cxn>
                <a:cxn ang="0">
                  <a:pos x="0" y="0"/>
                </a:cxn>
              </a:cxnLst>
              <a:rect l="0" t="0" r="0" b="0"/>
              <a:pathLst>
                <a:path w="1501" h="19">
                  <a:moveTo>
                    <a:pt x="0" y="0"/>
                  </a:moveTo>
                  <a:lnTo>
                    <a:pt x="46" y="19"/>
                  </a:lnTo>
                  <a:lnTo>
                    <a:pt x="1501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50" name="Freeform 1745"/>
            <p:cNvSpPr/>
            <p:nvPr/>
          </p:nvSpPr>
          <p:spPr>
            <a:xfrm>
              <a:off x="3933" y="3076"/>
              <a:ext cx="167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2"/>
                </a:cxn>
                <a:cxn ang="0">
                  <a:pos x="167" y="2"/>
                </a:cxn>
                <a:cxn ang="0">
                  <a:pos x="0" y="0"/>
                </a:cxn>
              </a:cxnLst>
              <a:rect l="0" t="0" r="0" b="0"/>
              <a:pathLst>
                <a:path w="1501" h="19">
                  <a:moveTo>
                    <a:pt x="0" y="0"/>
                  </a:moveTo>
                  <a:lnTo>
                    <a:pt x="46" y="19"/>
                  </a:lnTo>
                  <a:lnTo>
                    <a:pt x="1501" y="1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51" name="Freeform 1746"/>
            <p:cNvSpPr/>
            <p:nvPr/>
          </p:nvSpPr>
          <p:spPr>
            <a:xfrm>
              <a:off x="3933" y="3076"/>
              <a:ext cx="17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1" y="0"/>
                </a:cxn>
                <a:cxn ang="0">
                  <a:pos x="167" y="2"/>
                </a:cxn>
                <a:cxn ang="0">
                  <a:pos x="0" y="0"/>
                </a:cxn>
              </a:cxnLst>
              <a:rect l="0" t="0" r="0" b="0"/>
              <a:pathLst>
                <a:path w="1539" h="19">
                  <a:moveTo>
                    <a:pt x="0" y="0"/>
                  </a:moveTo>
                  <a:lnTo>
                    <a:pt x="1539" y="0"/>
                  </a:lnTo>
                  <a:lnTo>
                    <a:pt x="1501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52" name="Freeform 1747"/>
            <p:cNvSpPr/>
            <p:nvPr/>
          </p:nvSpPr>
          <p:spPr>
            <a:xfrm>
              <a:off x="3933" y="3076"/>
              <a:ext cx="17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1" y="0"/>
                </a:cxn>
                <a:cxn ang="0">
                  <a:pos x="167" y="2"/>
                </a:cxn>
                <a:cxn ang="0">
                  <a:pos x="0" y="0"/>
                </a:cxn>
              </a:cxnLst>
              <a:rect l="0" t="0" r="0" b="0"/>
              <a:pathLst>
                <a:path w="1539" h="19">
                  <a:moveTo>
                    <a:pt x="0" y="0"/>
                  </a:moveTo>
                  <a:lnTo>
                    <a:pt x="1539" y="0"/>
                  </a:lnTo>
                  <a:lnTo>
                    <a:pt x="1501" y="1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53" name="Freeform 1748"/>
            <p:cNvSpPr/>
            <p:nvPr/>
          </p:nvSpPr>
          <p:spPr>
            <a:xfrm>
              <a:off x="3938" y="3078"/>
              <a:ext cx="148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5"/>
                </a:cxn>
                <a:cxn ang="0">
                  <a:pos x="148" y="5"/>
                </a:cxn>
                <a:cxn ang="0">
                  <a:pos x="0" y="0"/>
                </a:cxn>
              </a:cxnLst>
              <a:rect l="0" t="0" r="0" b="0"/>
              <a:pathLst>
                <a:path w="1329" h="48">
                  <a:moveTo>
                    <a:pt x="0" y="0"/>
                  </a:moveTo>
                  <a:lnTo>
                    <a:pt x="113" y="48"/>
                  </a:lnTo>
                  <a:lnTo>
                    <a:pt x="1329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54" name="Freeform 1749"/>
            <p:cNvSpPr/>
            <p:nvPr/>
          </p:nvSpPr>
          <p:spPr>
            <a:xfrm>
              <a:off x="3938" y="3078"/>
              <a:ext cx="148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5"/>
                </a:cxn>
                <a:cxn ang="0">
                  <a:pos x="148" y="5"/>
                </a:cxn>
                <a:cxn ang="0">
                  <a:pos x="0" y="0"/>
                </a:cxn>
              </a:cxnLst>
              <a:rect l="0" t="0" r="0" b="0"/>
              <a:pathLst>
                <a:path w="1329" h="48">
                  <a:moveTo>
                    <a:pt x="0" y="0"/>
                  </a:moveTo>
                  <a:lnTo>
                    <a:pt x="113" y="48"/>
                  </a:lnTo>
                  <a:lnTo>
                    <a:pt x="1329" y="4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55" name="Freeform 1750"/>
            <p:cNvSpPr/>
            <p:nvPr/>
          </p:nvSpPr>
          <p:spPr>
            <a:xfrm>
              <a:off x="3938" y="3078"/>
              <a:ext cx="162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2" y="0"/>
                </a:cxn>
                <a:cxn ang="0">
                  <a:pos x="148" y="5"/>
                </a:cxn>
                <a:cxn ang="0">
                  <a:pos x="0" y="0"/>
                </a:cxn>
              </a:cxnLst>
              <a:rect l="0" t="0" r="0" b="0"/>
              <a:pathLst>
                <a:path w="1455" h="48">
                  <a:moveTo>
                    <a:pt x="0" y="0"/>
                  </a:moveTo>
                  <a:lnTo>
                    <a:pt x="1455" y="0"/>
                  </a:lnTo>
                  <a:lnTo>
                    <a:pt x="1329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56" name="Freeform 1751"/>
            <p:cNvSpPr/>
            <p:nvPr/>
          </p:nvSpPr>
          <p:spPr>
            <a:xfrm>
              <a:off x="3938" y="3078"/>
              <a:ext cx="162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2" y="0"/>
                </a:cxn>
                <a:cxn ang="0">
                  <a:pos x="148" y="5"/>
                </a:cxn>
                <a:cxn ang="0">
                  <a:pos x="0" y="0"/>
                </a:cxn>
              </a:cxnLst>
              <a:rect l="0" t="0" r="0" b="0"/>
              <a:pathLst>
                <a:path w="1455" h="48">
                  <a:moveTo>
                    <a:pt x="0" y="0"/>
                  </a:moveTo>
                  <a:lnTo>
                    <a:pt x="1455" y="0"/>
                  </a:lnTo>
                  <a:lnTo>
                    <a:pt x="1329" y="4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57" name="Freeform 1752"/>
            <p:cNvSpPr/>
            <p:nvPr/>
          </p:nvSpPr>
          <p:spPr>
            <a:xfrm>
              <a:off x="3951" y="3083"/>
              <a:ext cx="129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2"/>
                </a:cxn>
                <a:cxn ang="0">
                  <a:pos x="129" y="2"/>
                </a:cxn>
                <a:cxn ang="0">
                  <a:pos x="0" y="0"/>
                </a:cxn>
              </a:cxnLst>
              <a:rect l="0" t="0" r="0" b="0"/>
              <a:pathLst>
                <a:path w="1158" h="22">
                  <a:moveTo>
                    <a:pt x="0" y="0"/>
                  </a:moveTo>
                  <a:lnTo>
                    <a:pt x="73" y="22"/>
                  </a:lnTo>
                  <a:lnTo>
                    <a:pt x="1158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58" name="Freeform 1753"/>
            <p:cNvSpPr/>
            <p:nvPr/>
          </p:nvSpPr>
          <p:spPr>
            <a:xfrm>
              <a:off x="3951" y="3083"/>
              <a:ext cx="129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2"/>
                </a:cxn>
                <a:cxn ang="0">
                  <a:pos x="129" y="2"/>
                </a:cxn>
                <a:cxn ang="0">
                  <a:pos x="0" y="0"/>
                </a:cxn>
              </a:cxnLst>
              <a:rect l="0" t="0" r="0" b="0"/>
              <a:pathLst>
                <a:path w="1158" h="22">
                  <a:moveTo>
                    <a:pt x="0" y="0"/>
                  </a:moveTo>
                  <a:lnTo>
                    <a:pt x="73" y="22"/>
                  </a:lnTo>
                  <a:lnTo>
                    <a:pt x="1158" y="2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59" name="Freeform 1754"/>
            <p:cNvSpPr/>
            <p:nvPr/>
          </p:nvSpPr>
          <p:spPr>
            <a:xfrm>
              <a:off x="3951" y="3083"/>
              <a:ext cx="135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5" y="0"/>
                </a:cxn>
                <a:cxn ang="0">
                  <a:pos x="129" y="2"/>
                </a:cxn>
                <a:cxn ang="0">
                  <a:pos x="0" y="0"/>
                </a:cxn>
              </a:cxnLst>
              <a:rect l="0" t="0" r="0" b="0"/>
              <a:pathLst>
                <a:path w="1216" h="22">
                  <a:moveTo>
                    <a:pt x="0" y="0"/>
                  </a:moveTo>
                  <a:lnTo>
                    <a:pt x="1216" y="0"/>
                  </a:lnTo>
                  <a:lnTo>
                    <a:pt x="1158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60" name="Freeform 1755"/>
            <p:cNvSpPr/>
            <p:nvPr/>
          </p:nvSpPr>
          <p:spPr>
            <a:xfrm>
              <a:off x="3951" y="3083"/>
              <a:ext cx="135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5" y="0"/>
                </a:cxn>
                <a:cxn ang="0">
                  <a:pos x="129" y="2"/>
                </a:cxn>
                <a:cxn ang="0">
                  <a:pos x="0" y="0"/>
                </a:cxn>
              </a:cxnLst>
              <a:rect l="0" t="0" r="0" b="0"/>
              <a:pathLst>
                <a:path w="1216" h="22">
                  <a:moveTo>
                    <a:pt x="0" y="0"/>
                  </a:moveTo>
                  <a:lnTo>
                    <a:pt x="1216" y="0"/>
                  </a:lnTo>
                  <a:lnTo>
                    <a:pt x="1158" y="2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61" name="Freeform 1756"/>
            <p:cNvSpPr/>
            <p:nvPr/>
          </p:nvSpPr>
          <p:spPr>
            <a:xfrm>
              <a:off x="3959" y="3085"/>
              <a:ext cx="106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4"/>
                </a:cxn>
                <a:cxn ang="0">
                  <a:pos x="106" y="4"/>
                </a:cxn>
                <a:cxn ang="0">
                  <a:pos x="0" y="0"/>
                </a:cxn>
              </a:cxnLst>
              <a:rect l="0" t="0" r="0" b="0"/>
              <a:pathLst>
                <a:path w="953" h="35">
                  <a:moveTo>
                    <a:pt x="0" y="0"/>
                  </a:moveTo>
                  <a:lnTo>
                    <a:pt x="114" y="35"/>
                  </a:lnTo>
                  <a:lnTo>
                    <a:pt x="953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62" name="Freeform 1757"/>
            <p:cNvSpPr/>
            <p:nvPr/>
          </p:nvSpPr>
          <p:spPr>
            <a:xfrm>
              <a:off x="3959" y="3085"/>
              <a:ext cx="106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4"/>
                </a:cxn>
                <a:cxn ang="0">
                  <a:pos x="106" y="4"/>
                </a:cxn>
                <a:cxn ang="0">
                  <a:pos x="0" y="0"/>
                </a:cxn>
              </a:cxnLst>
              <a:rect l="0" t="0" r="0" b="0"/>
              <a:pathLst>
                <a:path w="953" h="35">
                  <a:moveTo>
                    <a:pt x="0" y="0"/>
                  </a:moveTo>
                  <a:lnTo>
                    <a:pt x="114" y="35"/>
                  </a:lnTo>
                  <a:lnTo>
                    <a:pt x="953" y="3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63" name="Freeform 1758"/>
            <p:cNvSpPr/>
            <p:nvPr/>
          </p:nvSpPr>
          <p:spPr>
            <a:xfrm>
              <a:off x="3959" y="3085"/>
              <a:ext cx="121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1" y="0"/>
                </a:cxn>
                <a:cxn ang="0">
                  <a:pos x="106" y="4"/>
                </a:cxn>
                <a:cxn ang="0">
                  <a:pos x="0" y="0"/>
                </a:cxn>
              </a:cxnLst>
              <a:rect l="0" t="0" r="0" b="0"/>
              <a:pathLst>
                <a:path w="1085" h="35">
                  <a:moveTo>
                    <a:pt x="0" y="0"/>
                  </a:moveTo>
                  <a:lnTo>
                    <a:pt x="1085" y="0"/>
                  </a:lnTo>
                  <a:lnTo>
                    <a:pt x="953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64" name="Freeform 1759"/>
            <p:cNvSpPr/>
            <p:nvPr/>
          </p:nvSpPr>
          <p:spPr>
            <a:xfrm>
              <a:off x="3959" y="3085"/>
              <a:ext cx="121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1" y="0"/>
                </a:cxn>
                <a:cxn ang="0">
                  <a:pos x="106" y="4"/>
                </a:cxn>
                <a:cxn ang="0">
                  <a:pos x="0" y="0"/>
                </a:cxn>
              </a:cxnLst>
              <a:rect l="0" t="0" r="0" b="0"/>
              <a:pathLst>
                <a:path w="1085" h="35">
                  <a:moveTo>
                    <a:pt x="0" y="0"/>
                  </a:moveTo>
                  <a:lnTo>
                    <a:pt x="1085" y="0"/>
                  </a:lnTo>
                  <a:lnTo>
                    <a:pt x="953" y="3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65" name="Freeform 1760"/>
            <p:cNvSpPr/>
            <p:nvPr/>
          </p:nvSpPr>
          <p:spPr>
            <a:xfrm>
              <a:off x="3972" y="3089"/>
              <a:ext cx="87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2"/>
                </a:cxn>
                <a:cxn ang="0">
                  <a:pos x="87" y="2"/>
                </a:cxn>
                <a:cxn ang="0">
                  <a:pos x="0" y="0"/>
                </a:cxn>
              </a:cxnLst>
              <a:rect l="0" t="0" r="0" b="0"/>
              <a:pathLst>
                <a:path w="782" h="14">
                  <a:moveTo>
                    <a:pt x="0" y="0"/>
                  </a:moveTo>
                  <a:lnTo>
                    <a:pt x="81" y="14"/>
                  </a:lnTo>
                  <a:lnTo>
                    <a:pt x="782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66" name="Freeform 1761"/>
            <p:cNvSpPr/>
            <p:nvPr/>
          </p:nvSpPr>
          <p:spPr>
            <a:xfrm>
              <a:off x="3972" y="3089"/>
              <a:ext cx="87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2"/>
                </a:cxn>
                <a:cxn ang="0">
                  <a:pos x="87" y="2"/>
                </a:cxn>
                <a:cxn ang="0">
                  <a:pos x="0" y="0"/>
                </a:cxn>
              </a:cxnLst>
              <a:rect l="0" t="0" r="0" b="0"/>
              <a:pathLst>
                <a:path w="782" h="14">
                  <a:moveTo>
                    <a:pt x="0" y="0"/>
                  </a:moveTo>
                  <a:lnTo>
                    <a:pt x="81" y="14"/>
                  </a:lnTo>
                  <a:lnTo>
                    <a:pt x="782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67" name="Freeform 1762"/>
            <p:cNvSpPr/>
            <p:nvPr/>
          </p:nvSpPr>
          <p:spPr>
            <a:xfrm>
              <a:off x="3972" y="3089"/>
              <a:ext cx="93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3" y="0"/>
                </a:cxn>
                <a:cxn ang="0">
                  <a:pos x="87" y="2"/>
                </a:cxn>
                <a:cxn ang="0">
                  <a:pos x="0" y="0"/>
                </a:cxn>
              </a:cxnLst>
              <a:rect l="0" t="0" r="0" b="0"/>
              <a:pathLst>
                <a:path w="839" h="14">
                  <a:moveTo>
                    <a:pt x="0" y="0"/>
                  </a:moveTo>
                  <a:lnTo>
                    <a:pt x="839" y="0"/>
                  </a:lnTo>
                  <a:lnTo>
                    <a:pt x="782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68" name="Freeform 1763"/>
            <p:cNvSpPr/>
            <p:nvPr/>
          </p:nvSpPr>
          <p:spPr>
            <a:xfrm>
              <a:off x="3972" y="3089"/>
              <a:ext cx="93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3" y="0"/>
                </a:cxn>
                <a:cxn ang="0">
                  <a:pos x="87" y="2"/>
                </a:cxn>
                <a:cxn ang="0">
                  <a:pos x="0" y="0"/>
                </a:cxn>
              </a:cxnLst>
              <a:rect l="0" t="0" r="0" b="0"/>
              <a:pathLst>
                <a:path w="839" h="14">
                  <a:moveTo>
                    <a:pt x="0" y="0"/>
                  </a:moveTo>
                  <a:lnTo>
                    <a:pt x="839" y="0"/>
                  </a:lnTo>
                  <a:lnTo>
                    <a:pt x="782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69" name="Freeform 1764"/>
            <p:cNvSpPr/>
            <p:nvPr/>
          </p:nvSpPr>
          <p:spPr>
            <a:xfrm>
              <a:off x="3981" y="3091"/>
              <a:ext cx="6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2"/>
                </a:cxn>
                <a:cxn ang="0">
                  <a:pos x="62" y="2"/>
                </a:cxn>
                <a:cxn ang="0">
                  <a:pos x="0" y="0"/>
                </a:cxn>
              </a:cxnLst>
              <a:rect l="0" t="0" r="0" b="0"/>
              <a:pathLst>
                <a:path w="557" h="20">
                  <a:moveTo>
                    <a:pt x="0" y="0"/>
                  </a:moveTo>
                  <a:lnTo>
                    <a:pt x="113" y="20"/>
                  </a:lnTo>
                  <a:lnTo>
                    <a:pt x="557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70" name="Freeform 1765"/>
            <p:cNvSpPr/>
            <p:nvPr/>
          </p:nvSpPr>
          <p:spPr>
            <a:xfrm>
              <a:off x="3981" y="3091"/>
              <a:ext cx="6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2"/>
                </a:cxn>
                <a:cxn ang="0">
                  <a:pos x="62" y="2"/>
                </a:cxn>
                <a:cxn ang="0">
                  <a:pos x="0" y="0"/>
                </a:cxn>
              </a:cxnLst>
              <a:rect l="0" t="0" r="0" b="0"/>
              <a:pathLst>
                <a:path w="557" h="20">
                  <a:moveTo>
                    <a:pt x="0" y="0"/>
                  </a:moveTo>
                  <a:lnTo>
                    <a:pt x="113" y="20"/>
                  </a:lnTo>
                  <a:lnTo>
                    <a:pt x="557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71" name="Freeform 1766"/>
            <p:cNvSpPr/>
            <p:nvPr/>
          </p:nvSpPr>
          <p:spPr>
            <a:xfrm>
              <a:off x="3981" y="3091"/>
              <a:ext cx="78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8" y="0"/>
                </a:cxn>
                <a:cxn ang="0">
                  <a:pos x="62" y="2"/>
                </a:cxn>
                <a:cxn ang="0">
                  <a:pos x="0" y="0"/>
                </a:cxn>
              </a:cxnLst>
              <a:rect l="0" t="0" r="0" b="0"/>
              <a:pathLst>
                <a:path w="701" h="20">
                  <a:moveTo>
                    <a:pt x="0" y="0"/>
                  </a:moveTo>
                  <a:lnTo>
                    <a:pt x="701" y="0"/>
                  </a:lnTo>
                  <a:lnTo>
                    <a:pt x="557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72" name="Freeform 1767"/>
            <p:cNvSpPr/>
            <p:nvPr/>
          </p:nvSpPr>
          <p:spPr>
            <a:xfrm>
              <a:off x="3981" y="3091"/>
              <a:ext cx="78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8" y="0"/>
                </a:cxn>
                <a:cxn ang="0">
                  <a:pos x="62" y="2"/>
                </a:cxn>
                <a:cxn ang="0">
                  <a:pos x="0" y="0"/>
                </a:cxn>
              </a:cxnLst>
              <a:rect l="0" t="0" r="0" b="0"/>
              <a:pathLst>
                <a:path w="701" h="20">
                  <a:moveTo>
                    <a:pt x="0" y="0"/>
                  </a:moveTo>
                  <a:lnTo>
                    <a:pt x="701" y="0"/>
                  </a:lnTo>
                  <a:lnTo>
                    <a:pt x="557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73" name="Freeform 1768"/>
            <p:cNvSpPr/>
            <p:nvPr/>
          </p:nvSpPr>
          <p:spPr>
            <a:xfrm>
              <a:off x="3993" y="3093"/>
              <a:ext cx="4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1"/>
                </a:cxn>
                <a:cxn ang="0">
                  <a:pos x="44" y="1"/>
                </a:cxn>
                <a:cxn ang="0">
                  <a:pos x="0" y="0"/>
                </a:cxn>
              </a:cxnLst>
              <a:rect l="0" t="0" r="0" b="0"/>
              <a:pathLst>
                <a:path w="393" h="8">
                  <a:moveTo>
                    <a:pt x="0" y="0"/>
                  </a:moveTo>
                  <a:lnTo>
                    <a:pt x="101" y="8"/>
                  </a:lnTo>
                  <a:lnTo>
                    <a:pt x="393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74" name="Freeform 1769"/>
            <p:cNvSpPr/>
            <p:nvPr/>
          </p:nvSpPr>
          <p:spPr>
            <a:xfrm>
              <a:off x="3993" y="3093"/>
              <a:ext cx="4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1"/>
                </a:cxn>
                <a:cxn ang="0">
                  <a:pos x="44" y="1"/>
                </a:cxn>
                <a:cxn ang="0">
                  <a:pos x="0" y="0"/>
                </a:cxn>
              </a:cxnLst>
              <a:rect l="0" t="0" r="0" b="0"/>
              <a:pathLst>
                <a:path w="393" h="8">
                  <a:moveTo>
                    <a:pt x="0" y="0"/>
                  </a:moveTo>
                  <a:lnTo>
                    <a:pt x="101" y="8"/>
                  </a:lnTo>
                  <a:lnTo>
                    <a:pt x="393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75" name="Freeform 1770"/>
            <p:cNvSpPr/>
            <p:nvPr/>
          </p:nvSpPr>
          <p:spPr>
            <a:xfrm>
              <a:off x="3993" y="3093"/>
              <a:ext cx="5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" y="0"/>
                </a:cxn>
                <a:cxn ang="0">
                  <a:pos x="44" y="1"/>
                </a:cxn>
                <a:cxn ang="0">
                  <a:pos x="0" y="0"/>
                </a:cxn>
              </a:cxnLst>
              <a:rect l="0" t="0" r="0" b="0"/>
              <a:pathLst>
                <a:path w="444" h="8">
                  <a:moveTo>
                    <a:pt x="0" y="0"/>
                  </a:moveTo>
                  <a:lnTo>
                    <a:pt x="444" y="0"/>
                  </a:lnTo>
                  <a:lnTo>
                    <a:pt x="393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76" name="Freeform 1771"/>
            <p:cNvSpPr/>
            <p:nvPr/>
          </p:nvSpPr>
          <p:spPr>
            <a:xfrm>
              <a:off x="3993" y="3093"/>
              <a:ext cx="5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" y="0"/>
                </a:cxn>
                <a:cxn ang="0">
                  <a:pos x="44" y="1"/>
                </a:cxn>
                <a:cxn ang="0">
                  <a:pos x="0" y="0"/>
                </a:cxn>
              </a:cxnLst>
              <a:rect l="0" t="0" r="0" b="0"/>
              <a:pathLst>
                <a:path w="444" h="8">
                  <a:moveTo>
                    <a:pt x="0" y="0"/>
                  </a:moveTo>
                  <a:lnTo>
                    <a:pt x="444" y="0"/>
                  </a:lnTo>
                  <a:lnTo>
                    <a:pt x="393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77" name="Freeform 1772"/>
            <p:cNvSpPr/>
            <p:nvPr/>
          </p:nvSpPr>
          <p:spPr>
            <a:xfrm>
              <a:off x="4005" y="3094"/>
              <a:ext cx="3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" y="0"/>
                </a:cxn>
                <a:cxn ang="0">
                  <a:pos x="11" y="1"/>
                </a:cxn>
                <a:cxn ang="0">
                  <a:pos x="0" y="0"/>
                </a:cxn>
              </a:cxnLst>
              <a:rect l="0" t="0" r="0" b="0"/>
              <a:pathLst>
                <a:path w="292" h="7">
                  <a:moveTo>
                    <a:pt x="0" y="0"/>
                  </a:moveTo>
                  <a:lnTo>
                    <a:pt x="292" y="0"/>
                  </a:lnTo>
                  <a:lnTo>
                    <a:pt x="96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78" name="Freeform 1773"/>
            <p:cNvSpPr/>
            <p:nvPr/>
          </p:nvSpPr>
          <p:spPr>
            <a:xfrm>
              <a:off x="4005" y="3094"/>
              <a:ext cx="3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" y="0"/>
                </a:cxn>
                <a:cxn ang="0">
                  <a:pos x="11" y="1"/>
                </a:cxn>
                <a:cxn ang="0">
                  <a:pos x="0" y="0"/>
                </a:cxn>
              </a:cxnLst>
              <a:rect l="0" t="0" r="0" b="0"/>
              <a:pathLst>
                <a:path w="292" h="7">
                  <a:moveTo>
                    <a:pt x="0" y="0"/>
                  </a:moveTo>
                  <a:lnTo>
                    <a:pt x="292" y="0"/>
                  </a:lnTo>
                  <a:lnTo>
                    <a:pt x="96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79" name="Freeform 1774"/>
            <p:cNvSpPr/>
            <p:nvPr/>
          </p:nvSpPr>
          <p:spPr>
            <a:xfrm>
              <a:off x="3289" y="2497"/>
              <a:ext cx="93" cy="122"/>
            </a:xfrm>
            <a:custGeom>
              <a:avLst/>
              <a:gdLst/>
              <a:ahLst/>
              <a:cxnLst>
                <a:cxn ang="0">
                  <a:pos x="93" y="0"/>
                </a:cxn>
                <a:cxn ang="0">
                  <a:pos x="72" y="21"/>
                </a:cxn>
                <a:cxn ang="0">
                  <a:pos x="52" y="43"/>
                </a:cxn>
                <a:cxn ang="0">
                  <a:pos x="34" y="67"/>
                </a:cxn>
                <a:cxn ang="0">
                  <a:pos x="17" y="92"/>
                </a:cxn>
                <a:cxn ang="0">
                  <a:pos x="2" y="117"/>
                </a:cxn>
                <a:cxn ang="0">
                  <a:pos x="0" y="122"/>
                </a:cxn>
              </a:cxnLst>
              <a:rect l="0" t="0" r="0" b="0"/>
              <a:pathLst>
                <a:path w="835" h="1104">
                  <a:moveTo>
                    <a:pt x="835" y="0"/>
                  </a:moveTo>
                  <a:lnTo>
                    <a:pt x="644" y="190"/>
                  </a:lnTo>
                  <a:lnTo>
                    <a:pt x="466" y="392"/>
                  </a:lnTo>
                  <a:lnTo>
                    <a:pt x="302" y="605"/>
                  </a:lnTo>
                  <a:lnTo>
                    <a:pt x="154" y="828"/>
                  </a:lnTo>
                  <a:lnTo>
                    <a:pt x="21" y="1061"/>
                  </a:lnTo>
                  <a:lnTo>
                    <a:pt x="0" y="1104"/>
                  </a:lnTo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80" name="Freeform 1775"/>
            <p:cNvSpPr/>
            <p:nvPr/>
          </p:nvSpPr>
          <p:spPr>
            <a:xfrm>
              <a:off x="3242" y="2714"/>
              <a:ext cx="12" cy="199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9" y="12"/>
                </a:cxn>
                <a:cxn ang="0">
                  <a:pos x="4" y="41"/>
                </a:cxn>
                <a:cxn ang="0">
                  <a:pos x="1" y="70"/>
                </a:cxn>
                <a:cxn ang="0">
                  <a:pos x="0" y="100"/>
                </a:cxn>
                <a:cxn ang="0">
                  <a:pos x="1" y="129"/>
                </a:cxn>
                <a:cxn ang="0">
                  <a:pos x="4" y="158"/>
                </a:cxn>
                <a:cxn ang="0">
                  <a:pos x="9" y="187"/>
                </a:cxn>
                <a:cxn ang="0">
                  <a:pos x="12" y="199"/>
                </a:cxn>
              </a:cxnLst>
              <a:rect l="0" t="0" r="0" b="0"/>
              <a:pathLst>
                <a:path w="110" h="1795">
                  <a:moveTo>
                    <a:pt x="110" y="0"/>
                  </a:moveTo>
                  <a:lnTo>
                    <a:pt x="83" y="105"/>
                  </a:lnTo>
                  <a:lnTo>
                    <a:pt x="37" y="367"/>
                  </a:lnTo>
                  <a:lnTo>
                    <a:pt x="10" y="631"/>
                  </a:lnTo>
                  <a:lnTo>
                    <a:pt x="0" y="898"/>
                  </a:lnTo>
                  <a:lnTo>
                    <a:pt x="10" y="1163"/>
                  </a:lnTo>
                  <a:lnTo>
                    <a:pt x="37" y="1428"/>
                  </a:lnTo>
                  <a:lnTo>
                    <a:pt x="83" y="1690"/>
                  </a:lnTo>
                  <a:lnTo>
                    <a:pt x="110" y="1795"/>
                  </a:lnTo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81" name="Freeform 1776"/>
            <p:cNvSpPr/>
            <p:nvPr/>
          </p:nvSpPr>
          <p:spPr>
            <a:xfrm>
              <a:off x="3289" y="3008"/>
              <a:ext cx="93" cy="1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5"/>
                </a:cxn>
                <a:cxn ang="0">
                  <a:pos x="17" y="31"/>
                </a:cxn>
                <a:cxn ang="0">
                  <a:pos x="34" y="56"/>
                </a:cxn>
                <a:cxn ang="0">
                  <a:pos x="52" y="79"/>
                </a:cxn>
                <a:cxn ang="0">
                  <a:pos x="72" y="102"/>
                </a:cxn>
                <a:cxn ang="0">
                  <a:pos x="93" y="123"/>
                </a:cxn>
              </a:cxnLst>
              <a:rect l="0" t="0" r="0" b="0"/>
              <a:pathLst>
                <a:path w="835" h="1105">
                  <a:moveTo>
                    <a:pt x="0" y="0"/>
                  </a:moveTo>
                  <a:lnTo>
                    <a:pt x="21" y="43"/>
                  </a:lnTo>
                  <a:lnTo>
                    <a:pt x="154" y="276"/>
                  </a:lnTo>
                  <a:lnTo>
                    <a:pt x="302" y="500"/>
                  </a:lnTo>
                  <a:lnTo>
                    <a:pt x="466" y="712"/>
                  </a:lnTo>
                  <a:lnTo>
                    <a:pt x="644" y="914"/>
                  </a:lnTo>
                  <a:lnTo>
                    <a:pt x="835" y="1105"/>
                  </a:lnTo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82" name="Freeform 1777"/>
            <p:cNvSpPr/>
            <p:nvPr/>
          </p:nvSpPr>
          <p:spPr>
            <a:xfrm>
              <a:off x="3210" y="2243"/>
              <a:ext cx="172" cy="122"/>
            </a:xfrm>
            <a:custGeom>
              <a:avLst/>
              <a:gdLst/>
              <a:ahLst/>
              <a:cxnLst>
                <a:cxn ang="0">
                  <a:pos x="172" y="0"/>
                </a:cxn>
                <a:cxn ang="0">
                  <a:pos x="142" y="14"/>
                </a:cxn>
                <a:cxn ang="0">
                  <a:pos x="114" y="30"/>
                </a:cxn>
                <a:cxn ang="0">
                  <a:pos x="86" y="47"/>
                </a:cxn>
                <a:cxn ang="0">
                  <a:pos x="59" y="67"/>
                </a:cxn>
                <a:cxn ang="0">
                  <a:pos x="35" y="88"/>
                </a:cxn>
                <a:cxn ang="0">
                  <a:pos x="11" y="110"/>
                </a:cxn>
                <a:cxn ang="0">
                  <a:pos x="0" y="122"/>
                </a:cxn>
              </a:cxnLst>
              <a:rect l="0" t="0" r="0" b="0"/>
              <a:pathLst>
                <a:path w="1544" h="1096">
                  <a:moveTo>
                    <a:pt x="1544" y="0"/>
                  </a:moveTo>
                  <a:lnTo>
                    <a:pt x="1277" y="125"/>
                  </a:lnTo>
                  <a:lnTo>
                    <a:pt x="1019" y="267"/>
                  </a:lnTo>
                  <a:lnTo>
                    <a:pt x="770" y="425"/>
                  </a:lnTo>
                  <a:lnTo>
                    <a:pt x="534" y="599"/>
                  </a:lnTo>
                  <a:lnTo>
                    <a:pt x="310" y="787"/>
                  </a:lnTo>
                  <a:lnTo>
                    <a:pt x="98" y="989"/>
                  </a:lnTo>
                  <a:lnTo>
                    <a:pt x="0" y="1096"/>
                  </a:lnTo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83" name="Freeform 1778"/>
            <p:cNvSpPr/>
            <p:nvPr/>
          </p:nvSpPr>
          <p:spPr>
            <a:xfrm>
              <a:off x="3087" y="2446"/>
              <a:ext cx="63" cy="191"/>
            </a:xfrm>
            <a:custGeom>
              <a:avLst/>
              <a:gdLst/>
              <a:ahLst/>
              <a:cxnLst>
                <a:cxn ang="0">
                  <a:pos x="63" y="0"/>
                </a:cxn>
                <a:cxn ang="0">
                  <a:pos x="57" y="10"/>
                </a:cxn>
                <a:cxn ang="0">
                  <a:pos x="42" y="39"/>
                </a:cxn>
                <a:cxn ang="0">
                  <a:pos x="30" y="68"/>
                </a:cxn>
                <a:cxn ang="0">
                  <a:pos x="19" y="99"/>
                </a:cxn>
                <a:cxn ang="0">
                  <a:pos x="10" y="130"/>
                </a:cxn>
                <a:cxn ang="0">
                  <a:pos x="4" y="161"/>
                </a:cxn>
                <a:cxn ang="0">
                  <a:pos x="0" y="191"/>
                </a:cxn>
              </a:cxnLst>
              <a:rect l="0" t="0" r="0" b="0"/>
              <a:pathLst>
                <a:path w="568" h="1712">
                  <a:moveTo>
                    <a:pt x="568" y="0"/>
                  </a:moveTo>
                  <a:lnTo>
                    <a:pt x="514" y="90"/>
                  </a:lnTo>
                  <a:lnTo>
                    <a:pt x="382" y="348"/>
                  </a:lnTo>
                  <a:lnTo>
                    <a:pt x="267" y="613"/>
                  </a:lnTo>
                  <a:lnTo>
                    <a:pt x="171" y="886"/>
                  </a:lnTo>
                  <a:lnTo>
                    <a:pt x="94" y="1164"/>
                  </a:lnTo>
                  <a:lnTo>
                    <a:pt x="35" y="1446"/>
                  </a:lnTo>
                  <a:lnTo>
                    <a:pt x="0" y="1712"/>
                  </a:lnTo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84" name="Freeform 1779"/>
            <p:cNvSpPr/>
            <p:nvPr/>
          </p:nvSpPr>
          <p:spPr>
            <a:xfrm>
              <a:off x="3087" y="2737"/>
              <a:ext cx="63" cy="1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30"/>
                </a:cxn>
                <a:cxn ang="0">
                  <a:pos x="10" y="61"/>
                </a:cxn>
                <a:cxn ang="0">
                  <a:pos x="19" y="92"/>
                </a:cxn>
                <a:cxn ang="0">
                  <a:pos x="30" y="122"/>
                </a:cxn>
                <a:cxn ang="0">
                  <a:pos x="42" y="151"/>
                </a:cxn>
                <a:cxn ang="0">
                  <a:pos x="57" y="180"/>
                </a:cxn>
                <a:cxn ang="0">
                  <a:pos x="63" y="190"/>
                </a:cxn>
              </a:cxnLst>
              <a:rect l="0" t="0" r="0" b="0"/>
              <a:pathLst>
                <a:path w="568" h="1712">
                  <a:moveTo>
                    <a:pt x="0" y="0"/>
                  </a:moveTo>
                  <a:lnTo>
                    <a:pt x="35" y="266"/>
                  </a:lnTo>
                  <a:lnTo>
                    <a:pt x="94" y="549"/>
                  </a:lnTo>
                  <a:lnTo>
                    <a:pt x="171" y="826"/>
                  </a:lnTo>
                  <a:lnTo>
                    <a:pt x="267" y="1099"/>
                  </a:lnTo>
                  <a:lnTo>
                    <a:pt x="382" y="1364"/>
                  </a:lnTo>
                  <a:lnTo>
                    <a:pt x="514" y="1622"/>
                  </a:lnTo>
                  <a:lnTo>
                    <a:pt x="568" y="1712"/>
                  </a:lnTo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85" name="Freeform 1780"/>
            <p:cNvSpPr/>
            <p:nvPr/>
          </p:nvSpPr>
          <p:spPr>
            <a:xfrm>
              <a:off x="3210" y="3009"/>
              <a:ext cx="172" cy="1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12"/>
                </a:cxn>
                <a:cxn ang="0">
                  <a:pos x="35" y="34"/>
                </a:cxn>
                <a:cxn ang="0">
                  <a:pos x="59" y="55"/>
                </a:cxn>
                <a:cxn ang="0">
                  <a:pos x="86" y="75"/>
                </a:cxn>
                <a:cxn ang="0">
                  <a:pos x="114" y="92"/>
                </a:cxn>
                <a:cxn ang="0">
                  <a:pos x="142" y="108"/>
                </a:cxn>
                <a:cxn ang="0">
                  <a:pos x="172" y="122"/>
                </a:cxn>
              </a:cxnLst>
              <a:rect l="0" t="0" r="0" b="0"/>
              <a:pathLst>
                <a:path w="1544" h="1097">
                  <a:moveTo>
                    <a:pt x="0" y="0"/>
                  </a:moveTo>
                  <a:lnTo>
                    <a:pt x="98" y="107"/>
                  </a:lnTo>
                  <a:lnTo>
                    <a:pt x="310" y="309"/>
                  </a:lnTo>
                  <a:lnTo>
                    <a:pt x="534" y="497"/>
                  </a:lnTo>
                  <a:lnTo>
                    <a:pt x="770" y="671"/>
                  </a:lnTo>
                  <a:lnTo>
                    <a:pt x="1019" y="829"/>
                  </a:lnTo>
                  <a:lnTo>
                    <a:pt x="1277" y="971"/>
                  </a:lnTo>
                  <a:lnTo>
                    <a:pt x="1544" y="1097"/>
                  </a:lnTo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86" name="Freeform 1781"/>
            <p:cNvSpPr/>
            <p:nvPr/>
          </p:nvSpPr>
          <p:spPr>
            <a:xfrm>
              <a:off x="3913" y="3248"/>
              <a:ext cx="22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5"/>
                </a:cxn>
                <a:cxn ang="0">
                  <a:pos x="10" y="2"/>
                </a:cxn>
                <a:cxn ang="0">
                  <a:pos x="22" y="0"/>
                </a:cxn>
                <a:cxn ang="0">
                  <a:pos x="0" y="0"/>
                </a:cxn>
              </a:cxnLst>
              <a:rect l="0" t="0" r="0" b="0"/>
              <a:pathLst>
                <a:path w="201" h="51">
                  <a:moveTo>
                    <a:pt x="0" y="0"/>
                  </a:moveTo>
                  <a:lnTo>
                    <a:pt x="26" y="51"/>
                  </a:lnTo>
                  <a:lnTo>
                    <a:pt x="94" y="23"/>
                  </a:lnTo>
                  <a:lnTo>
                    <a:pt x="20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C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87" name="Freeform 1782"/>
            <p:cNvSpPr/>
            <p:nvPr/>
          </p:nvSpPr>
          <p:spPr>
            <a:xfrm>
              <a:off x="4524" y="3319"/>
              <a:ext cx="15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7"/>
                </a:cxn>
                <a:cxn ang="0">
                  <a:pos x="15" y="4"/>
                </a:cxn>
                <a:cxn ang="0">
                  <a:pos x="0" y="0"/>
                </a:cxn>
              </a:cxnLst>
              <a:rect l="0" t="0" r="0" b="0"/>
              <a:pathLst>
                <a:path w="139" h="59">
                  <a:moveTo>
                    <a:pt x="0" y="0"/>
                  </a:moveTo>
                  <a:lnTo>
                    <a:pt x="26" y="59"/>
                  </a:lnTo>
                  <a:lnTo>
                    <a:pt x="13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C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88" name="Freeform 1783"/>
            <p:cNvSpPr/>
            <p:nvPr/>
          </p:nvSpPr>
          <p:spPr>
            <a:xfrm>
              <a:off x="5287" y="2799"/>
              <a:ext cx="22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6"/>
                </a:cxn>
                <a:cxn ang="0">
                  <a:pos x="10" y="3"/>
                </a:cxn>
                <a:cxn ang="0">
                  <a:pos x="22" y="0"/>
                </a:cxn>
                <a:cxn ang="0">
                  <a:pos x="0" y="0"/>
                </a:cxn>
              </a:cxnLst>
              <a:rect l="0" t="0" r="0" b="0"/>
              <a:pathLst>
                <a:path w="199" h="51">
                  <a:moveTo>
                    <a:pt x="0" y="0"/>
                  </a:moveTo>
                  <a:lnTo>
                    <a:pt x="24" y="51"/>
                  </a:lnTo>
                  <a:lnTo>
                    <a:pt x="94" y="23"/>
                  </a:lnTo>
                  <a:lnTo>
                    <a:pt x="19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C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89" name="Rectangle 1784"/>
            <p:cNvSpPr/>
            <p:nvPr/>
          </p:nvSpPr>
          <p:spPr>
            <a:xfrm>
              <a:off x="2880" y="2013"/>
              <a:ext cx="1" cy="17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0" tIns="0" rIns="0" bIns="0">
              <a:spAutoFit/>
            </a:bodyPr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2290" name="Rectangle 1785"/>
            <p:cNvSpPr/>
            <p:nvPr/>
          </p:nvSpPr>
          <p:spPr>
            <a:xfrm rot="-5400000">
              <a:off x="3181" y="2681"/>
              <a:ext cx="260" cy="15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0" tIns="0" rIns="0" bIns="0">
              <a:spAutoFit/>
            </a:bodyPr>
            <a:lstStyle/>
            <a:p>
              <a:r>
                <a:rPr sz="1600" b="1" dirty="0">
                  <a:solidFill>
                    <a:srgbClr val="004C00"/>
                  </a:solidFill>
                  <a:latin typeface="Times New Roman" panose="02020603050405020304" pitchFamily="18" charset="0"/>
                </a:rPr>
                <a:t>5 cm</a:t>
              </a:r>
              <a:endParaRPr sz="1600" b="1" dirty="0">
                <a:latin typeface="Arial" panose="020B0604020202020204" pitchFamily="34" charset="0"/>
              </a:endParaRPr>
            </a:p>
          </p:txBody>
        </p:sp>
        <p:sp>
          <p:nvSpPr>
            <p:cNvPr id="22291" name="Line 1786"/>
            <p:cNvSpPr/>
            <p:nvPr/>
          </p:nvSpPr>
          <p:spPr>
            <a:xfrm flipV="1">
              <a:off x="4687" y="2073"/>
              <a:ext cx="487" cy="424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37642" name="Text Box 1802"/>
          <p:cNvSpPr txBox="1"/>
          <p:nvPr/>
        </p:nvSpPr>
        <p:spPr>
          <a:xfrm>
            <a:off x="5867400" y="4267200"/>
            <a:ext cx="96520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2400" b="1" dirty="0">
                <a:solidFill>
                  <a:srgbClr val="996633"/>
                </a:solidFill>
                <a:latin typeface="Arial" panose="020B0604020202020204" pitchFamily="34" charset="0"/>
              </a:rPr>
              <a:t>10cm</a:t>
            </a:r>
          </a:p>
        </p:txBody>
      </p:sp>
      <p:sp>
        <p:nvSpPr>
          <p:cNvPr id="37643" name="Text Box 1803"/>
          <p:cNvSpPr txBox="1"/>
          <p:nvPr/>
        </p:nvSpPr>
        <p:spPr>
          <a:xfrm>
            <a:off x="7772400" y="3810000"/>
            <a:ext cx="96520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2400" b="1" dirty="0">
                <a:solidFill>
                  <a:srgbClr val="996633"/>
                </a:solidFill>
                <a:latin typeface="Arial" panose="020B0604020202020204" pitchFamily="34" charset="0"/>
              </a:rPr>
              <a:t>10cm</a:t>
            </a:r>
          </a:p>
        </p:txBody>
      </p:sp>
      <p:sp>
        <p:nvSpPr>
          <p:cNvPr id="37644" name="Text Box 1804"/>
          <p:cNvSpPr txBox="1"/>
          <p:nvPr/>
        </p:nvSpPr>
        <p:spPr>
          <a:xfrm>
            <a:off x="4191000" y="3200400"/>
            <a:ext cx="795338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2400" b="1" dirty="0">
                <a:solidFill>
                  <a:srgbClr val="996633"/>
                </a:solidFill>
                <a:latin typeface="Arial" panose="020B0604020202020204" pitchFamily="34" charset="0"/>
              </a:rPr>
              <a:t>7cm</a:t>
            </a:r>
          </a:p>
        </p:txBody>
      </p:sp>
      <p:sp>
        <p:nvSpPr>
          <p:cNvPr id="37645" name="Text Box 1805"/>
          <p:cNvSpPr txBox="1"/>
          <p:nvPr/>
        </p:nvSpPr>
        <p:spPr>
          <a:xfrm>
            <a:off x="1481138" y="4830763"/>
            <a:ext cx="6638925" cy="13239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/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Phần nước dâng lên trong bể </a:t>
            </a:r>
          </a:p>
          <a:p>
            <a:pPr algn="ctr"/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chính l</a:t>
            </a:r>
            <a:r>
              <a:rPr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thể tích của hòn đá.</a:t>
            </a:r>
            <a:endParaRPr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7649" name="Text Box 1809"/>
          <p:cNvSpPr txBox="1"/>
          <p:nvPr/>
        </p:nvSpPr>
        <p:spPr>
          <a:xfrm>
            <a:off x="5757863" y="1700213"/>
            <a:ext cx="2711450" cy="6477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Bể có hòn đá</a:t>
            </a:r>
            <a:endParaRPr sz="3600" b="1" dirty="0">
              <a:solidFill>
                <a:srgbClr val="CC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7650" name="Text Box 1810"/>
          <p:cNvSpPr txBox="1"/>
          <p:nvPr/>
        </p:nvSpPr>
        <p:spPr>
          <a:xfrm>
            <a:off x="1403350" y="1700213"/>
            <a:ext cx="2416175" cy="6477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Bể ban đầu</a:t>
            </a:r>
            <a:endParaRPr sz="3600" b="1" dirty="0">
              <a:solidFill>
                <a:srgbClr val="CC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17" name="Text Box 5"/>
          <p:cNvSpPr txBox="1"/>
          <p:nvPr/>
        </p:nvSpPr>
        <p:spPr>
          <a:xfrm>
            <a:off x="128588" y="188913"/>
            <a:ext cx="1922462" cy="9223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5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sz="5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5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3</a:t>
            </a:r>
            <a:r>
              <a:rPr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sz="5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44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0" y="4808538"/>
            <a:ext cx="712788" cy="20367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5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675" y="5045075"/>
            <a:ext cx="714375" cy="20367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6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2325" y="5516563"/>
            <a:ext cx="857250" cy="1387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6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16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2000"/>
                                        <p:tgtEl>
                                          <p:spTgt spid="37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7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7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7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7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7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7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76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7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76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7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7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42" grpId="0"/>
      <p:bldP spid="37643" grpId="0"/>
      <p:bldP spid="37644" grpId="0"/>
      <p:bldP spid="37645" grpId="0"/>
      <p:bldP spid="37649" grpId="0"/>
      <p:bldP spid="3765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179"/>
          <p:cNvSpPr txBox="1"/>
          <p:nvPr/>
        </p:nvSpPr>
        <p:spPr>
          <a:xfrm>
            <a:off x="0" y="1524000"/>
            <a:ext cx="9144000" cy="1422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</a:pPr>
            <a:r>
              <a:rPr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sz="35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Cách 1</a:t>
            </a:r>
            <a:r>
              <a:rPr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Tính chiều cao của nước dâng lên rồi tính thể tích hòn đá.</a:t>
            </a:r>
            <a:endParaRPr sz="35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 Box 1180"/>
          <p:cNvSpPr txBox="1"/>
          <p:nvPr/>
        </p:nvSpPr>
        <p:spPr>
          <a:xfrm>
            <a:off x="0" y="3516313"/>
            <a:ext cx="9144000" cy="21224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</a:pPr>
            <a:r>
              <a:rPr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sz="35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Cách 2</a:t>
            </a:r>
            <a:r>
              <a:rPr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Tính thể tích nước </a:t>
            </a:r>
            <a:r>
              <a:rPr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trước khi có đá</a:t>
            </a:r>
            <a:r>
              <a:rPr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rồi tính thể tích nước </a:t>
            </a:r>
            <a:r>
              <a:rPr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sau khi có đá</a:t>
            </a:r>
            <a:r>
              <a:rPr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sau đó </a:t>
            </a:r>
            <a:r>
              <a:rPr sz="35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 thể tích cho nhau để được thể tích của hòn đá.</a:t>
            </a:r>
            <a:endParaRPr sz="35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 Box 1189"/>
          <p:cNvSpPr txBox="1"/>
          <p:nvPr/>
        </p:nvSpPr>
        <p:spPr>
          <a:xfrm>
            <a:off x="1585913" y="373063"/>
            <a:ext cx="5972175" cy="630237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 wrap="none">
            <a:spAutoFit/>
          </a:bodyPr>
          <a:lstStyle/>
          <a:p>
            <a:r>
              <a:rPr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Cách tính thể tích của hòn đá</a:t>
            </a:r>
            <a:endParaRPr sz="35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44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00" y="4808538"/>
            <a:ext cx="712788" cy="20367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5" name="Pictur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675" y="5045075"/>
            <a:ext cx="714375" cy="20367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6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42325" y="5516563"/>
            <a:ext cx="857250" cy="1387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>
    <p:randomBa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8"/>
          <p:cNvSpPr/>
          <p:nvPr/>
        </p:nvSpPr>
        <p:spPr>
          <a:xfrm>
            <a:off x="685800" y="1419225"/>
            <a:ext cx="7696200" cy="49530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algn="ctr"/>
            <a:endParaRPr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 Box 5"/>
          <p:cNvSpPr txBox="1"/>
          <p:nvPr/>
        </p:nvSpPr>
        <p:spPr>
          <a:xfrm>
            <a:off x="838200" y="2524125"/>
            <a:ext cx="7823200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Thể tích của hòn đá bằng thể tích của hình hộp chữ nhật (phần nước dâng lên) có đáy của bể nước và có chiều cao là:</a:t>
            </a:r>
          </a:p>
        </p:txBody>
      </p:sp>
      <p:sp>
        <p:nvSpPr>
          <p:cNvPr id="50" name="Text Box 6"/>
          <p:cNvSpPr txBox="1"/>
          <p:nvPr/>
        </p:nvSpPr>
        <p:spPr>
          <a:xfrm>
            <a:off x="3224213" y="3754438"/>
            <a:ext cx="2231701" cy="52322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– 5 = 2 (cm)</a:t>
            </a:r>
          </a:p>
        </p:txBody>
      </p:sp>
      <p:sp>
        <p:nvSpPr>
          <p:cNvPr id="51" name="Text Box 7"/>
          <p:cNvSpPr txBox="1"/>
          <p:nvPr/>
        </p:nvSpPr>
        <p:spPr>
          <a:xfrm>
            <a:off x="1370013" y="4168775"/>
            <a:ext cx="2872902" cy="52322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Thể tích hòn đá là:</a:t>
            </a:r>
          </a:p>
        </p:txBody>
      </p:sp>
      <p:sp>
        <p:nvSpPr>
          <p:cNvPr id="52" name="Text Box 8"/>
          <p:cNvSpPr txBox="1"/>
          <p:nvPr/>
        </p:nvSpPr>
        <p:spPr>
          <a:xfrm>
            <a:off x="2438400" y="4876800"/>
            <a:ext cx="3698448" cy="52322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x 10 x 2 = 200 (cm</a:t>
            </a:r>
            <a:r>
              <a:rPr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53" name="Text Box 9"/>
          <p:cNvSpPr txBox="1"/>
          <p:nvPr/>
        </p:nvSpPr>
        <p:spPr>
          <a:xfrm>
            <a:off x="3440113" y="5311775"/>
            <a:ext cx="2656496" cy="52322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Đáp số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200 cm</a:t>
            </a:r>
            <a:r>
              <a:rPr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3561" name="Rectangle 46"/>
          <p:cNvSpPr/>
          <p:nvPr/>
        </p:nvSpPr>
        <p:spPr>
          <a:xfrm>
            <a:off x="650789" y="142299"/>
            <a:ext cx="8512175" cy="95410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thể tích của hòn đá nằm trong bể nước theo hình dưới đây:</a:t>
            </a:r>
          </a:p>
        </p:txBody>
      </p:sp>
      <p:pic>
        <p:nvPicPr>
          <p:cNvPr id="10244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700" y="5897563"/>
            <a:ext cx="712788" cy="20367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5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75" y="6134100"/>
            <a:ext cx="714375" cy="20367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6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8525" y="6605588"/>
            <a:ext cx="857250" cy="1387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ext Box 1"/>
          <p:cNvSpPr txBox="1"/>
          <p:nvPr/>
        </p:nvSpPr>
        <p:spPr>
          <a:xfrm>
            <a:off x="4063365" y="1924685"/>
            <a:ext cx="13083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1135569" y="1305797"/>
            <a:ext cx="12884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Cách 1: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1" grpId="0"/>
      <p:bldP spid="52" grpId="0"/>
      <p:bldP spid="5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9" name="Group 5"/>
          <p:cNvGrpSpPr/>
          <p:nvPr/>
        </p:nvGrpSpPr>
        <p:grpSpPr>
          <a:xfrm>
            <a:off x="911225" y="1143000"/>
            <a:ext cx="6276975" cy="3287713"/>
            <a:chOff x="670" y="768"/>
            <a:chExt cx="3705" cy="2046"/>
          </a:xfrm>
        </p:grpSpPr>
        <p:grpSp>
          <p:nvGrpSpPr>
            <p:cNvPr id="6153" name="Group 6"/>
            <p:cNvGrpSpPr/>
            <p:nvPr/>
          </p:nvGrpSpPr>
          <p:grpSpPr>
            <a:xfrm>
              <a:off x="670" y="768"/>
              <a:ext cx="3698" cy="2046"/>
              <a:chOff x="1006" y="2015"/>
              <a:chExt cx="3698" cy="2046"/>
            </a:xfrm>
          </p:grpSpPr>
          <p:sp>
            <p:nvSpPr>
              <p:cNvPr id="6158" name="Line 7"/>
              <p:cNvSpPr/>
              <p:nvPr/>
            </p:nvSpPr>
            <p:spPr>
              <a:xfrm>
                <a:off x="4704" y="2015"/>
                <a:ext cx="0" cy="1331"/>
              </a:xfrm>
              <a:prstGeom prst="line">
                <a:avLst/>
              </a:prstGeom>
              <a:ln w="25400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  <p:grpSp>
            <p:nvGrpSpPr>
              <p:cNvPr id="6159" name="Group 8"/>
              <p:cNvGrpSpPr/>
              <p:nvPr/>
            </p:nvGrpSpPr>
            <p:grpSpPr>
              <a:xfrm>
                <a:off x="1006" y="2016"/>
                <a:ext cx="3698" cy="2045"/>
                <a:chOff x="622" y="795"/>
                <a:chExt cx="3698" cy="2045"/>
              </a:xfrm>
            </p:grpSpPr>
            <p:grpSp>
              <p:nvGrpSpPr>
                <p:cNvPr id="6160" name="Group 9"/>
                <p:cNvGrpSpPr/>
                <p:nvPr/>
              </p:nvGrpSpPr>
              <p:grpSpPr>
                <a:xfrm>
                  <a:off x="622" y="802"/>
                  <a:ext cx="3698" cy="2038"/>
                  <a:chOff x="622" y="802"/>
                  <a:chExt cx="3698" cy="2038"/>
                </a:xfrm>
              </p:grpSpPr>
              <p:sp>
                <p:nvSpPr>
                  <p:cNvPr id="6163" name="Rectangle 10"/>
                  <p:cNvSpPr/>
                  <p:nvPr/>
                </p:nvSpPr>
                <p:spPr>
                  <a:xfrm>
                    <a:off x="622" y="1515"/>
                    <a:ext cx="2880" cy="1313"/>
                  </a:xfrm>
                  <a:prstGeom prst="rect">
                    <a:avLst/>
                  </a:prstGeom>
                  <a:noFill/>
                  <a:ln w="25400" cap="flat" cmpd="sng">
                    <a:solidFill>
                      <a:srgbClr val="FF000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dirty="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6164" name="Line 11"/>
                  <p:cNvSpPr/>
                  <p:nvPr/>
                </p:nvSpPr>
                <p:spPr>
                  <a:xfrm flipV="1">
                    <a:off x="3497" y="802"/>
                    <a:ext cx="816" cy="720"/>
                  </a:xfrm>
                  <a:prstGeom prst="line">
                    <a:avLst/>
                  </a:prstGeom>
                  <a:ln w="25400" cap="flat" cmpd="sng">
                    <a:solidFill>
                      <a:srgbClr val="FF33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6165" name="Line 12"/>
                  <p:cNvSpPr/>
                  <p:nvPr/>
                </p:nvSpPr>
                <p:spPr>
                  <a:xfrm flipV="1">
                    <a:off x="3504" y="2120"/>
                    <a:ext cx="816" cy="720"/>
                  </a:xfrm>
                  <a:prstGeom prst="line">
                    <a:avLst/>
                  </a:prstGeom>
                  <a:ln w="25400" cap="flat" cmpd="sng">
                    <a:solidFill>
                      <a:srgbClr val="FF33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6161" name="Line 13"/>
                <p:cNvSpPr/>
                <p:nvPr/>
              </p:nvSpPr>
              <p:spPr>
                <a:xfrm flipH="1">
                  <a:off x="624" y="802"/>
                  <a:ext cx="816" cy="720"/>
                </a:xfrm>
                <a:prstGeom prst="line">
                  <a:avLst/>
                </a:prstGeom>
                <a:ln w="2540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6162" name="Line 14"/>
                <p:cNvSpPr/>
                <p:nvPr/>
              </p:nvSpPr>
              <p:spPr>
                <a:xfrm>
                  <a:off x="1433" y="795"/>
                  <a:ext cx="2880" cy="0"/>
                </a:xfrm>
                <a:prstGeom prst="line">
                  <a:avLst/>
                </a:prstGeom>
                <a:ln w="2540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</p:grpSp>
        <p:grpSp>
          <p:nvGrpSpPr>
            <p:cNvPr id="6154" name="Group 15"/>
            <p:cNvGrpSpPr/>
            <p:nvPr/>
          </p:nvGrpSpPr>
          <p:grpSpPr>
            <a:xfrm>
              <a:off x="679" y="775"/>
              <a:ext cx="3696" cy="2023"/>
              <a:chOff x="912" y="1201"/>
              <a:chExt cx="3696" cy="2023"/>
            </a:xfrm>
          </p:grpSpPr>
          <p:sp>
            <p:nvSpPr>
              <p:cNvPr id="6155" name="Line 16"/>
              <p:cNvSpPr/>
              <p:nvPr/>
            </p:nvSpPr>
            <p:spPr>
              <a:xfrm>
                <a:off x="1728" y="1201"/>
                <a:ext cx="0" cy="1296"/>
              </a:xfrm>
              <a:prstGeom prst="line">
                <a:avLst/>
              </a:prstGeom>
              <a:ln w="25400" cap="flat" cmpd="sng">
                <a:solidFill>
                  <a:srgbClr val="FF0000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6156" name="Line 17"/>
              <p:cNvSpPr/>
              <p:nvPr/>
            </p:nvSpPr>
            <p:spPr>
              <a:xfrm>
                <a:off x="1728" y="2511"/>
                <a:ext cx="2880" cy="0"/>
              </a:xfrm>
              <a:prstGeom prst="line">
                <a:avLst/>
              </a:prstGeom>
              <a:ln w="25400" cap="flat" cmpd="sng">
                <a:solidFill>
                  <a:srgbClr val="FF0000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6157" name="Line 18"/>
              <p:cNvSpPr/>
              <p:nvPr/>
            </p:nvSpPr>
            <p:spPr>
              <a:xfrm flipH="1">
                <a:off x="912" y="2504"/>
                <a:ext cx="816" cy="720"/>
              </a:xfrm>
              <a:prstGeom prst="line">
                <a:avLst/>
              </a:prstGeom>
              <a:ln w="25400" cap="flat" cmpd="sng">
                <a:solidFill>
                  <a:srgbClr val="FF0000"/>
                </a:solidFill>
                <a:prstDash val="dash"/>
                <a:headEnd type="none" w="med" len="med"/>
                <a:tailEnd type="none" w="med" len="med"/>
              </a:ln>
            </p:spPr>
          </p:sp>
        </p:grpSp>
      </p:grpSp>
      <p:sp>
        <p:nvSpPr>
          <p:cNvPr id="57363" name="Text Box 19"/>
          <p:cNvSpPr txBox="1">
            <a:spLocks noChangeArrowheads="1"/>
          </p:cNvSpPr>
          <p:nvPr/>
        </p:nvSpPr>
        <p:spPr bwMode="auto">
          <a:xfrm>
            <a:off x="2819400" y="5791200"/>
            <a:ext cx="2427288" cy="6302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5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chiều</a:t>
            </a:r>
            <a:r>
              <a:rPr kumimoji="0" lang="en-US" sz="35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5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dài</a:t>
            </a:r>
            <a:r>
              <a:rPr kumimoji="0" lang="en-US" sz="35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57364" name="Rectangle 20"/>
          <p:cNvSpPr>
            <a:spLocks noChangeArrowheads="1"/>
          </p:cNvSpPr>
          <p:nvPr/>
        </p:nvSpPr>
        <p:spPr bwMode="auto">
          <a:xfrm rot="-2664846">
            <a:off x="6569075" y="4435475"/>
            <a:ext cx="2479675" cy="6302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5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chiều</a:t>
            </a:r>
            <a:r>
              <a:rPr kumimoji="0" lang="en-US" sz="35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5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rộng</a:t>
            </a:r>
            <a:endParaRPr kumimoji="0" lang="en-US" sz="35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7365" name="Text Box 21"/>
          <p:cNvSpPr txBox="1">
            <a:spLocks noChangeArrowheads="1"/>
          </p:cNvSpPr>
          <p:nvPr/>
        </p:nvSpPr>
        <p:spPr bwMode="auto">
          <a:xfrm>
            <a:off x="7620000" y="2032000"/>
            <a:ext cx="1447800" cy="101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chiều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cao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4038600" y="4430713"/>
            <a:ext cx="0" cy="13843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6629400" y="3581400"/>
            <a:ext cx="874713" cy="854075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7177088" y="2032000"/>
            <a:ext cx="431800" cy="49053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4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0" y="4808538"/>
            <a:ext cx="712788" cy="20367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5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675" y="5045075"/>
            <a:ext cx="714375" cy="20367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6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2325" y="5516563"/>
            <a:ext cx="857250" cy="1387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7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7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57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63" grpId="0" animBg="1"/>
      <p:bldP spid="57364" grpId="0" animBg="1"/>
      <p:bldP spid="5736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0" y="4823143"/>
            <a:ext cx="712788" cy="20367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5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675" y="5059680"/>
            <a:ext cx="714375" cy="20367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6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2325" y="5531168"/>
            <a:ext cx="857250" cy="1387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7348" name="Rectangle 4"/>
          <p:cNvSpPr/>
          <p:nvPr/>
        </p:nvSpPr>
        <p:spPr>
          <a:xfrm>
            <a:off x="388938" y="1516063"/>
            <a:ext cx="8229600" cy="8318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2400" b="1" i="1" dirty="0">
                <a:solidFill>
                  <a:srgbClr val="0000FF"/>
                </a:solidFill>
                <a:latin typeface="Arial" panose="020B0604020202020204" pitchFamily="34" charset="0"/>
              </a:rPr>
              <a:t>Ví dụ:</a:t>
            </a:r>
            <a:r>
              <a:rPr sz="2400" dirty="0">
                <a:solidFill>
                  <a:srgbClr val="0000FF"/>
                </a:solidFill>
                <a:latin typeface="Arial" panose="020B0604020202020204" pitchFamily="34" charset="0"/>
              </a:rPr>
              <a:t> Tính thể tích hình hộp chữ nhật có chiều dài 20 cm, chiều rộng 16 cm và chiều cao 10 cm.</a:t>
            </a:r>
          </a:p>
        </p:txBody>
      </p:sp>
      <p:grpSp>
        <p:nvGrpSpPr>
          <p:cNvPr id="57349" name="Group 5"/>
          <p:cNvGrpSpPr/>
          <p:nvPr/>
        </p:nvGrpSpPr>
        <p:grpSpPr>
          <a:xfrm>
            <a:off x="1270000" y="2655888"/>
            <a:ext cx="6273800" cy="3287712"/>
            <a:chOff x="672" y="768"/>
            <a:chExt cx="3703" cy="2046"/>
          </a:xfrm>
        </p:grpSpPr>
        <p:grpSp>
          <p:nvGrpSpPr>
            <p:cNvPr id="7180" name="Group 6"/>
            <p:cNvGrpSpPr/>
            <p:nvPr/>
          </p:nvGrpSpPr>
          <p:grpSpPr>
            <a:xfrm>
              <a:off x="672" y="768"/>
              <a:ext cx="3696" cy="2046"/>
              <a:chOff x="1008" y="2015"/>
              <a:chExt cx="3696" cy="2046"/>
            </a:xfrm>
          </p:grpSpPr>
          <p:sp>
            <p:nvSpPr>
              <p:cNvPr id="7185" name="Line 7"/>
              <p:cNvSpPr/>
              <p:nvPr/>
            </p:nvSpPr>
            <p:spPr>
              <a:xfrm>
                <a:off x="4704" y="2015"/>
                <a:ext cx="0" cy="1331"/>
              </a:xfrm>
              <a:prstGeom prst="line">
                <a:avLst/>
              </a:prstGeom>
              <a:ln w="25400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  <p:grpSp>
            <p:nvGrpSpPr>
              <p:cNvPr id="7186" name="Group 8"/>
              <p:cNvGrpSpPr/>
              <p:nvPr/>
            </p:nvGrpSpPr>
            <p:grpSpPr>
              <a:xfrm>
                <a:off x="1008" y="2016"/>
                <a:ext cx="3696" cy="2045"/>
                <a:chOff x="624" y="795"/>
                <a:chExt cx="3696" cy="2045"/>
              </a:xfrm>
            </p:grpSpPr>
            <p:grpSp>
              <p:nvGrpSpPr>
                <p:cNvPr id="7187" name="Group 9"/>
                <p:cNvGrpSpPr/>
                <p:nvPr/>
              </p:nvGrpSpPr>
              <p:grpSpPr>
                <a:xfrm>
                  <a:off x="624" y="802"/>
                  <a:ext cx="3696" cy="2038"/>
                  <a:chOff x="624" y="802"/>
                  <a:chExt cx="3696" cy="2038"/>
                </a:xfrm>
              </p:grpSpPr>
              <p:sp>
                <p:nvSpPr>
                  <p:cNvPr id="7190" name="Rectangle 10"/>
                  <p:cNvSpPr/>
                  <p:nvPr/>
                </p:nvSpPr>
                <p:spPr>
                  <a:xfrm>
                    <a:off x="624" y="1515"/>
                    <a:ext cx="2880" cy="1313"/>
                  </a:xfrm>
                  <a:prstGeom prst="rect">
                    <a:avLst/>
                  </a:prstGeom>
                  <a:noFill/>
                  <a:ln w="25400" cap="flat" cmpd="sng">
                    <a:solidFill>
                      <a:srgbClr val="FF000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dirty="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7191" name="Line 11"/>
                  <p:cNvSpPr/>
                  <p:nvPr/>
                </p:nvSpPr>
                <p:spPr>
                  <a:xfrm flipV="1">
                    <a:off x="3497" y="802"/>
                    <a:ext cx="816" cy="720"/>
                  </a:xfrm>
                  <a:prstGeom prst="line">
                    <a:avLst/>
                  </a:prstGeom>
                  <a:ln w="25400" cap="flat" cmpd="sng">
                    <a:solidFill>
                      <a:srgbClr val="FF33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7192" name="Line 12"/>
                  <p:cNvSpPr/>
                  <p:nvPr/>
                </p:nvSpPr>
                <p:spPr>
                  <a:xfrm flipV="1">
                    <a:off x="3504" y="2120"/>
                    <a:ext cx="816" cy="720"/>
                  </a:xfrm>
                  <a:prstGeom prst="line">
                    <a:avLst/>
                  </a:prstGeom>
                  <a:ln w="25400" cap="flat" cmpd="sng">
                    <a:solidFill>
                      <a:srgbClr val="FF33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7188" name="Line 13"/>
                <p:cNvSpPr/>
                <p:nvPr/>
              </p:nvSpPr>
              <p:spPr>
                <a:xfrm flipH="1">
                  <a:off x="624" y="802"/>
                  <a:ext cx="816" cy="720"/>
                </a:xfrm>
                <a:prstGeom prst="line">
                  <a:avLst/>
                </a:prstGeom>
                <a:ln w="2540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7189" name="Line 14"/>
                <p:cNvSpPr/>
                <p:nvPr/>
              </p:nvSpPr>
              <p:spPr>
                <a:xfrm>
                  <a:off x="1433" y="795"/>
                  <a:ext cx="2880" cy="0"/>
                </a:xfrm>
                <a:prstGeom prst="line">
                  <a:avLst/>
                </a:prstGeom>
                <a:ln w="2540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</p:grpSp>
        <p:grpSp>
          <p:nvGrpSpPr>
            <p:cNvPr id="7181" name="Group 15"/>
            <p:cNvGrpSpPr/>
            <p:nvPr/>
          </p:nvGrpSpPr>
          <p:grpSpPr>
            <a:xfrm>
              <a:off x="679" y="775"/>
              <a:ext cx="3696" cy="2023"/>
              <a:chOff x="912" y="1201"/>
              <a:chExt cx="3696" cy="2023"/>
            </a:xfrm>
          </p:grpSpPr>
          <p:sp>
            <p:nvSpPr>
              <p:cNvPr id="7182" name="Line 16"/>
              <p:cNvSpPr/>
              <p:nvPr/>
            </p:nvSpPr>
            <p:spPr>
              <a:xfrm>
                <a:off x="1728" y="1201"/>
                <a:ext cx="0" cy="1296"/>
              </a:xfrm>
              <a:prstGeom prst="line">
                <a:avLst/>
              </a:prstGeom>
              <a:ln w="25400" cap="flat" cmpd="sng">
                <a:solidFill>
                  <a:srgbClr val="FF0000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7183" name="Line 17"/>
              <p:cNvSpPr/>
              <p:nvPr/>
            </p:nvSpPr>
            <p:spPr>
              <a:xfrm>
                <a:off x="1728" y="2511"/>
                <a:ext cx="2880" cy="0"/>
              </a:xfrm>
              <a:prstGeom prst="line">
                <a:avLst/>
              </a:prstGeom>
              <a:ln w="25400" cap="flat" cmpd="sng">
                <a:solidFill>
                  <a:srgbClr val="FF0000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7184" name="Line 18"/>
              <p:cNvSpPr/>
              <p:nvPr/>
            </p:nvSpPr>
            <p:spPr>
              <a:xfrm flipH="1">
                <a:off x="912" y="2504"/>
                <a:ext cx="816" cy="720"/>
              </a:xfrm>
              <a:prstGeom prst="line">
                <a:avLst/>
              </a:prstGeom>
              <a:ln w="25400" cap="flat" cmpd="sng">
                <a:solidFill>
                  <a:srgbClr val="FF0000"/>
                </a:solidFill>
                <a:prstDash val="dash"/>
                <a:headEnd type="none" w="med" len="med"/>
                <a:tailEnd type="none" w="med" len="med"/>
              </a:ln>
            </p:spPr>
          </p:sp>
        </p:grpSp>
      </p:grpSp>
      <p:sp>
        <p:nvSpPr>
          <p:cNvPr id="57363" name="Text Box 19"/>
          <p:cNvSpPr txBox="1"/>
          <p:nvPr/>
        </p:nvSpPr>
        <p:spPr>
          <a:xfrm>
            <a:off x="3516313" y="5922963"/>
            <a:ext cx="11430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000" b="1" dirty="0">
                <a:solidFill>
                  <a:schemeClr val="accent2"/>
                </a:solidFill>
                <a:latin typeface="Arial" panose="020B0604020202020204" pitchFamily="34" charset="0"/>
              </a:rPr>
              <a:t>20 cm</a:t>
            </a:r>
          </a:p>
        </p:txBody>
      </p:sp>
      <p:sp>
        <p:nvSpPr>
          <p:cNvPr id="57364" name="Rectangle 20"/>
          <p:cNvSpPr/>
          <p:nvPr/>
        </p:nvSpPr>
        <p:spPr>
          <a:xfrm rot="-2664846">
            <a:off x="6713538" y="5159375"/>
            <a:ext cx="903287" cy="396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sz="2000" b="1" dirty="0">
                <a:solidFill>
                  <a:schemeClr val="accent2"/>
                </a:solidFill>
                <a:latin typeface="Arial" panose="020B0604020202020204" pitchFamily="34" charset="0"/>
              </a:rPr>
              <a:t>16 cm</a:t>
            </a:r>
          </a:p>
        </p:txBody>
      </p:sp>
      <p:sp>
        <p:nvSpPr>
          <p:cNvPr id="57365" name="Text Box 21"/>
          <p:cNvSpPr txBox="1"/>
          <p:nvPr/>
        </p:nvSpPr>
        <p:spPr>
          <a:xfrm>
            <a:off x="7539038" y="3594100"/>
            <a:ext cx="11430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000" b="1" dirty="0">
                <a:solidFill>
                  <a:schemeClr val="accent2"/>
                </a:solidFill>
                <a:latin typeface="Arial" panose="020B0604020202020204" pitchFamily="34" charset="0"/>
              </a:rPr>
              <a:t>10 cm</a:t>
            </a:r>
          </a:p>
        </p:txBody>
      </p:sp>
      <p:sp>
        <p:nvSpPr>
          <p:cNvPr id="57366" name="AutoShape 22"/>
          <p:cNvSpPr/>
          <p:nvPr/>
        </p:nvSpPr>
        <p:spPr>
          <a:xfrm>
            <a:off x="647700" y="5359400"/>
            <a:ext cx="533400" cy="533400"/>
          </a:xfrm>
          <a:prstGeom prst="cube">
            <a:avLst>
              <a:gd name="adj" fmla="val 29167"/>
            </a:avLst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1272" name="Text Box 23"/>
          <p:cNvSpPr txBox="1"/>
          <p:nvPr/>
        </p:nvSpPr>
        <p:spPr>
          <a:xfrm>
            <a:off x="546100" y="5524500"/>
            <a:ext cx="7620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1400" b="1" dirty="0">
                <a:latin typeface="Arial" panose="020B0604020202020204" pitchFamily="34" charset="0"/>
              </a:rPr>
              <a:t>1cm</a:t>
            </a:r>
            <a:r>
              <a:rPr sz="1400" b="1" baseline="30000" dirty="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57369" name="Text Box 25"/>
          <p:cNvSpPr txBox="1"/>
          <p:nvPr/>
        </p:nvSpPr>
        <p:spPr>
          <a:xfrm>
            <a:off x="3733800" y="4343400"/>
            <a:ext cx="2403475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400" b="1" dirty="0">
                <a:solidFill>
                  <a:schemeClr val="accent2"/>
                </a:solidFill>
                <a:latin typeface="Arial" panose="020B0604020202020204" pitchFamily="34" charset="0"/>
              </a:rPr>
              <a:t>Thể tích = ?</a:t>
            </a:r>
          </a:p>
        </p:txBody>
      </p:sp>
      <p:sp>
        <p:nvSpPr>
          <p:cNvPr id="2" name="Text Box 1"/>
          <p:cNvSpPr txBox="1"/>
          <p:nvPr/>
        </p:nvSpPr>
        <p:spPr>
          <a:xfrm>
            <a:off x="1221740" y="378460"/>
            <a:ext cx="796671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1:Tìm công thức tính thể tích hình hộp chữ nhật. 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57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57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57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7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7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7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7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7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63" grpId="0"/>
      <p:bldP spid="57364" grpId="0"/>
      <p:bldP spid="57365" grpId="0"/>
      <p:bldP spid="57366" grpId="0" bldLvl="0" animBg="1"/>
      <p:bldP spid="11272" grpId="0"/>
      <p:bldP spid="5736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/>
          <p:cNvSpPr/>
          <p:nvPr/>
        </p:nvSpPr>
        <p:spPr>
          <a:xfrm>
            <a:off x="2830513" y="1306513"/>
            <a:ext cx="0" cy="2057400"/>
          </a:xfrm>
          <a:prstGeom prst="line">
            <a:avLst/>
          </a:prstGeom>
          <a:ln w="25400" cap="flat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8195" name="Line 3"/>
          <p:cNvSpPr/>
          <p:nvPr/>
        </p:nvSpPr>
        <p:spPr>
          <a:xfrm flipH="1">
            <a:off x="1535113" y="3363913"/>
            <a:ext cx="1295400" cy="1143000"/>
          </a:xfrm>
          <a:prstGeom prst="line">
            <a:avLst/>
          </a:prstGeom>
          <a:ln w="25400" cap="flat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8196" name="Line 4"/>
          <p:cNvSpPr/>
          <p:nvPr/>
        </p:nvSpPr>
        <p:spPr>
          <a:xfrm>
            <a:off x="2830513" y="3375025"/>
            <a:ext cx="4572000" cy="0"/>
          </a:xfrm>
          <a:prstGeom prst="line">
            <a:avLst/>
          </a:prstGeom>
          <a:ln w="25400" cap="flat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19461" name="AutoShape 5"/>
          <p:cNvSpPr/>
          <p:nvPr/>
        </p:nvSpPr>
        <p:spPr>
          <a:xfrm>
            <a:off x="2743200" y="3167063"/>
            <a:ext cx="304800" cy="304800"/>
          </a:xfrm>
          <a:prstGeom prst="cube">
            <a:avLst>
              <a:gd name="adj" fmla="val 25000"/>
            </a:avLst>
          </a:prstGeom>
          <a:solidFill>
            <a:srgbClr val="FFCC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9462" name="AutoShape 6"/>
          <p:cNvSpPr/>
          <p:nvPr/>
        </p:nvSpPr>
        <p:spPr>
          <a:xfrm>
            <a:off x="2971800" y="3167063"/>
            <a:ext cx="304800" cy="304800"/>
          </a:xfrm>
          <a:prstGeom prst="cube">
            <a:avLst>
              <a:gd name="adj" fmla="val 25000"/>
            </a:avLst>
          </a:prstGeom>
          <a:solidFill>
            <a:srgbClr val="80008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9463" name="AutoShape 7"/>
          <p:cNvSpPr/>
          <p:nvPr/>
        </p:nvSpPr>
        <p:spPr>
          <a:xfrm>
            <a:off x="3200400" y="3167063"/>
            <a:ext cx="304800" cy="304800"/>
          </a:xfrm>
          <a:prstGeom prst="cube">
            <a:avLst>
              <a:gd name="adj" fmla="val 25000"/>
            </a:avLst>
          </a:prstGeom>
          <a:solidFill>
            <a:srgbClr val="FFCC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9464" name="AutoShape 8"/>
          <p:cNvSpPr/>
          <p:nvPr/>
        </p:nvSpPr>
        <p:spPr>
          <a:xfrm>
            <a:off x="3429000" y="3167063"/>
            <a:ext cx="304800" cy="304800"/>
          </a:xfrm>
          <a:prstGeom prst="cube">
            <a:avLst>
              <a:gd name="adj" fmla="val 25000"/>
            </a:avLst>
          </a:prstGeom>
          <a:solidFill>
            <a:srgbClr val="80008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9465" name="AutoShape 9"/>
          <p:cNvSpPr/>
          <p:nvPr/>
        </p:nvSpPr>
        <p:spPr>
          <a:xfrm>
            <a:off x="3657600" y="3167063"/>
            <a:ext cx="304800" cy="304800"/>
          </a:xfrm>
          <a:prstGeom prst="cube">
            <a:avLst>
              <a:gd name="adj" fmla="val 25000"/>
            </a:avLst>
          </a:prstGeom>
          <a:solidFill>
            <a:srgbClr val="FFCC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9466" name="AutoShape 10"/>
          <p:cNvSpPr/>
          <p:nvPr/>
        </p:nvSpPr>
        <p:spPr>
          <a:xfrm>
            <a:off x="3886200" y="3167063"/>
            <a:ext cx="304800" cy="304800"/>
          </a:xfrm>
          <a:prstGeom prst="cube">
            <a:avLst>
              <a:gd name="adj" fmla="val 25000"/>
            </a:avLst>
          </a:prstGeom>
          <a:solidFill>
            <a:srgbClr val="80008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9467" name="AutoShape 11"/>
          <p:cNvSpPr/>
          <p:nvPr/>
        </p:nvSpPr>
        <p:spPr>
          <a:xfrm>
            <a:off x="4114800" y="3167063"/>
            <a:ext cx="304800" cy="304800"/>
          </a:xfrm>
          <a:prstGeom prst="cube">
            <a:avLst>
              <a:gd name="adj" fmla="val 25000"/>
            </a:avLst>
          </a:prstGeom>
          <a:solidFill>
            <a:srgbClr val="FFCC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9468" name="AutoShape 12"/>
          <p:cNvSpPr/>
          <p:nvPr/>
        </p:nvSpPr>
        <p:spPr>
          <a:xfrm>
            <a:off x="4343400" y="3167063"/>
            <a:ext cx="304800" cy="304800"/>
          </a:xfrm>
          <a:prstGeom prst="cube">
            <a:avLst>
              <a:gd name="adj" fmla="val 25000"/>
            </a:avLst>
          </a:prstGeom>
          <a:solidFill>
            <a:srgbClr val="80008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9469" name="AutoShape 13"/>
          <p:cNvSpPr/>
          <p:nvPr/>
        </p:nvSpPr>
        <p:spPr>
          <a:xfrm>
            <a:off x="4572000" y="3167063"/>
            <a:ext cx="304800" cy="304800"/>
          </a:xfrm>
          <a:prstGeom prst="cube">
            <a:avLst>
              <a:gd name="adj" fmla="val 25000"/>
            </a:avLst>
          </a:prstGeom>
          <a:solidFill>
            <a:srgbClr val="FFCC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9470" name="AutoShape 14"/>
          <p:cNvSpPr/>
          <p:nvPr/>
        </p:nvSpPr>
        <p:spPr>
          <a:xfrm>
            <a:off x="4800600" y="3167063"/>
            <a:ext cx="304800" cy="304800"/>
          </a:xfrm>
          <a:prstGeom prst="cube">
            <a:avLst>
              <a:gd name="adj" fmla="val 25000"/>
            </a:avLst>
          </a:prstGeom>
          <a:solidFill>
            <a:srgbClr val="80008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9471" name="AutoShape 15"/>
          <p:cNvSpPr/>
          <p:nvPr/>
        </p:nvSpPr>
        <p:spPr>
          <a:xfrm>
            <a:off x="5029200" y="3167063"/>
            <a:ext cx="304800" cy="304800"/>
          </a:xfrm>
          <a:prstGeom prst="cube">
            <a:avLst>
              <a:gd name="adj" fmla="val 25000"/>
            </a:avLst>
          </a:prstGeom>
          <a:solidFill>
            <a:srgbClr val="FFCC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9472" name="AutoShape 16"/>
          <p:cNvSpPr/>
          <p:nvPr/>
        </p:nvSpPr>
        <p:spPr>
          <a:xfrm>
            <a:off x="5257800" y="3167063"/>
            <a:ext cx="304800" cy="304800"/>
          </a:xfrm>
          <a:prstGeom prst="cube">
            <a:avLst>
              <a:gd name="adj" fmla="val 25000"/>
            </a:avLst>
          </a:prstGeom>
          <a:solidFill>
            <a:srgbClr val="80008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9473" name="AutoShape 17"/>
          <p:cNvSpPr/>
          <p:nvPr/>
        </p:nvSpPr>
        <p:spPr>
          <a:xfrm>
            <a:off x="5486400" y="3167063"/>
            <a:ext cx="304800" cy="304800"/>
          </a:xfrm>
          <a:prstGeom prst="cube">
            <a:avLst>
              <a:gd name="adj" fmla="val 25000"/>
            </a:avLst>
          </a:prstGeom>
          <a:solidFill>
            <a:srgbClr val="FFCC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9474" name="AutoShape 18"/>
          <p:cNvSpPr/>
          <p:nvPr/>
        </p:nvSpPr>
        <p:spPr>
          <a:xfrm>
            <a:off x="5715000" y="3167063"/>
            <a:ext cx="304800" cy="304800"/>
          </a:xfrm>
          <a:prstGeom prst="cube">
            <a:avLst>
              <a:gd name="adj" fmla="val 25000"/>
            </a:avLst>
          </a:prstGeom>
          <a:solidFill>
            <a:srgbClr val="80008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9475" name="AutoShape 19"/>
          <p:cNvSpPr/>
          <p:nvPr/>
        </p:nvSpPr>
        <p:spPr>
          <a:xfrm>
            <a:off x="5943600" y="3167063"/>
            <a:ext cx="304800" cy="304800"/>
          </a:xfrm>
          <a:prstGeom prst="cube">
            <a:avLst>
              <a:gd name="adj" fmla="val 25000"/>
            </a:avLst>
          </a:prstGeom>
          <a:solidFill>
            <a:srgbClr val="FFCC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9476" name="AutoShape 20"/>
          <p:cNvSpPr/>
          <p:nvPr/>
        </p:nvSpPr>
        <p:spPr>
          <a:xfrm>
            <a:off x="6172200" y="3167063"/>
            <a:ext cx="304800" cy="304800"/>
          </a:xfrm>
          <a:prstGeom prst="cube">
            <a:avLst>
              <a:gd name="adj" fmla="val 25000"/>
            </a:avLst>
          </a:prstGeom>
          <a:solidFill>
            <a:srgbClr val="80008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9477" name="AutoShape 21"/>
          <p:cNvSpPr/>
          <p:nvPr/>
        </p:nvSpPr>
        <p:spPr>
          <a:xfrm>
            <a:off x="6400800" y="3167063"/>
            <a:ext cx="304800" cy="304800"/>
          </a:xfrm>
          <a:prstGeom prst="cube">
            <a:avLst>
              <a:gd name="adj" fmla="val 25000"/>
            </a:avLst>
          </a:prstGeom>
          <a:solidFill>
            <a:srgbClr val="FFCC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9478" name="AutoShape 22"/>
          <p:cNvSpPr/>
          <p:nvPr/>
        </p:nvSpPr>
        <p:spPr>
          <a:xfrm>
            <a:off x="6629400" y="3167063"/>
            <a:ext cx="304800" cy="304800"/>
          </a:xfrm>
          <a:prstGeom prst="cube">
            <a:avLst>
              <a:gd name="adj" fmla="val 25000"/>
            </a:avLst>
          </a:prstGeom>
          <a:solidFill>
            <a:srgbClr val="80008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9479" name="AutoShape 23"/>
          <p:cNvSpPr/>
          <p:nvPr/>
        </p:nvSpPr>
        <p:spPr>
          <a:xfrm>
            <a:off x="6858000" y="3167063"/>
            <a:ext cx="304800" cy="304800"/>
          </a:xfrm>
          <a:prstGeom prst="cube">
            <a:avLst>
              <a:gd name="adj" fmla="val 25000"/>
            </a:avLst>
          </a:prstGeom>
          <a:solidFill>
            <a:srgbClr val="FFCC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9480" name="AutoShape 24"/>
          <p:cNvSpPr/>
          <p:nvPr/>
        </p:nvSpPr>
        <p:spPr>
          <a:xfrm>
            <a:off x="7086600" y="3167063"/>
            <a:ext cx="304800" cy="304800"/>
          </a:xfrm>
          <a:prstGeom prst="cube">
            <a:avLst>
              <a:gd name="adj" fmla="val 25000"/>
            </a:avLst>
          </a:prstGeom>
          <a:solidFill>
            <a:srgbClr val="80008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grpSp>
        <p:nvGrpSpPr>
          <p:cNvPr id="19481" name="Group 25"/>
          <p:cNvGrpSpPr/>
          <p:nvPr/>
        </p:nvGrpSpPr>
        <p:grpSpPr>
          <a:xfrm>
            <a:off x="2667000" y="3243263"/>
            <a:ext cx="4648200" cy="304800"/>
            <a:chOff x="1392" y="2256"/>
            <a:chExt cx="2928" cy="192"/>
          </a:xfrm>
        </p:grpSpPr>
        <p:sp>
          <p:nvSpPr>
            <p:cNvPr id="8873" name="AutoShape 26"/>
            <p:cNvSpPr/>
            <p:nvPr/>
          </p:nvSpPr>
          <p:spPr>
            <a:xfrm>
              <a:off x="139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74" name="AutoShape 27"/>
            <p:cNvSpPr/>
            <p:nvPr/>
          </p:nvSpPr>
          <p:spPr>
            <a:xfrm>
              <a:off x="153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75" name="AutoShape 28"/>
            <p:cNvSpPr/>
            <p:nvPr/>
          </p:nvSpPr>
          <p:spPr>
            <a:xfrm>
              <a:off x="168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76" name="AutoShape 29"/>
            <p:cNvSpPr/>
            <p:nvPr/>
          </p:nvSpPr>
          <p:spPr>
            <a:xfrm>
              <a:off x="182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77" name="AutoShape 30"/>
            <p:cNvSpPr/>
            <p:nvPr/>
          </p:nvSpPr>
          <p:spPr>
            <a:xfrm>
              <a:off x="196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78" name="AutoShape 31"/>
            <p:cNvSpPr/>
            <p:nvPr/>
          </p:nvSpPr>
          <p:spPr>
            <a:xfrm>
              <a:off x="211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79" name="AutoShape 32"/>
            <p:cNvSpPr/>
            <p:nvPr/>
          </p:nvSpPr>
          <p:spPr>
            <a:xfrm>
              <a:off x="225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80" name="AutoShape 33"/>
            <p:cNvSpPr/>
            <p:nvPr/>
          </p:nvSpPr>
          <p:spPr>
            <a:xfrm>
              <a:off x="240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81" name="AutoShape 34"/>
            <p:cNvSpPr/>
            <p:nvPr/>
          </p:nvSpPr>
          <p:spPr>
            <a:xfrm>
              <a:off x="254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82" name="AutoShape 35"/>
            <p:cNvSpPr/>
            <p:nvPr/>
          </p:nvSpPr>
          <p:spPr>
            <a:xfrm>
              <a:off x="268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83" name="AutoShape 36"/>
            <p:cNvSpPr/>
            <p:nvPr/>
          </p:nvSpPr>
          <p:spPr>
            <a:xfrm>
              <a:off x="283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84" name="AutoShape 37"/>
            <p:cNvSpPr/>
            <p:nvPr/>
          </p:nvSpPr>
          <p:spPr>
            <a:xfrm>
              <a:off x="297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85" name="AutoShape 38"/>
            <p:cNvSpPr/>
            <p:nvPr/>
          </p:nvSpPr>
          <p:spPr>
            <a:xfrm>
              <a:off x="312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86" name="AutoShape 39"/>
            <p:cNvSpPr/>
            <p:nvPr/>
          </p:nvSpPr>
          <p:spPr>
            <a:xfrm>
              <a:off x="326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87" name="AutoShape 40"/>
            <p:cNvSpPr/>
            <p:nvPr/>
          </p:nvSpPr>
          <p:spPr>
            <a:xfrm>
              <a:off x="340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88" name="AutoShape 41"/>
            <p:cNvSpPr/>
            <p:nvPr/>
          </p:nvSpPr>
          <p:spPr>
            <a:xfrm>
              <a:off x="355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89" name="AutoShape 42"/>
            <p:cNvSpPr/>
            <p:nvPr/>
          </p:nvSpPr>
          <p:spPr>
            <a:xfrm>
              <a:off x="369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90" name="AutoShape 43"/>
            <p:cNvSpPr/>
            <p:nvPr/>
          </p:nvSpPr>
          <p:spPr>
            <a:xfrm>
              <a:off x="384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91" name="AutoShape 44"/>
            <p:cNvSpPr/>
            <p:nvPr/>
          </p:nvSpPr>
          <p:spPr>
            <a:xfrm>
              <a:off x="398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92" name="AutoShape 45"/>
            <p:cNvSpPr/>
            <p:nvPr/>
          </p:nvSpPr>
          <p:spPr>
            <a:xfrm>
              <a:off x="412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9502" name="Group 46"/>
          <p:cNvGrpSpPr/>
          <p:nvPr/>
        </p:nvGrpSpPr>
        <p:grpSpPr>
          <a:xfrm>
            <a:off x="2590800" y="3319463"/>
            <a:ext cx="4648200" cy="304800"/>
            <a:chOff x="1392" y="2256"/>
            <a:chExt cx="2928" cy="192"/>
          </a:xfrm>
        </p:grpSpPr>
        <p:sp>
          <p:nvSpPr>
            <p:cNvPr id="8853" name="AutoShape 47"/>
            <p:cNvSpPr/>
            <p:nvPr/>
          </p:nvSpPr>
          <p:spPr>
            <a:xfrm>
              <a:off x="139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54" name="AutoShape 48"/>
            <p:cNvSpPr/>
            <p:nvPr/>
          </p:nvSpPr>
          <p:spPr>
            <a:xfrm>
              <a:off x="153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55" name="AutoShape 49"/>
            <p:cNvSpPr/>
            <p:nvPr/>
          </p:nvSpPr>
          <p:spPr>
            <a:xfrm>
              <a:off x="168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56" name="AutoShape 50"/>
            <p:cNvSpPr/>
            <p:nvPr/>
          </p:nvSpPr>
          <p:spPr>
            <a:xfrm>
              <a:off x="182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57" name="AutoShape 51"/>
            <p:cNvSpPr/>
            <p:nvPr/>
          </p:nvSpPr>
          <p:spPr>
            <a:xfrm>
              <a:off x="196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58" name="AutoShape 52"/>
            <p:cNvSpPr/>
            <p:nvPr/>
          </p:nvSpPr>
          <p:spPr>
            <a:xfrm>
              <a:off x="211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59" name="AutoShape 53"/>
            <p:cNvSpPr/>
            <p:nvPr/>
          </p:nvSpPr>
          <p:spPr>
            <a:xfrm>
              <a:off x="225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60" name="AutoShape 54"/>
            <p:cNvSpPr/>
            <p:nvPr/>
          </p:nvSpPr>
          <p:spPr>
            <a:xfrm>
              <a:off x="240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61" name="AutoShape 55"/>
            <p:cNvSpPr/>
            <p:nvPr/>
          </p:nvSpPr>
          <p:spPr>
            <a:xfrm>
              <a:off x="254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62" name="AutoShape 56"/>
            <p:cNvSpPr/>
            <p:nvPr/>
          </p:nvSpPr>
          <p:spPr>
            <a:xfrm>
              <a:off x="268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63" name="AutoShape 57"/>
            <p:cNvSpPr/>
            <p:nvPr/>
          </p:nvSpPr>
          <p:spPr>
            <a:xfrm>
              <a:off x="283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64" name="AutoShape 58"/>
            <p:cNvSpPr/>
            <p:nvPr/>
          </p:nvSpPr>
          <p:spPr>
            <a:xfrm>
              <a:off x="297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65" name="AutoShape 59"/>
            <p:cNvSpPr/>
            <p:nvPr/>
          </p:nvSpPr>
          <p:spPr>
            <a:xfrm>
              <a:off x="312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66" name="AutoShape 60"/>
            <p:cNvSpPr/>
            <p:nvPr/>
          </p:nvSpPr>
          <p:spPr>
            <a:xfrm>
              <a:off x="326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67" name="AutoShape 61"/>
            <p:cNvSpPr/>
            <p:nvPr/>
          </p:nvSpPr>
          <p:spPr>
            <a:xfrm>
              <a:off x="340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68" name="AutoShape 62"/>
            <p:cNvSpPr/>
            <p:nvPr/>
          </p:nvSpPr>
          <p:spPr>
            <a:xfrm>
              <a:off x="355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69" name="AutoShape 63"/>
            <p:cNvSpPr/>
            <p:nvPr/>
          </p:nvSpPr>
          <p:spPr>
            <a:xfrm>
              <a:off x="369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70" name="AutoShape 64"/>
            <p:cNvSpPr/>
            <p:nvPr/>
          </p:nvSpPr>
          <p:spPr>
            <a:xfrm>
              <a:off x="384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71" name="AutoShape 65"/>
            <p:cNvSpPr/>
            <p:nvPr/>
          </p:nvSpPr>
          <p:spPr>
            <a:xfrm>
              <a:off x="398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72" name="AutoShape 66"/>
            <p:cNvSpPr/>
            <p:nvPr/>
          </p:nvSpPr>
          <p:spPr>
            <a:xfrm>
              <a:off x="412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9523" name="Group 67"/>
          <p:cNvGrpSpPr/>
          <p:nvPr/>
        </p:nvGrpSpPr>
        <p:grpSpPr>
          <a:xfrm>
            <a:off x="2514600" y="3384550"/>
            <a:ext cx="4648200" cy="304800"/>
            <a:chOff x="1392" y="2256"/>
            <a:chExt cx="2928" cy="192"/>
          </a:xfrm>
        </p:grpSpPr>
        <p:sp>
          <p:nvSpPr>
            <p:cNvPr id="8833" name="AutoShape 68"/>
            <p:cNvSpPr/>
            <p:nvPr/>
          </p:nvSpPr>
          <p:spPr>
            <a:xfrm>
              <a:off x="139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34" name="AutoShape 69"/>
            <p:cNvSpPr/>
            <p:nvPr/>
          </p:nvSpPr>
          <p:spPr>
            <a:xfrm>
              <a:off x="153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35" name="AutoShape 70"/>
            <p:cNvSpPr/>
            <p:nvPr/>
          </p:nvSpPr>
          <p:spPr>
            <a:xfrm>
              <a:off x="168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36" name="AutoShape 71"/>
            <p:cNvSpPr/>
            <p:nvPr/>
          </p:nvSpPr>
          <p:spPr>
            <a:xfrm>
              <a:off x="182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37" name="AutoShape 72"/>
            <p:cNvSpPr/>
            <p:nvPr/>
          </p:nvSpPr>
          <p:spPr>
            <a:xfrm>
              <a:off x="196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38" name="AutoShape 73"/>
            <p:cNvSpPr/>
            <p:nvPr/>
          </p:nvSpPr>
          <p:spPr>
            <a:xfrm>
              <a:off x="211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39" name="AutoShape 74"/>
            <p:cNvSpPr/>
            <p:nvPr/>
          </p:nvSpPr>
          <p:spPr>
            <a:xfrm>
              <a:off x="225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40" name="AutoShape 75"/>
            <p:cNvSpPr/>
            <p:nvPr/>
          </p:nvSpPr>
          <p:spPr>
            <a:xfrm>
              <a:off x="240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41" name="AutoShape 76"/>
            <p:cNvSpPr/>
            <p:nvPr/>
          </p:nvSpPr>
          <p:spPr>
            <a:xfrm>
              <a:off x="254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42" name="AutoShape 77"/>
            <p:cNvSpPr/>
            <p:nvPr/>
          </p:nvSpPr>
          <p:spPr>
            <a:xfrm>
              <a:off x="268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43" name="AutoShape 78"/>
            <p:cNvSpPr/>
            <p:nvPr/>
          </p:nvSpPr>
          <p:spPr>
            <a:xfrm>
              <a:off x="283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44" name="AutoShape 79"/>
            <p:cNvSpPr/>
            <p:nvPr/>
          </p:nvSpPr>
          <p:spPr>
            <a:xfrm>
              <a:off x="297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45" name="AutoShape 80"/>
            <p:cNvSpPr/>
            <p:nvPr/>
          </p:nvSpPr>
          <p:spPr>
            <a:xfrm>
              <a:off x="312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46" name="AutoShape 81"/>
            <p:cNvSpPr/>
            <p:nvPr/>
          </p:nvSpPr>
          <p:spPr>
            <a:xfrm>
              <a:off x="326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47" name="AutoShape 82"/>
            <p:cNvSpPr/>
            <p:nvPr/>
          </p:nvSpPr>
          <p:spPr>
            <a:xfrm>
              <a:off x="340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48" name="AutoShape 83"/>
            <p:cNvSpPr/>
            <p:nvPr/>
          </p:nvSpPr>
          <p:spPr>
            <a:xfrm>
              <a:off x="355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49" name="AutoShape 84"/>
            <p:cNvSpPr/>
            <p:nvPr/>
          </p:nvSpPr>
          <p:spPr>
            <a:xfrm>
              <a:off x="369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50" name="AutoShape 85"/>
            <p:cNvSpPr/>
            <p:nvPr/>
          </p:nvSpPr>
          <p:spPr>
            <a:xfrm>
              <a:off x="384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51" name="AutoShape 86"/>
            <p:cNvSpPr/>
            <p:nvPr/>
          </p:nvSpPr>
          <p:spPr>
            <a:xfrm>
              <a:off x="398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52" name="AutoShape 87"/>
            <p:cNvSpPr/>
            <p:nvPr/>
          </p:nvSpPr>
          <p:spPr>
            <a:xfrm>
              <a:off x="412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9544" name="Group 88"/>
          <p:cNvGrpSpPr/>
          <p:nvPr/>
        </p:nvGrpSpPr>
        <p:grpSpPr>
          <a:xfrm>
            <a:off x="2428875" y="3460750"/>
            <a:ext cx="4648200" cy="304800"/>
            <a:chOff x="1392" y="2256"/>
            <a:chExt cx="2928" cy="192"/>
          </a:xfrm>
        </p:grpSpPr>
        <p:sp>
          <p:nvSpPr>
            <p:cNvPr id="8813" name="AutoShape 89"/>
            <p:cNvSpPr/>
            <p:nvPr/>
          </p:nvSpPr>
          <p:spPr>
            <a:xfrm>
              <a:off x="139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14" name="AutoShape 90"/>
            <p:cNvSpPr/>
            <p:nvPr/>
          </p:nvSpPr>
          <p:spPr>
            <a:xfrm>
              <a:off x="153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15" name="AutoShape 91"/>
            <p:cNvSpPr/>
            <p:nvPr/>
          </p:nvSpPr>
          <p:spPr>
            <a:xfrm>
              <a:off x="168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16" name="AutoShape 92"/>
            <p:cNvSpPr/>
            <p:nvPr/>
          </p:nvSpPr>
          <p:spPr>
            <a:xfrm>
              <a:off x="182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17" name="AutoShape 93"/>
            <p:cNvSpPr/>
            <p:nvPr/>
          </p:nvSpPr>
          <p:spPr>
            <a:xfrm>
              <a:off x="196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18" name="AutoShape 94"/>
            <p:cNvSpPr/>
            <p:nvPr/>
          </p:nvSpPr>
          <p:spPr>
            <a:xfrm>
              <a:off x="211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19" name="AutoShape 95"/>
            <p:cNvSpPr/>
            <p:nvPr/>
          </p:nvSpPr>
          <p:spPr>
            <a:xfrm>
              <a:off x="225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20" name="AutoShape 96"/>
            <p:cNvSpPr/>
            <p:nvPr/>
          </p:nvSpPr>
          <p:spPr>
            <a:xfrm>
              <a:off x="240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21" name="AutoShape 97"/>
            <p:cNvSpPr/>
            <p:nvPr/>
          </p:nvSpPr>
          <p:spPr>
            <a:xfrm>
              <a:off x="254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22" name="AutoShape 98"/>
            <p:cNvSpPr/>
            <p:nvPr/>
          </p:nvSpPr>
          <p:spPr>
            <a:xfrm>
              <a:off x="268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23" name="AutoShape 99"/>
            <p:cNvSpPr/>
            <p:nvPr/>
          </p:nvSpPr>
          <p:spPr>
            <a:xfrm>
              <a:off x="283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24" name="AutoShape 100"/>
            <p:cNvSpPr/>
            <p:nvPr/>
          </p:nvSpPr>
          <p:spPr>
            <a:xfrm>
              <a:off x="297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25" name="AutoShape 101"/>
            <p:cNvSpPr/>
            <p:nvPr/>
          </p:nvSpPr>
          <p:spPr>
            <a:xfrm>
              <a:off x="312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26" name="AutoShape 102"/>
            <p:cNvSpPr/>
            <p:nvPr/>
          </p:nvSpPr>
          <p:spPr>
            <a:xfrm>
              <a:off x="326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27" name="AutoShape 103"/>
            <p:cNvSpPr/>
            <p:nvPr/>
          </p:nvSpPr>
          <p:spPr>
            <a:xfrm>
              <a:off x="340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28" name="AutoShape 104"/>
            <p:cNvSpPr/>
            <p:nvPr/>
          </p:nvSpPr>
          <p:spPr>
            <a:xfrm>
              <a:off x="355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29" name="AutoShape 105"/>
            <p:cNvSpPr/>
            <p:nvPr/>
          </p:nvSpPr>
          <p:spPr>
            <a:xfrm>
              <a:off x="369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30" name="AutoShape 106"/>
            <p:cNvSpPr/>
            <p:nvPr/>
          </p:nvSpPr>
          <p:spPr>
            <a:xfrm>
              <a:off x="384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31" name="AutoShape 107"/>
            <p:cNvSpPr/>
            <p:nvPr/>
          </p:nvSpPr>
          <p:spPr>
            <a:xfrm>
              <a:off x="398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32" name="AutoShape 108"/>
            <p:cNvSpPr/>
            <p:nvPr/>
          </p:nvSpPr>
          <p:spPr>
            <a:xfrm>
              <a:off x="412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9565" name="Group 109"/>
          <p:cNvGrpSpPr/>
          <p:nvPr/>
        </p:nvGrpSpPr>
        <p:grpSpPr>
          <a:xfrm>
            <a:off x="2330450" y="3536950"/>
            <a:ext cx="4648200" cy="304800"/>
            <a:chOff x="1392" y="2256"/>
            <a:chExt cx="2928" cy="192"/>
          </a:xfrm>
        </p:grpSpPr>
        <p:sp>
          <p:nvSpPr>
            <p:cNvPr id="8793" name="AutoShape 110"/>
            <p:cNvSpPr/>
            <p:nvPr/>
          </p:nvSpPr>
          <p:spPr>
            <a:xfrm>
              <a:off x="139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94" name="AutoShape 111"/>
            <p:cNvSpPr/>
            <p:nvPr/>
          </p:nvSpPr>
          <p:spPr>
            <a:xfrm>
              <a:off x="153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95" name="AutoShape 112"/>
            <p:cNvSpPr/>
            <p:nvPr/>
          </p:nvSpPr>
          <p:spPr>
            <a:xfrm>
              <a:off x="168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96" name="AutoShape 113"/>
            <p:cNvSpPr/>
            <p:nvPr/>
          </p:nvSpPr>
          <p:spPr>
            <a:xfrm>
              <a:off x="182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97" name="AutoShape 114"/>
            <p:cNvSpPr/>
            <p:nvPr/>
          </p:nvSpPr>
          <p:spPr>
            <a:xfrm>
              <a:off x="196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98" name="AutoShape 115"/>
            <p:cNvSpPr/>
            <p:nvPr/>
          </p:nvSpPr>
          <p:spPr>
            <a:xfrm>
              <a:off x="211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99" name="AutoShape 116"/>
            <p:cNvSpPr/>
            <p:nvPr/>
          </p:nvSpPr>
          <p:spPr>
            <a:xfrm>
              <a:off x="225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00" name="AutoShape 117"/>
            <p:cNvSpPr/>
            <p:nvPr/>
          </p:nvSpPr>
          <p:spPr>
            <a:xfrm>
              <a:off x="240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01" name="AutoShape 118"/>
            <p:cNvSpPr/>
            <p:nvPr/>
          </p:nvSpPr>
          <p:spPr>
            <a:xfrm>
              <a:off x="254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02" name="AutoShape 119"/>
            <p:cNvSpPr/>
            <p:nvPr/>
          </p:nvSpPr>
          <p:spPr>
            <a:xfrm>
              <a:off x="268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03" name="AutoShape 120"/>
            <p:cNvSpPr/>
            <p:nvPr/>
          </p:nvSpPr>
          <p:spPr>
            <a:xfrm>
              <a:off x="283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04" name="AutoShape 121"/>
            <p:cNvSpPr/>
            <p:nvPr/>
          </p:nvSpPr>
          <p:spPr>
            <a:xfrm>
              <a:off x="297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05" name="AutoShape 122"/>
            <p:cNvSpPr/>
            <p:nvPr/>
          </p:nvSpPr>
          <p:spPr>
            <a:xfrm>
              <a:off x="312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06" name="AutoShape 123"/>
            <p:cNvSpPr/>
            <p:nvPr/>
          </p:nvSpPr>
          <p:spPr>
            <a:xfrm>
              <a:off x="326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07" name="AutoShape 124"/>
            <p:cNvSpPr/>
            <p:nvPr/>
          </p:nvSpPr>
          <p:spPr>
            <a:xfrm>
              <a:off x="340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08" name="AutoShape 125"/>
            <p:cNvSpPr/>
            <p:nvPr/>
          </p:nvSpPr>
          <p:spPr>
            <a:xfrm>
              <a:off x="355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09" name="AutoShape 126"/>
            <p:cNvSpPr/>
            <p:nvPr/>
          </p:nvSpPr>
          <p:spPr>
            <a:xfrm>
              <a:off x="369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10" name="AutoShape 127"/>
            <p:cNvSpPr/>
            <p:nvPr/>
          </p:nvSpPr>
          <p:spPr>
            <a:xfrm>
              <a:off x="384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11" name="AutoShape 128"/>
            <p:cNvSpPr/>
            <p:nvPr/>
          </p:nvSpPr>
          <p:spPr>
            <a:xfrm>
              <a:off x="398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12" name="AutoShape 129"/>
            <p:cNvSpPr/>
            <p:nvPr/>
          </p:nvSpPr>
          <p:spPr>
            <a:xfrm>
              <a:off x="412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9586" name="Group 130"/>
          <p:cNvGrpSpPr/>
          <p:nvPr/>
        </p:nvGrpSpPr>
        <p:grpSpPr>
          <a:xfrm>
            <a:off x="2243138" y="3613150"/>
            <a:ext cx="4648200" cy="304800"/>
            <a:chOff x="1392" y="2256"/>
            <a:chExt cx="2928" cy="192"/>
          </a:xfrm>
        </p:grpSpPr>
        <p:sp>
          <p:nvSpPr>
            <p:cNvPr id="8773" name="AutoShape 131"/>
            <p:cNvSpPr/>
            <p:nvPr/>
          </p:nvSpPr>
          <p:spPr>
            <a:xfrm>
              <a:off x="139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74" name="AutoShape 132"/>
            <p:cNvSpPr/>
            <p:nvPr/>
          </p:nvSpPr>
          <p:spPr>
            <a:xfrm>
              <a:off x="153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75" name="AutoShape 133"/>
            <p:cNvSpPr/>
            <p:nvPr/>
          </p:nvSpPr>
          <p:spPr>
            <a:xfrm>
              <a:off x="168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76" name="AutoShape 134"/>
            <p:cNvSpPr/>
            <p:nvPr/>
          </p:nvSpPr>
          <p:spPr>
            <a:xfrm>
              <a:off x="182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77" name="AutoShape 135"/>
            <p:cNvSpPr/>
            <p:nvPr/>
          </p:nvSpPr>
          <p:spPr>
            <a:xfrm>
              <a:off x="196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78" name="AutoShape 136"/>
            <p:cNvSpPr/>
            <p:nvPr/>
          </p:nvSpPr>
          <p:spPr>
            <a:xfrm>
              <a:off x="211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79" name="AutoShape 137"/>
            <p:cNvSpPr/>
            <p:nvPr/>
          </p:nvSpPr>
          <p:spPr>
            <a:xfrm>
              <a:off x="225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80" name="AutoShape 138"/>
            <p:cNvSpPr/>
            <p:nvPr/>
          </p:nvSpPr>
          <p:spPr>
            <a:xfrm>
              <a:off x="240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81" name="AutoShape 139"/>
            <p:cNvSpPr/>
            <p:nvPr/>
          </p:nvSpPr>
          <p:spPr>
            <a:xfrm>
              <a:off x="254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82" name="AutoShape 140"/>
            <p:cNvSpPr/>
            <p:nvPr/>
          </p:nvSpPr>
          <p:spPr>
            <a:xfrm>
              <a:off x="268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83" name="AutoShape 141"/>
            <p:cNvSpPr/>
            <p:nvPr/>
          </p:nvSpPr>
          <p:spPr>
            <a:xfrm>
              <a:off x="283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84" name="AutoShape 142"/>
            <p:cNvSpPr/>
            <p:nvPr/>
          </p:nvSpPr>
          <p:spPr>
            <a:xfrm>
              <a:off x="297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85" name="AutoShape 143"/>
            <p:cNvSpPr/>
            <p:nvPr/>
          </p:nvSpPr>
          <p:spPr>
            <a:xfrm>
              <a:off x="312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86" name="AutoShape 144"/>
            <p:cNvSpPr/>
            <p:nvPr/>
          </p:nvSpPr>
          <p:spPr>
            <a:xfrm>
              <a:off x="326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87" name="AutoShape 145"/>
            <p:cNvSpPr/>
            <p:nvPr/>
          </p:nvSpPr>
          <p:spPr>
            <a:xfrm>
              <a:off x="340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88" name="AutoShape 146"/>
            <p:cNvSpPr/>
            <p:nvPr/>
          </p:nvSpPr>
          <p:spPr>
            <a:xfrm>
              <a:off x="355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89" name="AutoShape 147"/>
            <p:cNvSpPr/>
            <p:nvPr/>
          </p:nvSpPr>
          <p:spPr>
            <a:xfrm>
              <a:off x="369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90" name="AutoShape 148"/>
            <p:cNvSpPr/>
            <p:nvPr/>
          </p:nvSpPr>
          <p:spPr>
            <a:xfrm>
              <a:off x="384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91" name="AutoShape 149"/>
            <p:cNvSpPr/>
            <p:nvPr/>
          </p:nvSpPr>
          <p:spPr>
            <a:xfrm>
              <a:off x="398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92" name="AutoShape 150"/>
            <p:cNvSpPr/>
            <p:nvPr/>
          </p:nvSpPr>
          <p:spPr>
            <a:xfrm>
              <a:off x="412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9607" name="Group 151"/>
          <p:cNvGrpSpPr/>
          <p:nvPr/>
        </p:nvGrpSpPr>
        <p:grpSpPr>
          <a:xfrm>
            <a:off x="2155825" y="3689350"/>
            <a:ext cx="4648200" cy="304800"/>
            <a:chOff x="1392" y="2256"/>
            <a:chExt cx="2928" cy="192"/>
          </a:xfrm>
        </p:grpSpPr>
        <p:sp>
          <p:nvSpPr>
            <p:cNvPr id="8753" name="AutoShape 152"/>
            <p:cNvSpPr/>
            <p:nvPr/>
          </p:nvSpPr>
          <p:spPr>
            <a:xfrm>
              <a:off x="139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54" name="AutoShape 153"/>
            <p:cNvSpPr/>
            <p:nvPr/>
          </p:nvSpPr>
          <p:spPr>
            <a:xfrm>
              <a:off x="153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55" name="AutoShape 154"/>
            <p:cNvSpPr/>
            <p:nvPr/>
          </p:nvSpPr>
          <p:spPr>
            <a:xfrm>
              <a:off x="168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56" name="AutoShape 155"/>
            <p:cNvSpPr/>
            <p:nvPr/>
          </p:nvSpPr>
          <p:spPr>
            <a:xfrm>
              <a:off x="182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57" name="AutoShape 156"/>
            <p:cNvSpPr/>
            <p:nvPr/>
          </p:nvSpPr>
          <p:spPr>
            <a:xfrm>
              <a:off x="196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58" name="AutoShape 157"/>
            <p:cNvSpPr/>
            <p:nvPr/>
          </p:nvSpPr>
          <p:spPr>
            <a:xfrm>
              <a:off x="211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59" name="AutoShape 158"/>
            <p:cNvSpPr/>
            <p:nvPr/>
          </p:nvSpPr>
          <p:spPr>
            <a:xfrm>
              <a:off x="225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60" name="AutoShape 159"/>
            <p:cNvSpPr/>
            <p:nvPr/>
          </p:nvSpPr>
          <p:spPr>
            <a:xfrm>
              <a:off x="240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61" name="AutoShape 160"/>
            <p:cNvSpPr/>
            <p:nvPr/>
          </p:nvSpPr>
          <p:spPr>
            <a:xfrm>
              <a:off x="254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62" name="AutoShape 161"/>
            <p:cNvSpPr/>
            <p:nvPr/>
          </p:nvSpPr>
          <p:spPr>
            <a:xfrm>
              <a:off x="268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63" name="AutoShape 162"/>
            <p:cNvSpPr/>
            <p:nvPr/>
          </p:nvSpPr>
          <p:spPr>
            <a:xfrm>
              <a:off x="283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64" name="AutoShape 163"/>
            <p:cNvSpPr/>
            <p:nvPr/>
          </p:nvSpPr>
          <p:spPr>
            <a:xfrm>
              <a:off x="297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65" name="AutoShape 164"/>
            <p:cNvSpPr/>
            <p:nvPr/>
          </p:nvSpPr>
          <p:spPr>
            <a:xfrm>
              <a:off x="312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66" name="AutoShape 165"/>
            <p:cNvSpPr/>
            <p:nvPr/>
          </p:nvSpPr>
          <p:spPr>
            <a:xfrm>
              <a:off x="326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67" name="AutoShape 166"/>
            <p:cNvSpPr/>
            <p:nvPr/>
          </p:nvSpPr>
          <p:spPr>
            <a:xfrm>
              <a:off x="340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68" name="AutoShape 167"/>
            <p:cNvSpPr/>
            <p:nvPr/>
          </p:nvSpPr>
          <p:spPr>
            <a:xfrm>
              <a:off x="355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69" name="AutoShape 168"/>
            <p:cNvSpPr/>
            <p:nvPr/>
          </p:nvSpPr>
          <p:spPr>
            <a:xfrm>
              <a:off x="369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70" name="AutoShape 169"/>
            <p:cNvSpPr/>
            <p:nvPr/>
          </p:nvSpPr>
          <p:spPr>
            <a:xfrm>
              <a:off x="384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71" name="AutoShape 170"/>
            <p:cNvSpPr/>
            <p:nvPr/>
          </p:nvSpPr>
          <p:spPr>
            <a:xfrm>
              <a:off x="398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72" name="AutoShape 171"/>
            <p:cNvSpPr/>
            <p:nvPr/>
          </p:nvSpPr>
          <p:spPr>
            <a:xfrm>
              <a:off x="412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9628" name="Group 172"/>
          <p:cNvGrpSpPr/>
          <p:nvPr/>
        </p:nvGrpSpPr>
        <p:grpSpPr>
          <a:xfrm>
            <a:off x="2079625" y="3754438"/>
            <a:ext cx="4648200" cy="304800"/>
            <a:chOff x="1392" y="2256"/>
            <a:chExt cx="2928" cy="192"/>
          </a:xfrm>
        </p:grpSpPr>
        <p:sp>
          <p:nvSpPr>
            <p:cNvPr id="8733" name="AutoShape 173"/>
            <p:cNvSpPr/>
            <p:nvPr/>
          </p:nvSpPr>
          <p:spPr>
            <a:xfrm>
              <a:off x="139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34" name="AutoShape 174"/>
            <p:cNvSpPr/>
            <p:nvPr/>
          </p:nvSpPr>
          <p:spPr>
            <a:xfrm>
              <a:off x="153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35" name="AutoShape 175"/>
            <p:cNvSpPr/>
            <p:nvPr/>
          </p:nvSpPr>
          <p:spPr>
            <a:xfrm>
              <a:off x="168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36" name="AutoShape 176"/>
            <p:cNvSpPr/>
            <p:nvPr/>
          </p:nvSpPr>
          <p:spPr>
            <a:xfrm>
              <a:off x="182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37" name="AutoShape 177"/>
            <p:cNvSpPr/>
            <p:nvPr/>
          </p:nvSpPr>
          <p:spPr>
            <a:xfrm>
              <a:off x="196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38" name="AutoShape 178"/>
            <p:cNvSpPr/>
            <p:nvPr/>
          </p:nvSpPr>
          <p:spPr>
            <a:xfrm>
              <a:off x="211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39" name="AutoShape 179"/>
            <p:cNvSpPr/>
            <p:nvPr/>
          </p:nvSpPr>
          <p:spPr>
            <a:xfrm>
              <a:off x="225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40" name="AutoShape 180"/>
            <p:cNvSpPr/>
            <p:nvPr/>
          </p:nvSpPr>
          <p:spPr>
            <a:xfrm>
              <a:off x="240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41" name="AutoShape 181"/>
            <p:cNvSpPr/>
            <p:nvPr/>
          </p:nvSpPr>
          <p:spPr>
            <a:xfrm>
              <a:off x="254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42" name="AutoShape 182"/>
            <p:cNvSpPr/>
            <p:nvPr/>
          </p:nvSpPr>
          <p:spPr>
            <a:xfrm>
              <a:off x="268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43" name="AutoShape 183"/>
            <p:cNvSpPr/>
            <p:nvPr/>
          </p:nvSpPr>
          <p:spPr>
            <a:xfrm>
              <a:off x="283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44" name="AutoShape 184"/>
            <p:cNvSpPr/>
            <p:nvPr/>
          </p:nvSpPr>
          <p:spPr>
            <a:xfrm>
              <a:off x="297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45" name="AutoShape 185"/>
            <p:cNvSpPr/>
            <p:nvPr/>
          </p:nvSpPr>
          <p:spPr>
            <a:xfrm>
              <a:off x="312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46" name="AutoShape 186"/>
            <p:cNvSpPr/>
            <p:nvPr/>
          </p:nvSpPr>
          <p:spPr>
            <a:xfrm>
              <a:off x="326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47" name="AutoShape 187"/>
            <p:cNvSpPr/>
            <p:nvPr/>
          </p:nvSpPr>
          <p:spPr>
            <a:xfrm>
              <a:off x="340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48" name="AutoShape 188"/>
            <p:cNvSpPr/>
            <p:nvPr/>
          </p:nvSpPr>
          <p:spPr>
            <a:xfrm>
              <a:off x="355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49" name="AutoShape 189"/>
            <p:cNvSpPr/>
            <p:nvPr/>
          </p:nvSpPr>
          <p:spPr>
            <a:xfrm>
              <a:off x="369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50" name="AutoShape 190"/>
            <p:cNvSpPr/>
            <p:nvPr/>
          </p:nvSpPr>
          <p:spPr>
            <a:xfrm>
              <a:off x="384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51" name="AutoShape 191"/>
            <p:cNvSpPr/>
            <p:nvPr/>
          </p:nvSpPr>
          <p:spPr>
            <a:xfrm>
              <a:off x="398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52" name="AutoShape 192"/>
            <p:cNvSpPr/>
            <p:nvPr/>
          </p:nvSpPr>
          <p:spPr>
            <a:xfrm>
              <a:off x="412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9649" name="Group 193"/>
          <p:cNvGrpSpPr/>
          <p:nvPr/>
        </p:nvGrpSpPr>
        <p:grpSpPr>
          <a:xfrm>
            <a:off x="1992313" y="3830638"/>
            <a:ext cx="4648200" cy="304800"/>
            <a:chOff x="1392" y="2256"/>
            <a:chExt cx="2928" cy="192"/>
          </a:xfrm>
        </p:grpSpPr>
        <p:sp>
          <p:nvSpPr>
            <p:cNvPr id="8713" name="AutoShape 194"/>
            <p:cNvSpPr/>
            <p:nvPr/>
          </p:nvSpPr>
          <p:spPr>
            <a:xfrm>
              <a:off x="139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14" name="AutoShape 195"/>
            <p:cNvSpPr/>
            <p:nvPr/>
          </p:nvSpPr>
          <p:spPr>
            <a:xfrm>
              <a:off x="153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15" name="AutoShape 196"/>
            <p:cNvSpPr/>
            <p:nvPr/>
          </p:nvSpPr>
          <p:spPr>
            <a:xfrm>
              <a:off x="168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16" name="AutoShape 197"/>
            <p:cNvSpPr/>
            <p:nvPr/>
          </p:nvSpPr>
          <p:spPr>
            <a:xfrm>
              <a:off x="182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17" name="AutoShape 198"/>
            <p:cNvSpPr/>
            <p:nvPr/>
          </p:nvSpPr>
          <p:spPr>
            <a:xfrm>
              <a:off x="196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18" name="AutoShape 199"/>
            <p:cNvSpPr/>
            <p:nvPr/>
          </p:nvSpPr>
          <p:spPr>
            <a:xfrm>
              <a:off x="211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19" name="AutoShape 200"/>
            <p:cNvSpPr/>
            <p:nvPr/>
          </p:nvSpPr>
          <p:spPr>
            <a:xfrm>
              <a:off x="225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20" name="AutoShape 201"/>
            <p:cNvSpPr/>
            <p:nvPr/>
          </p:nvSpPr>
          <p:spPr>
            <a:xfrm>
              <a:off x="240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21" name="AutoShape 202"/>
            <p:cNvSpPr/>
            <p:nvPr/>
          </p:nvSpPr>
          <p:spPr>
            <a:xfrm>
              <a:off x="254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22" name="AutoShape 203"/>
            <p:cNvSpPr/>
            <p:nvPr/>
          </p:nvSpPr>
          <p:spPr>
            <a:xfrm>
              <a:off x="268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23" name="AutoShape 204"/>
            <p:cNvSpPr/>
            <p:nvPr/>
          </p:nvSpPr>
          <p:spPr>
            <a:xfrm>
              <a:off x="283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24" name="AutoShape 205"/>
            <p:cNvSpPr/>
            <p:nvPr/>
          </p:nvSpPr>
          <p:spPr>
            <a:xfrm>
              <a:off x="297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25" name="AutoShape 206"/>
            <p:cNvSpPr/>
            <p:nvPr/>
          </p:nvSpPr>
          <p:spPr>
            <a:xfrm>
              <a:off x="312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26" name="AutoShape 207"/>
            <p:cNvSpPr/>
            <p:nvPr/>
          </p:nvSpPr>
          <p:spPr>
            <a:xfrm>
              <a:off x="326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27" name="AutoShape 208"/>
            <p:cNvSpPr/>
            <p:nvPr/>
          </p:nvSpPr>
          <p:spPr>
            <a:xfrm>
              <a:off x="340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28" name="AutoShape 209"/>
            <p:cNvSpPr/>
            <p:nvPr/>
          </p:nvSpPr>
          <p:spPr>
            <a:xfrm>
              <a:off x="355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29" name="AutoShape 210"/>
            <p:cNvSpPr/>
            <p:nvPr/>
          </p:nvSpPr>
          <p:spPr>
            <a:xfrm>
              <a:off x="369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30" name="AutoShape 211"/>
            <p:cNvSpPr/>
            <p:nvPr/>
          </p:nvSpPr>
          <p:spPr>
            <a:xfrm>
              <a:off x="384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31" name="AutoShape 212"/>
            <p:cNvSpPr/>
            <p:nvPr/>
          </p:nvSpPr>
          <p:spPr>
            <a:xfrm>
              <a:off x="398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32" name="AutoShape 213"/>
            <p:cNvSpPr/>
            <p:nvPr/>
          </p:nvSpPr>
          <p:spPr>
            <a:xfrm>
              <a:off x="412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9670" name="Group 214"/>
          <p:cNvGrpSpPr/>
          <p:nvPr/>
        </p:nvGrpSpPr>
        <p:grpSpPr>
          <a:xfrm>
            <a:off x="1916113" y="3906838"/>
            <a:ext cx="4648200" cy="304800"/>
            <a:chOff x="1392" y="2256"/>
            <a:chExt cx="2928" cy="192"/>
          </a:xfrm>
        </p:grpSpPr>
        <p:sp>
          <p:nvSpPr>
            <p:cNvPr id="8693" name="AutoShape 215"/>
            <p:cNvSpPr/>
            <p:nvPr/>
          </p:nvSpPr>
          <p:spPr>
            <a:xfrm>
              <a:off x="139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94" name="AutoShape 216"/>
            <p:cNvSpPr/>
            <p:nvPr/>
          </p:nvSpPr>
          <p:spPr>
            <a:xfrm>
              <a:off x="153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95" name="AutoShape 217"/>
            <p:cNvSpPr/>
            <p:nvPr/>
          </p:nvSpPr>
          <p:spPr>
            <a:xfrm>
              <a:off x="168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96" name="AutoShape 218"/>
            <p:cNvSpPr/>
            <p:nvPr/>
          </p:nvSpPr>
          <p:spPr>
            <a:xfrm>
              <a:off x="182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97" name="AutoShape 219"/>
            <p:cNvSpPr/>
            <p:nvPr/>
          </p:nvSpPr>
          <p:spPr>
            <a:xfrm>
              <a:off x="196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98" name="AutoShape 220"/>
            <p:cNvSpPr/>
            <p:nvPr/>
          </p:nvSpPr>
          <p:spPr>
            <a:xfrm>
              <a:off x="211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99" name="AutoShape 221"/>
            <p:cNvSpPr/>
            <p:nvPr/>
          </p:nvSpPr>
          <p:spPr>
            <a:xfrm>
              <a:off x="225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00" name="AutoShape 222"/>
            <p:cNvSpPr/>
            <p:nvPr/>
          </p:nvSpPr>
          <p:spPr>
            <a:xfrm>
              <a:off x="240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01" name="AutoShape 223"/>
            <p:cNvSpPr/>
            <p:nvPr/>
          </p:nvSpPr>
          <p:spPr>
            <a:xfrm>
              <a:off x="254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02" name="AutoShape 224"/>
            <p:cNvSpPr/>
            <p:nvPr/>
          </p:nvSpPr>
          <p:spPr>
            <a:xfrm>
              <a:off x="268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03" name="AutoShape 225"/>
            <p:cNvSpPr/>
            <p:nvPr/>
          </p:nvSpPr>
          <p:spPr>
            <a:xfrm>
              <a:off x="283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04" name="AutoShape 226"/>
            <p:cNvSpPr/>
            <p:nvPr/>
          </p:nvSpPr>
          <p:spPr>
            <a:xfrm>
              <a:off x="297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05" name="AutoShape 227"/>
            <p:cNvSpPr/>
            <p:nvPr/>
          </p:nvSpPr>
          <p:spPr>
            <a:xfrm>
              <a:off x="312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06" name="AutoShape 228"/>
            <p:cNvSpPr/>
            <p:nvPr/>
          </p:nvSpPr>
          <p:spPr>
            <a:xfrm>
              <a:off x="326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07" name="AutoShape 229"/>
            <p:cNvSpPr/>
            <p:nvPr/>
          </p:nvSpPr>
          <p:spPr>
            <a:xfrm>
              <a:off x="340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08" name="AutoShape 230"/>
            <p:cNvSpPr/>
            <p:nvPr/>
          </p:nvSpPr>
          <p:spPr>
            <a:xfrm>
              <a:off x="355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09" name="AutoShape 231"/>
            <p:cNvSpPr/>
            <p:nvPr/>
          </p:nvSpPr>
          <p:spPr>
            <a:xfrm>
              <a:off x="369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10" name="AutoShape 232"/>
            <p:cNvSpPr/>
            <p:nvPr/>
          </p:nvSpPr>
          <p:spPr>
            <a:xfrm>
              <a:off x="384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11" name="AutoShape 233"/>
            <p:cNvSpPr/>
            <p:nvPr/>
          </p:nvSpPr>
          <p:spPr>
            <a:xfrm>
              <a:off x="398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12" name="AutoShape 234"/>
            <p:cNvSpPr/>
            <p:nvPr/>
          </p:nvSpPr>
          <p:spPr>
            <a:xfrm>
              <a:off x="412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9691" name="Group 235"/>
          <p:cNvGrpSpPr/>
          <p:nvPr/>
        </p:nvGrpSpPr>
        <p:grpSpPr>
          <a:xfrm>
            <a:off x="1839913" y="3971925"/>
            <a:ext cx="4648200" cy="304800"/>
            <a:chOff x="1392" y="2256"/>
            <a:chExt cx="2928" cy="192"/>
          </a:xfrm>
        </p:grpSpPr>
        <p:sp>
          <p:nvSpPr>
            <p:cNvPr id="8673" name="AutoShape 236"/>
            <p:cNvSpPr/>
            <p:nvPr/>
          </p:nvSpPr>
          <p:spPr>
            <a:xfrm>
              <a:off x="139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74" name="AutoShape 237"/>
            <p:cNvSpPr/>
            <p:nvPr/>
          </p:nvSpPr>
          <p:spPr>
            <a:xfrm>
              <a:off x="153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75" name="AutoShape 238"/>
            <p:cNvSpPr/>
            <p:nvPr/>
          </p:nvSpPr>
          <p:spPr>
            <a:xfrm>
              <a:off x="168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76" name="AutoShape 239"/>
            <p:cNvSpPr/>
            <p:nvPr/>
          </p:nvSpPr>
          <p:spPr>
            <a:xfrm>
              <a:off x="182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77" name="AutoShape 240"/>
            <p:cNvSpPr/>
            <p:nvPr/>
          </p:nvSpPr>
          <p:spPr>
            <a:xfrm>
              <a:off x="196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78" name="AutoShape 241"/>
            <p:cNvSpPr/>
            <p:nvPr/>
          </p:nvSpPr>
          <p:spPr>
            <a:xfrm>
              <a:off x="211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79" name="AutoShape 242"/>
            <p:cNvSpPr/>
            <p:nvPr/>
          </p:nvSpPr>
          <p:spPr>
            <a:xfrm>
              <a:off x="225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80" name="AutoShape 243"/>
            <p:cNvSpPr/>
            <p:nvPr/>
          </p:nvSpPr>
          <p:spPr>
            <a:xfrm>
              <a:off x="240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81" name="AutoShape 244"/>
            <p:cNvSpPr/>
            <p:nvPr/>
          </p:nvSpPr>
          <p:spPr>
            <a:xfrm>
              <a:off x="254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82" name="AutoShape 245"/>
            <p:cNvSpPr/>
            <p:nvPr/>
          </p:nvSpPr>
          <p:spPr>
            <a:xfrm>
              <a:off x="268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83" name="AutoShape 246"/>
            <p:cNvSpPr/>
            <p:nvPr/>
          </p:nvSpPr>
          <p:spPr>
            <a:xfrm>
              <a:off x="283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84" name="AutoShape 247"/>
            <p:cNvSpPr/>
            <p:nvPr/>
          </p:nvSpPr>
          <p:spPr>
            <a:xfrm>
              <a:off x="297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85" name="AutoShape 248"/>
            <p:cNvSpPr/>
            <p:nvPr/>
          </p:nvSpPr>
          <p:spPr>
            <a:xfrm>
              <a:off x="312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86" name="AutoShape 249"/>
            <p:cNvSpPr/>
            <p:nvPr/>
          </p:nvSpPr>
          <p:spPr>
            <a:xfrm>
              <a:off x="326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87" name="AutoShape 250"/>
            <p:cNvSpPr/>
            <p:nvPr/>
          </p:nvSpPr>
          <p:spPr>
            <a:xfrm>
              <a:off x="340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88" name="AutoShape 251"/>
            <p:cNvSpPr/>
            <p:nvPr/>
          </p:nvSpPr>
          <p:spPr>
            <a:xfrm>
              <a:off x="355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89" name="AutoShape 252"/>
            <p:cNvSpPr/>
            <p:nvPr/>
          </p:nvSpPr>
          <p:spPr>
            <a:xfrm>
              <a:off x="369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90" name="AutoShape 253"/>
            <p:cNvSpPr/>
            <p:nvPr/>
          </p:nvSpPr>
          <p:spPr>
            <a:xfrm>
              <a:off x="384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91" name="AutoShape 254"/>
            <p:cNvSpPr/>
            <p:nvPr/>
          </p:nvSpPr>
          <p:spPr>
            <a:xfrm>
              <a:off x="398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92" name="AutoShape 255"/>
            <p:cNvSpPr/>
            <p:nvPr/>
          </p:nvSpPr>
          <p:spPr>
            <a:xfrm>
              <a:off x="412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9712" name="Group 256"/>
          <p:cNvGrpSpPr/>
          <p:nvPr/>
        </p:nvGrpSpPr>
        <p:grpSpPr>
          <a:xfrm>
            <a:off x="1774825" y="4037013"/>
            <a:ext cx="4648200" cy="304800"/>
            <a:chOff x="1392" y="2256"/>
            <a:chExt cx="2928" cy="192"/>
          </a:xfrm>
        </p:grpSpPr>
        <p:sp>
          <p:nvSpPr>
            <p:cNvPr id="8653" name="AutoShape 257"/>
            <p:cNvSpPr/>
            <p:nvPr/>
          </p:nvSpPr>
          <p:spPr>
            <a:xfrm>
              <a:off x="139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54" name="AutoShape 258"/>
            <p:cNvSpPr/>
            <p:nvPr/>
          </p:nvSpPr>
          <p:spPr>
            <a:xfrm>
              <a:off x="153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55" name="AutoShape 259"/>
            <p:cNvSpPr/>
            <p:nvPr/>
          </p:nvSpPr>
          <p:spPr>
            <a:xfrm>
              <a:off x="168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56" name="AutoShape 260"/>
            <p:cNvSpPr/>
            <p:nvPr/>
          </p:nvSpPr>
          <p:spPr>
            <a:xfrm>
              <a:off x="182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57" name="AutoShape 261"/>
            <p:cNvSpPr/>
            <p:nvPr/>
          </p:nvSpPr>
          <p:spPr>
            <a:xfrm>
              <a:off x="196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58" name="AutoShape 262"/>
            <p:cNvSpPr/>
            <p:nvPr/>
          </p:nvSpPr>
          <p:spPr>
            <a:xfrm>
              <a:off x="211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59" name="AutoShape 263"/>
            <p:cNvSpPr/>
            <p:nvPr/>
          </p:nvSpPr>
          <p:spPr>
            <a:xfrm>
              <a:off x="225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60" name="AutoShape 264"/>
            <p:cNvSpPr/>
            <p:nvPr/>
          </p:nvSpPr>
          <p:spPr>
            <a:xfrm>
              <a:off x="240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61" name="AutoShape 265"/>
            <p:cNvSpPr/>
            <p:nvPr/>
          </p:nvSpPr>
          <p:spPr>
            <a:xfrm>
              <a:off x="254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62" name="AutoShape 266"/>
            <p:cNvSpPr/>
            <p:nvPr/>
          </p:nvSpPr>
          <p:spPr>
            <a:xfrm>
              <a:off x="268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63" name="AutoShape 267"/>
            <p:cNvSpPr/>
            <p:nvPr/>
          </p:nvSpPr>
          <p:spPr>
            <a:xfrm>
              <a:off x="283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64" name="AutoShape 268"/>
            <p:cNvSpPr/>
            <p:nvPr/>
          </p:nvSpPr>
          <p:spPr>
            <a:xfrm>
              <a:off x="297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65" name="AutoShape 269"/>
            <p:cNvSpPr/>
            <p:nvPr/>
          </p:nvSpPr>
          <p:spPr>
            <a:xfrm>
              <a:off x="312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66" name="AutoShape 270"/>
            <p:cNvSpPr/>
            <p:nvPr/>
          </p:nvSpPr>
          <p:spPr>
            <a:xfrm>
              <a:off x="326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67" name="AutoShape 271"/>
            <p:cNvSpPr/>
            <p:nvPr/>
          </p:nvSpPr>
          <p:spPr>
            <a:xfrm>
              <a:off x="340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68" name="AutoShape 272"/>
            <p:cNvSpPr/>
            <p:nvPr/>
          </p:nvSpPr>
          <p:spPr>
            <a:xfrm>
              <a:off x="355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69" name="AutoShape 273"/>
            <p:cNvSpPr/>
            <p:nvPr/>
          </p:nvSpPr>
          <p:spPr>
            <a:xfrm>
              <a:off x="369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70" name="AutoShape 274"/>
            <p:cNvSpPr/>
            <p:nvPr/>
          </p:nvSpPr>
          <p:spPr>
            <a:xfrm>
              <a:off x="384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71" name="AutoShape 275"/>
            <p:cNvSpPr/>
            <p:nvPr/>
          </p:nvSpPr>
          <p:spPr>
            <a:xfrm>
              <a:off x="398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72" name="AutoShape 276"/>
            <p:cNvSpPr/>
            <p:nvPr/>
          </p:nvSpPr>
          <p:spPr>
            <a:xfrm>
              <a:off x="412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9733" name="Group 277"/>
          <p:cNvGrpSpPr/>
          <p:nvPr/>
        </p:nvGrpSpPr>
        <p:grpSpPr>
          <a:xfrm>
            <a:off x="1698625" y="4090988"/>
            <a:ext cx="4648200" cy="304800"/>
            <a:chOff x="1392" y="2256"/>
            <a:chExt cx="2928" cy="192"/>
          </a:xfrm>
        </p:grpSpPr>
        <p:sp>
          <p:nvSpPr>
            <p:cNvPr id="8633" name="AutoShape 278"/>
            <p:cNvSpPr/>
            <p:nvPr/>
          </p:nvSpPr>
          <p:spPr>
            <a:xfrm>
              <a:off x="139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34" name="AutoShape 279"/>
            <p:cNvSpPr/>
            <p:nvPr/>
          </p:nvSpPr>
          <p:spPr>
            <a:xfrm>
              <a:off x="153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35" name="AutoShape 280"/>
            <p:cNvSpPr/>
            <p:nvPr/>
          </p:nvSpPr>
          <p:spPr>
            <a:xfrm>
              <a:off x="168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36" name="AutoShape 281"/>
            <p:cNvSpPr/>
            <p:nvPr/>
          </p:nvSpPr>
          <p:spPr>
            <a:xfrm>
              <a:off x="182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37" name="AutoShape 282"/>
            <p:cNvSpPr/>
            <p:nvPr/>
          </p:nvSpPr>
          <p:spPr>
            <a:xfrm>
              <a:off x="196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38" name="AutoShape 283"/>
            <p:cNvSpPr/>
            <p:nvPr/>
          </p:nvSpPr>
          <p:spPr>
            <a:xfrm>
              <a:off x="211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39" name="AutoShape 284"/>
            <p:cNvSpPr/>
            <p:nvPr/>
          </p:nvSpPr>
          <p:spPr>
            <a:xfrm>
              <a:off x="225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40" name="AutoShape 285"/>
            <p:cNvSpPr/>
            <p:nvPr/>
          </p:nvSpPr>
          <p:spPr>
            <a:xfrm>
              <a:off x="240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41" name="AutoShape 286"/>
            <p:cNvSpPr/>
            <p:nvPr/>
          </p:nvSpPr>
          <p:spPr>
            <a:xfrm>
              <a:off x="254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42" name="AutoShape 287"/>
            <p:cNvSpPr/>
            <p:nvPr/>
          </p:nvSpPr>
          <p:spPr>
            <a:xfrm>
              <a:off x="268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43" name="AutoShape 288"/>
            <p:cNvSpPr/>
            <p:nvPr/>
          </p:nvSpPr>
          <p:spPr>
            <a:xfrm>
              <a:off x="283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44" name="AutoShape 289"/>
            <p:cNvSpPr/>
            <p:nvPr/>
          </p:nvSpPr>
          <p:spPr>
            <a:xfrm>
              <a:off x="297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45" name="AutoShape 290"/>
            <p:cNvSpPr/>
            <p:nvPr/>
          </p:nvSpPr>
          <p:spPr>
            <a:xfrm>
              <a:off x="312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46" name="AutoShape 291"/>
            <p:cNvSpPr/>
            <p:nvPr/>
          </p:nvSpPr>
          <p:spPr>
            <a:xfrm>
              <a:off x="326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47" name="AutoShape 292"/>
            <p:cNvSpPr/>
            <p:nvPr/>
          </p:nvSpPr>
          <p:spPr>
            <a:xfrm>
              <a:off x="340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48" name="AutoShape 293"/>
            <p:cNvSpPr/>
            <p:nvPr/>
          </p:nvSpPr>
          <p:spPr>
            <a:xfrm>
              <a:off x="355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49" name="AutoShape 294"/>
            <p:cNvSpPr/>
            <p:nvPr/>
          </p:nvSpPr>
          <p:spPr>
            <a:xfrm>
              <a:off x="369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50" name="AutoShape 295"/>
            <p:cNvSpPr/>
            <p:nvPr/>
          </p:nvSpPr>
          <p:spPr>
            <a:xfrm>
              <a:off x="384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51" name="AutoShape 296"/>
            <p:cNvSpPr/>
            <p:nvPr/>
          </p:nvSpPr>
          <p:spPr>
            <a:xfrm>
              <a:off x="398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52" name="AutoShape 297"/>
            <p:cNvSpPr/>
            <p:nvPr/>
          </p:nvSpPr>
          <p:spPr>
            <a:xfrm>
              <a:off x="412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9754" name="Group 298"/>
          <p:cNvGrpSpPr/>
          <p:nvPr/>
        </p:nvGrpSpPr>
        <p:grpSpPr>
          <a:xfrm>
            <a:off x="1622425" y="4157663"/>
            <a:ext cx="4648200" cy="304800"/>
            <a:chOff x="1392" y="2256"/>
            <a:chExt cx="2928" cy="192"/>
          </a:xfrm>
        </p:grpSpPr>
        <p:sp>
          <p:nvSpPr>
            <p:cNvPr id="8613" name="AutoShape 299"/>
            <p:cNvSpPr/>
            <p:nvPr/>
          </p:nvSpPr>
          <p:spPr>
            <a:xfrm>
              <a:off x="139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14" name="AutoShape 300"/>
            <p:cNvSpPr/>
            <p:nvPr/>
          </p:nvSpPr>
          <p:spPr>
            <a:xfrm>
              <a:off x="153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15" name="AutoShape 301"/>
            <p:cNvSpPr/>
            <p:nvPr/>
          </p:nvSpPr>
          <p:spPr>
            <a:xfrm>
              <a:off x="168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16" name="AutoShape 302"/>
            <p:cNvSpPr/>
            <p:nvPr/>
          </p:nvSpPr>
          <p:spPr>
            <a:xfrm>
              <a:off x="182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17" name="AutoShape 303"/>
            <p:cNvSpPr/>
            <p:nvPr/>
          </p:nvSpPr>
          <p:spPr>
            <a:xfrm>
              <a:off x="196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18" name="AutoShape 304"/>
            <p:cNvSpPr/>
            <p:nvPr/>
          </p:nvSpPr>
          <p:spPr>
            <a:xfrm>
              <a:off x="211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19" name="AutoShape 305"/>
            <p:cNvSpPr/>
            <p:nvPr/>
          </p:nvSpPr>
          <p:spPr>
            <a:xfrm>
              <a:off x="225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20" name="AutoShape 306"/>
            <p:cNvSpPr/>
            <p:nvPr/>
          </p:nvSpPr>
          <p:spPr>
            <a:xfrm>
              <a:off x="240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21" name="AutoShape 307"/>
            <p:cNvSpPr/>
            <p:nvPr/>
          </p:nvSpPr>
          <p:spPr>
            <a:xfrm>
              <a:off x="254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22" name="AutoShape 308"/>
            <p:cNvSpPr/>
            <p:nvPr/>
          </p:nvSpPr>
          <p:spPr>
            <a:xfrm>
              <a:off x="268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23" name="AutoShape 309"/>
            <p:cNvSpPr/>
            <p:nvPr/>
          </p:nvSpPr>
          <p:spPr>
            <a:xfrm>
              <a:off x="283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24" name="AutoShape 310"/>
            <p:cNvSpPr/>
            <p:nvPr/>
          </p:nvSpPr>
          <p:spPr>
            <a:xfrm>
              <a:off x="297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25" name="AutoShape 311"/>
            <p:cNvSpPr/>
            <p:nvPr/>
          </p:nvSpPr>
          <p:spPr>
            <a:xfrm>
              <a:off x="312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26" name="AutoShape 312"/>
            <p:cNvSpPr/>
            <p:nvPr/>
          </p:nvSpPr>
          <p:spPr>
            <a:xfrm>
              <a:off x="326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27" name="AutoShape 313"/>
            <p:cNvSpPr/>
            <p:nvPr/>
          </p:nvSpPr>
          <p:spPr>
            <a:xfrm>
              <a:off x="340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28" name="AutoShape 314"/>
            <p:cNvSpPr/>
            <p:nvPr/>
          </p:nvSpPr>
          <p:spPr>
            <a:xfrm>
              <a:off x="355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29" name="AutoShape 315"/>
            <p:cNvSpPr/>
            <p:nvPr/>
          </p:nvSpPr>
          <p:spPr>
            <a:xfrm>
              <a:off x="369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30" name="AutoShape 316"/>
            <p:cNvSpPr/>
            <p:nvPr/>
          </p:nvSpPr>
          <p:spPr>
            <a:xfrm>
              <a:off x="384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31" name="AutoShape 317"/>
            <p:cNvSpPr/>
            <p:nvPr/>
          </p:nvSpPr>
          <p:spPr>
            <a:xfrm>
              <a:off x="398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32" name="AutoShape 318"/>
            <p:cNvSpPr/>
            <p:nvPr/>
          </p:nvSpPr>
          <p:spPr>
            <a:xfrm>
              <a:off x="412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9775" name="Group 319"/>
          <p:cNvGrpSpPr/>
          <p:nvPr/>
        </p:nvGrpSpPr>
        <p:grpSpPr>
          <a:xfrm>
            <a:off x="1544638" y="4210050"/>
            <a:ext cx="4648200" cy="304800"/>
            <a:chOff x="1392" y="2256"/>
            <a:chExt cx="2928" cy="192"/>
          </a:xfrm>
        </p:grpSpPr>
        <p:sp>
          <p:nvSpPr>
            <p:cNvPr id="8593" name="AutoShape 320"/>
            <p:cNvSpPr/>
            <p:nvPr/>
          </p:nvSpPr>
          <p:spPr>
            <a:xfrm>
              <a:off x="139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594" name="AutoShape 321"/>
            <p:cNvSpPr/>
            <p:nvPr/>
          </p:nvSpPr>
          <p:spPr>
            <a:xfrm>
              <a:off x="153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595" name="AutoShape 322"/>
            <p:cNvSpPr/>
            <p:nvPr/>
          </p:nvSpPr>
          <p:spPr>
            <a:xfrm>
              <a:off x="168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596" name="AutoShape 323"/>
            <p:cNvSpPr/>
            <p:nvPr/>
          </p:nvSpPr>
          <p:spPr>
            <a:xfrm>
              <a:off x="182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597" name="AutoShape 324"/>
            <p:cNvSpPr/>
            <p:nvPr/>
          </p:nvSpPr>
          <p:spPr>
            <a:xfrm>
              <a:off x="196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598" name="AutoShape 325"/>
            <p:cNvSpPr/>
            <p:nvPr/>
          </p:nvSpPr>
          <p:spPr>
            <a:xfrm>
              <a:off x="211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599" name="AutoShape 326"/>
            <p:cNvSpPr/>
            <p:nvPr/>
          </p:nvSpPr>
          <p:spPr>
            <a:xfrm>
              <a:off x="225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00" name="AutoShape 327"/>
            <p:cNvSpPr/>
            <p:nvPr/>
          </p:nvSpPr>
          <p:spPr>
            <a:xfrm>
              <a:off x="240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01" name="AutoShape 328"/>
            <p:cNvSpPr/>
            <p:nvPr/>
          </p:nvSpPr>
          <p:spPr>
            <a:xfrm>
              <a:off x="254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02" name="AutoShape 329"/>
            <p:cNvSpPr/>
            <p:nvPr/>
          </p:nvSpPr>
          <p:spPr>
            <a:xfrm>
              <a:off x="268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03" name="AutoShape 330"/>
            <p:cNvSpPr/>
            <p:nvPr/>
          </p:nvSpPr>
          <p:spPr>
            <a:xfrm>
              <a:off x="283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04" name="AutoShape 331"/>
            <p:cNvSpPr/>
            <p:nvPr/>
          </p:nvSpPr>
          <p:spPr>
            <a:xfrm>
              <a:off x="297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05" name="AutoShape 332"/>
            <p:cNvSpPr/>
            <p:nvPr/>
          </p:nvSpPr>
          <p:spPr>
            <a:xfrm>
              <a:off x="312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06" name="AutoShape 333"/>
            <p:cNvSpPr/>
            <p:nvPr/>
          </p:nvSpPr>
          <p:spPr>
            <a:xfrm>
              <a:off x="326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07" name="AutoShape 334"/>
            <p:cNvSpPr/>
            <p:nvPr/>
          </p:nvSpPr>
          <p:spPr>
            <a:xfrm>
              <a:off x="340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08" name="AutoShape 335"/>
            <p:cNvSpPr/>
            <p:nvPr/>
          </p:nvSpPr>
          <p:spPr>
            <a:xfrm>
              <a:off x="355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09" name="AutoShape 336"/>
            <p:cNvSpPr/>
            <p:nvPr/>
          </p:nvSpPr>
          <p:spPr>
            <a:xfrm>
              <a:off x="369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10" name="AutoShape 337"/>
            <p:cNvSpPr/>
            <p:nvPr/>
          </p:nvSpPr>
          <p:spPr>
            <a:xfrm>
              <a:off x="384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11" name="AutoShape 338"/>
            <p:cNvSpPr/>
            <p:nvPr/>
          </p:nvSpPr>
          <p:spPr>
            <a:xfrm>
              <a:off x="398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12" name="AutoShape 339"/>
            <p:cNvSpPr/>
            <p:nvPr/>
          </p:nvSpPr>
          <p:spPr>
            <a:xfrm>
              <a:off x="412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</p:grpSp>
      <p:pic>
        <p:nvPicPr>
          <p:cNvPr id="19796" name="Picture 340" descr="Picture1"/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46225" y="2938463"/>
            <a:ext cx="5857875" cy="1371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9797" name="Picture 341" descr="Picture1"/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44638" y="2720975"/>
            <a:ext cx="5857875" cy="1371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9798" name="Picture 342" descr="Picture1"/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46225" y="2546350"/>
            <a:ext cx="5857875" cy="1371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9799" name="Picture 343" descr="Picture1"/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46225" y="2338388"/>
            <a:ext cx="5857875" cy="1371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9800" name="Picture 344" descr="Picture1"/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44638" y="2144713"/>
            <a:ext cx="5857875" cy="1371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9801" name="Picture 345" descr="Picture1"/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46225" y="1938338"/>
            <a:ext cx="5857875" cy="1371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9802" name="Picture 346" descr="Picture1"/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46225" y="1763713"/>
            <a:ext cx="5857875" cy="1371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9803" name="Picture 347" descr="Picture1"/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35430" y="1530033"/>
            <a:ext cx="5857875" cy="13716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19804" name="Group 348"/>
          <p:cNvGrpSpPr/>
          <p:nvPr/>
        </p:nvGrpSpPr>
        <p:grpSpPr>
          <a:xfrm>
            <a:off x="1546225" y="1312863"/>
            <a:ext cx="5845175" cy="1360487"/>
            <a:chOff x="1536" y="2976"/>
            <a:chExt cx="3682" cy="857"/>
          </a:xfrm>
        </p:grpSpPr>
        <p:grpSp>
          <p:nvGrpSpPr>
            <p:cNvPr id="8257" name="Group 349"/>
            <p:cNvGrpSpPr/>
            <p:nvPr/>
          </p:nvGrpSpPr>
          <p:grpSpPr>
            <a:xfrm>
              <a:off x="1584" y="2976"/>
              <a:ext cx="3634" cy="816"/>
              <a:chOff x="672" y="2976"/>
              <a:chExt cx="3634" cy="816"/>
            </a:xfrm>
          </p:grpSpPr>
          <p:sp>
            <p:nvSpPr>
              <p:cNvPr id="8279" name="AutoShape 350"/>
              <p:cNvSpPr/>
              <p:nvPr/>
            </p:nvSpPr>
            <p:spPr>
              <a:xfrm>
                <a:off x="1378" y="297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80" name="AutoShape 351"/>
              <p:cNvSpPr/>
              <p:nvPr/>
            </p:nvSpPr>
            <p:spPr>
              <a:xfrm>
                <a:off x="1522" y="297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80008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81" name="AutoShape 352"/>
              <p:cNvSpPr/>
              <p:nvPr/>
            </p:nvSpPr>
            <p:spPr>
              <a:xfrm>
                <a:off x="1666" y="297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82" name="AutoShape 353"/>
              <p:cNvSpPr/>
              <p:nvPr/>
            </p:nvSpPr>
            <p:spPr>
              <a:xfrm>
                <a:off x="1810" y="297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80008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83" name="AutoShape 354"/>
              <p:cNvSpPr/>
              <p:nvPr/>
            </p:nvSpPr>
            <p:spPr>
              <a:xfrm>
                <a:off x="1954" y="297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84" name="AutoShape 355"/>
              <p:cNvSpPr/>
              <p:nvPr/>
            </p:nvSpPr>
            <p:spPr>
              <a:xfrm>
                <a:off x="2098" y="297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80008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85" name="AutoShape 356"/>
              <p:cNvSpPr/>
              <p:nvPr/>
            </p:nvSpPr>
            <p:spPr>
              <a:xfrm>
                <a:off x="2242" y="297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86" name="AutoShape 357"/>
              <p:cNvSpPr/>
              <p:nvPr/>
            </p:nvSpPr>
            <p:spPr>
              <a:xfrm>
                <a:off x="2386" y="297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80008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87" name="AutoShape 358"/>
              <p:cNvSpPr/>
              <p:nvPr/>
            </p:nvSpPr>
            <p:spPr>
              <a:xfrm>
                <a:off x="2530" y="297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88" name="AutoShape 359"/>
              <p:cNvSpPr/>
              <p:nvPr/>
            </p:nvSpPr>
            <p:spPr>
              <a:xfrm>
                <a:off x="2674" y="297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80008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89" name="AutoShape 360"/>
              <p:cNvSpPr/>
              <p:nvPr/>
            </p:nvSpPr>
            <p:spPr>
              <a:xfrm>
                <a:off x="2818" y="297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90" name="AutoShape 361"/>
              <p:cNvSpPr/>
              <p:nvPr/>
            </p:nvSpPr>
            <p:spPr>
              <a:xfrm>
                <a:off x="2962" y="297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80008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91" name="AutoShape 362"/>
              <p:cNvSpPr/>
              <p:nvPr/>
            </p:nvSpPr>
            <p:spPr>
              <a:xfrm>
                <a:off x="3106" y="297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92" name="AutoShape 363"/>
              <p:cNvSpPr/>
              <p:nvPr/>
            </p:nvSpPr>
            <p:spPr>
              <a:xfrm>
                <a:off x="3250" y="297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80008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93" name="AutoShape 364"/>
              <p:cNvSpPr/>
              <p:nvPr/>
            </p:nvSpPr>
            <p:spPr>
              <a:xfrm>
                <a:off x="3394" y="297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94" name="AutoShape 365"/>
              <p:cNvSpPr/>
              <p:nvPr/>
            </p:nvSpPr>
            <p:spPr>
              <a:xfrm>
                <a:off x="3538" y="297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80008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95" name="AutoShape 366"/>
              <p:cNvSpPr/>
              <p:nvPr/>
            </p:nvSpPr>
            <p:spPr>
              <a:xfrm>
                <a:off x="3682" y="297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96" name="AutoShape 367"/>
              <p:cNvSpPr/>
              <p:nvPr/>
            </p:nvSpPr>
            <p:spPr>
              <a:xfrm>
                <a:off x="3826" y="297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80008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97" name="AutoShape 368"/>
              <p:cNvSpPr/>
              <p:nvPr/>
            </p:nvSpPr>
            <p:spPr>
              <a:xfrm>
                <a:off x="3970" y="297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98" name="AutoShape 369"/>
              <p:cNvSpPr/>
              <p:nvPr/>
            </p:nvSpPr>
            <p:spPr>
              <a:xfrm>
                <a:off x="4114" y="297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80008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grpSp>
            <p:nvGrpSpPr>
              <p:cNvPr id="8299" name="Group 370"/>
              <p:cNvGrpSpPr/>
              <p:nvPr/>
            </p:nvGrpSpPr>
            <p:grpSpPr>
              <a:xfrm>
                <a:off x="1330" y="3024"/>
                <a:ext cx="2928" cy="192"/>
                <a:chOff x="1392" y="2256"/>
                <a:chExt cx="2928" cy="192"/>
              </a:xfrm>
            </p:grpSpPr>
            <p:sp>
              <p:nvSpPr>
                <p:cNvPr id="8573" name="AutoShape 371"/>
                <p:cNvSpPr/>
                <p:nvPr/>
              </p:nvSpPr>
              <p:spPr>
                <a:xfrm>
                  <a:off x="139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74" name="AutoShape 372"/>
                <p:cNvSpPr/>
                <p:nvPr/>
              </p:nvSpPr>
              <p:spPr>
                <a:xfrm>
                  <a:off x="153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75" name="AutoShape 373"/>
                <p:cNvSpPr/>
                <p:nvPr/>
              </p:nvSpPr>
              <p:spPr>
                <a:xfrm>
                  <a:off x="168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76" name="AutoShape 374"/>
                <p:cNvSpPr/>
                <p:nvPr/>
              </p:nvSpPr>
              <p:spPr>
                <a:xfrm>
                  <a:off x="182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77" name="AutoShape 375"/>
                <p:cNvSpPr/>
                <p:nvPr/>
              </p:nvSpPr>
              <p:spPr>
                <a:xfrm>
                  <a:off x="196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78" name="AutoShape 376"/>
                <p:cNvSpPr/>
                <p:nvPr/>
              </p:nvSpPr>
              <p:spPr>
                <a:xfrm>
                  <a:off x="211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79" name="AutoShape 377"/>
                <p:cNvSpPr/>
                <p:nvPr/>
              </p:nvSpPr>
              <p:spPr>
                <a:xfrm>
                  <a:off x="225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80" name="AutoShape 378"/>
                <p:cNvSpPr/>
                <p:nvPr/>
              </p:nvSpPr>
              <p:spPr>
                <a:xfrm>
                  <a:off x="240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81" name="AutoShape 379"/>
                <p:cNvSpPr/>
                <p:nvPr/>
              </p:nvSpPr>
              <p:spPr>
                <a:xfrm>
                  <a:off x="254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82" name="AutoShape 380"/>
                <p:cNvSpPr/>
                <p:nvPr/>
              </p:nvSpPr>
              <p:spPr>
                <a:xfrm>
                  <a:off x="268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83" name="AutoShape 381"/>
                <p:cNvSpPr/>
                <p:nvPr/>
              </p:nvSpPr>
              <p:spPr>
                <a:xfrm>
                  <a:off x="283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84" name="AutoShape 382"/>
                <p:cNvSpPr/>
                <p:nvPr/>
              </p:nvSpPr>
              <p:spPr>
                <a:xfrm>
                  <a:off x="297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85" name="AutoShape 383"/>
                <p:cNvSpPr/>
                <p:nvPr/>
              </p:nvSpPr>
              <p:spPr>
                <a:xfrm>
                  <a:off x="312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86" name="AutoShape 384"/>
                <p:cNvSpPr/>
                <p:nvPr/>
              </p:nvSpPr>
              <p:spPr>
                <a:xfrm>
                  <a:off x="326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87" name="AutoShape 385"/>
                <p:cNvSpPr/>
                <p:nvPr/>
              </p:nvSpPr>
              <p:spPr>
                <a:xfrm>
                  <a:off x="340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88" name="AutoShape 386"/>
                <p:cNvSpPr/>
                <p:nvPr/>
              </p:nvSpPr>
              <p:spPr>
                <a:xfrm>
                  <a:off x="355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89" name="AutoShape 387"/>
                <p:cNvSpPr/>
                <p:nvPr/>
              </p:nvSpPr>
              <p:spPr>
                <a:xfrm>
                  <a:off x="369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90" name="AutoShape 388"/>
                <p:cNvSpPr/>
                <p:nvPr/>
              </p:nvSpPr>
              <p:spPr>
                <a:xfrm>
                  <a:off x="384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91" name="AutoShape 389"/>
                <p:cNvSpPr/>
                <p:nvPr/>
              </p:nvSpPr>
              <p:spPr>
                <a:xfrm>
                  <a:off x="398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92" name="AutoShape 390"/>
                <p:cNvSpPr/>
                <p:nvPr/>
              </p:nvSpPr>
              <p:spPr>
                <a:xfrm>
                  <a:off x="412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8300" name="Group 391"/>
              <p:cNvGrpSpPr/>
              <p:nvPr/>
            </p:nvGrpSpPr>
            <p:grpSpPr>
              <a:xfrm>
                <a:off x="1282" y="3072"/>
                <a:ext cx="2928" cy="192"/>
                <a:chOff x="1392" y="2256"/>
                <a:chExt cx="2928" cy="192"/>
              </a:xfrm>
            </p:grpSpPr>
            <p:sp>
              <p:nvSpPr>
                <p:cNvPr id="8553" name="AutoShape 392"/>
                <p:cNvSpPr/>
                <p:nvPr/>
              </p:nvSpPr>
              <p:spPr>
                <a:xfrm>
                  <a:off x="139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54" name="AutoShape 393"/>
                <p:cNvSpPr/>
                <p:nvPr/>
              </p:nvSpPr>
              <p:spPr>
                <a:xfrm>
                  <a:off x="153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55" name="AutoShape 394"/>
                <p:cNvSpPr/>
                <p:nvPr/>
              </p:nvSpPr>
              <p:spPr>
                <a:xfrm>
                  <a:off x="168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56" name="AutoShape 395"/>
                <p:cNvSpPr/>
                <p:nvPr/>
              </p:nvSpPr>
              <p:spPr>
                <a:xfrm>
                  <a:off x="182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57" name="AutoShape 396"/>
                <p:cNvSpPr/>
                <p:nvPr/>
              </p:nvSpPr>
              <p:spPr>
                <a:xfrm>
                  <a:off x="196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58" name="AutoShape 397"/>
                <p:cNvSpPr/>
                <p:nvPr/>
              </p:nvSpPr>
              <p:spPr>
                <a:xfrm>
                  <a:off x="211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59" name="AutoShape 398"/>
                <p:cNvSpPr/>
                <p:nvPr/>
              </p:nvSpPr>
              <p:spPr>
                <a:xfrm>
                  <a:off x="225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60" name="AutoShape 399"/>
                <p:cNvSpPr/>
                <p:nvPr/>
              </p:nvSpPr>
              <p:spPr>
                <a:xfrm>
                  <a:off x="240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61" name="AutoShape 400"/>
                <p:cNvSpPr/>
                <p:nvPr/>
              </p:nvSpPr>
              <p:spPr>
                <a:xfrm>
                  <a:off x="254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62" name="AutoShape 401"/>
                <p:cNvSpPr/>
                <p:nvPr/>
              </p:nvSpPr>
              <p:spPr>
                <a:xfrm>
                  <a:off x="268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63" name="AutoShape 402"/>
                <p:cNvSpPr/>
                <p:nvPr/>
              </p:nvSpPr>
              <p:spPr>
                <a:xfrm>
                  <a:off x="283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64" name="AutoShape 403"/>
                <p:cNvSpPr/>
                <p:nvPr/>
              </p:nvSpPr>
              <p:spPr>
                <a:xfrm>
                  <a:off x="297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65" name="AutoShape 404"/>
                <p:cNvSpPr/>
                <p:nvPr/>
              </p:nvSpPr>
              <p:spPr>
                <a:xfrm>
                  <a:off x="312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66" name="AutoShape 405"/>
                <p:cNvSpPr/>
                <p:nvPr/>
              </p:nvSpPr>
              <p:spPr>
                <a:xfrm>
                  <a:off x="326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67" name="AutoShape 406"/>
                <p:cNvSpPr/>
                <p:nvPr/>
              </p:nvSpPr>
              <p:spPr>
                <a:xfrm>
                  <a:off x="340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68" name="AutoShape 407"/>
                <p:cNvSpPr/>
                <p:nvPr/>
              </p:nvSpPr>
              <p:spPr>
                <a:xfrm>
                  <a:off x="355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69" name="AutoShape 408"/>
                <p:cNvSpPr/>
                <p:nvPr/>
              </p:nvSpPr>
              <p:spPr>
                <a:xfrm>
                  <a:off x="369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70" name="AutoShape 409"/>
                <p:cNvSpPr/>
                <p:nvPr/>
              </p:nvSpPr>
              <p:spPr>
                <a:xfrm>
                  <a:off x="384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71" name="AutoShape 410"/>
                <p:cNvSpPr/>
                <p:nvPr/>
              </p:nvSpPr>
              <p:spPr>
                <a:xfrm>
                  <a:off x="398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72" name="AutoShape 411"/>
                <p:cNvSpPr/>
                <p:nvPr/>
              </p:nvSpPr>
              <p:spPr>
                <a:xfrm>
                  <a:off x="412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8301" name="Group 412"/>
              <p:cNvGrpSpPr/>
              <p:nvPr/>
            </p:nvGrpSpPr>
            <p:grpSpPr>
              <a:xfrm>
                <a:off x="1234" y="3113"/>
                <a:ext cx="2928" cy="192"/>
                <a:chOff x="1392" y="2256"/>
                <a:chExt cx="2928" cy="192"/>
              </a:xfrm>
            </p:grpSpPr>
            <p:sp>
              <p:nvSpPr>
                <p:cNvPr id="8533" name="AutoShape 413"/>
                <p:cNvSpPr/>
                <p:nvPr/>
              </p:nvSpPr>
              <p:spPr>
                <a:xfrm>
                  <a:off x="139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34" name="AutoShape 414"/>
                <p:cNvSpPr/>
                <p:nvPr/>
              </p:nvSpPr>
              <p:spPr>
                <a:xfrm>
                  <a:off x="153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35" name="AutoShape 415"/>
                <p:cNvSpPr/>
                <p:nvPr/>
              </p:nvSpPr>
              <p:spPr>
                <a:xfrm>
                  <a:off x="168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36" name="AutoShape 416"/>
                <p:cNvSpPr/>
                <p:nvPr/>
              </p:nvSpPr>
              <p:spPr>
                <a:xfrm>
                  <a:off x="182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37" name="AutoShape 417"/>
                <p:cNvSpPr/>
                <p:nvPr/>
              </p:nvSpPr>
              <p:spPr>
                <a:xfrm>
                  <a:off x="196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38" name="AutoShape 418"/>
                <p:cNvSpPr/>
                <p:nvPr/>
              </p:nvSpPr>
              <p:spPr>
                <a:xfrm>
                  <a:off x="211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39" name="AutoShape 419"/>
                <p:cNvSpPr/>
                <p:nvPr/>
              </p:nvSpPr>
              <p:spPr>
                <a:xfrm>
                  <a:off x="225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40" name="AutoShape 420"/>
                <p:cNvSpPr/>
                <p:nvPr/>
              </p:nvSpPr>
              <p:spPr>
                <a:xfrm>
                  <a:off x="240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41" name="AutoShape 421"/>
                <p:cNvSpPr/>
                <p:nvPr/>
              </p:nvSpPr>
              <p:spPr>
                <a:xfrm>
                  <a:off x="254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42" name="AutoShape 422"/>
                <p:cNvSpPr/>
                <p:nvPr/>
              </p:nvSpPr>
              <p:spPr>
                <a:xfrm>
                  <a:off x="268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43" name="AutoShape 423"/>
                <p:cNvSpPr/>
                <p:nvPr/>
              </p:nvSpPr>
              <p:spPr>
                <a:xfrm>
                  <a:off x="283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44" name="AutoShape 424"/>
                <p:cNvSpPr/>
                <p:nvPr/>
              </p:nvSpPr>
              <p:spPr>
                <a:xfrm>
                  <a:off x="297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45" name="AutoShape 425"/>
                <p:cNvSpPr/>
                <p:nvPr/>
              </p:nvSpPr>
              <p:spPr>
                <a:xfrm>
                  <a:off x="312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46" name="AutoShape 426"/>
                <p:cNvSpPr/>
                <p:nvPr/>
              </p:nvSpPr>
              <p:spPr>
                <a:xfrm>
                  <a:off x="326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47" name="AutoShape 427"/>
                <p:cNvSpPr/>
                <p:nvPr/>
              </p:nvSpPr>
              <p:spPr>
                <a:xfrm>
                  <a:off x="340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48" name="AutoShape 428"/>
                <p:cNvSpPr/>
                <p:nvPr/>
              </p:nvSpPr>
              <p:spPr>
                <a:xfrm>
                  <a:off x="355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49" name="AutoShape 429"/>
                <p:cNvSpPr/>
                <p:nvPr/>
              </p:nvSpPr>
              <p:spPr>
                <a:xfrm>
                  <a:off x="369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50" name="AutoShape 430"/>
                <p:cNvSpPr/>
                <p:nvPr/>
              </p:nvSpPr>
              <p:spPr>
                <a:xfrm>
                  <a:off x="384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51" name="AutoShape 431"/>
                <p:cNvSpPr/>
                <p:nvPr/>
              </p:nvSpPr>
              <p:spPr>
                <a:xfrm>
                  <a:off x="398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52" name="AutoShape 432"/>
                <p:cNvSpPr/>
                <p:nvPr/>
              </p:nvSpPr>
              <p:spPr>
                <a:xfrm>
                  <a:off x="412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8302" name="Group 433"/>
              <p:cNvGrpSpPr/>
              <p:nvPr/>
            </p:nvGrpSpPr>
            <p:grpSpPr>
              <a:xfrm>
                <a:off x="1180" y="3161"/>
                <a:ext cx="2928" cy="192"/>
                <a:chOff x="1392" y="2256"/>
                <a:chExt cx="2928" cy="192"/>
              </a:xfrm>
            </p:grpSpPr>
            <p:sp>
              <p:nvSpPr>
                <p:cNvPr id="8513" name="AutoShape 434"/>
                <p:cNvSpPr/>
                <p:nvPr/>
              </p:nvSpPr>
              <p:spPr>
                <a:xfrm>
                  <a:off x="139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14" name="AutoShape 435"/>
                <p:cNvSpPr/>
                <p:nvPr/>
              </p:nvSpPr>
              <p:spPr>
                <a:xfrm>
                  <a:off x="153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15" name="AutoShape 436"/>
                <p:cNvSpPr/>
                <p:nvPr/>
              </p:nvSpPr>
              <p:spPr>
                <a:xfrm>
                  <a:off x="168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16" name="AutoShape 437"/>
                <p:cNvSpPr/>
                <p:nvPr/>
              </p:nvSpPr>
              <p:spPr>
                <a:xfrm>
                  <a:off x="182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17" name="AutoShape 438"/>
                <p:cNvSpPr/>
                <p:nvPr/>
              </p:nvSpPr>
              <p:spPr>
                <a:xfrm>
                  <a:off x="196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18" name="AutoShape 439"/>
                <p:cNvSpPr/>
                <p:nvPr/>
              </p:nvSpPr>
              <p:spPr>
                <a:xfrm>
                  <a:off x="211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19" name="AutoShape 440"/>
                <p:cNvSpPr/>
                <p:nvPr/>
              </p:nvSpPr>
              <p:spPr>
                <a:xfrm>
                  <a:off x="225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20" name="AutoShape 441"/>
                <p:cNvSpPr/>
                <p:nvPr/>
              </p:nvSpPr>
              <p:spPr>
                <a:xfrm>
                  <a:off x="240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21" name="AutoShape 442"/>
                <p:cNvSpPr/>
                <p:nvPr/>
              </p:nvSpPr>
              <p:spPr>
                <a:xfrm>
                  <a:off x="254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22" name="AutoShape 443"/>
                <p:cNvSpPr/>
                <p:nvPr/>
              </p:nvSpPr>
              <p:spPr>
                <a:xfrm>
                  <a:off x="268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23" name="AutoShape 444"/>
                <p:cNvSpPr/>
                <p:nvPr/>
              </p:nvSpPr>
              <p:spPr>
                <a:xfrm>
                  <a:off x="283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24" name="AutoShape 445"/>
                <p:cNvSpPr/>
                <p:nvPr/>
              </p:nvSpPr>
              <p:spPr>
                <a:xfrm>
                  <a:off x="297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25" name="AutoShape 446"/>
                <p:cNvSpPr/>
                <p:nvPr/>
              </p:nvSpPr>
              <p:spPr>
                <a:xfrm>
                  <a:off x="312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26" name="AutoShape 447"/>
                <p:cNvSpPr/>
                <p:nvPr/>
              </p:nvSpPr>
              <p:spPr>
                <a:xfrm>
                  <a:off x="326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27" name="AutoShape 448"/>
                <p:cNvSpPr/>
                <p:nvPr/>
              </p:nvSpPr>
              <p:spPr>
                <a:xfrm>
                  <a:off x="340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28" name="AutoShape 449"/>
                <p:cNvSpPr/>
                <p:nvPr/>
              </p:nvSpPr>
              <p:spPr>
                <a:xfrm>
                  <a:off x="355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29" name="AutoShape 450"/>
                <p:cNvSpPr/>
                <p:nvPr/>
              </p:nvSpPr>
              <p:spPr>
                <a:xfrm>
                  <a:off x="369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30" name="AutoShape 451"/>
                <p:cNvSpPr/>
                <p:nvPr/>
              </p:nvSpPr>
              <p:spPr>
                <a:xfrm>
                  <a:off x="384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31" name="AutoShape 452"/>
                <p:cNvSpPr/>
                <p:nvPr/>
              </p:nvSpPr>
              <p:spPr>
                <a:xfrm>
                  <a:off x="398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32" name="AutoShape 453"/>
                <p:cNvSpPr/>
                <p:nvPr/>
              </p:nvSpPr>
              <p:spPr>
                <a:xfrm>
                  <a:off x="412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8303" name="Group 454"/>
              <p:cNvGrpSpPr/>
              <p:nvPr/>
            </p:nvGrpSpPr>
            <p:grpSpPr>
              <a:xfrm>
                <a:off x="1118" y="3209"/>
                <a:ext cx="2928" cy="192"/>
                <a:chOff x="1392" y="2256"/>
                <a:chExt cx="2928" cy="192"/>
              </a:xfrm>
            </p:grpSpPr>
            <p:sp>
              <p:nvSpPr>
                <p:cNvPr id="8493" name="AutoShape 455"/>
                <p:cNvSpPr/>
                <p:nvPr/>
              </p:nvSpPr>
              <p:spPr>
                <a:xfrm>
                  <a:off x="139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94" name="AutoShape 456"/>
                <p:cNvSpPr/>
                <p:nvPr/>
              </p:nvSpPr>
              <p:spPr>
                <a:xfrm>
                  <a:off x="153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95" name="AutoShape 457"/>
                <p:cNvSpPr/>
                <p:nvPr/>
              </p:nvSpPr>
              <p:spPr>
                <a:xfrm>
                  <a:off x="168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96" name="AutoShape 458"/>
                <p:cNvSpPr/>
                <p:nvPr/>
              </p:nvSpPr>
              <p:spPr>
                <a:xfrm>
                  <a:off x="182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97" name="AutoShape 459"/>
                <p:cNvSpPr/>
                <p:nvPr/>
              </p:nvSpPr>
              <p:spPr>
                <a:xfrm>
                  <a:off x="196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98" name="AutoShape 460"/>
                <p:cNvSpPr/>
                <p:nvPr/>
              </p:nvSpPr>
              <p:spPr>
                <a:xfrm>
                  <a:off x="211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99" name="AutoShape 461"/>
                <p:cNvSpPr/>
                <p:nvPr/>
              </p:nvSpPr>
              <p:spPr>
                <a:xfrm>
                  <a:off x="225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00" name="AutoShape 462"/>
                <p:cNvSpPr/>
                <p:nvPr/>
              </p:nvSpPr>
              <p:spPr>
                <a:xfrm>
                  <a:off x="240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01" name="AutoShape 463"/>
                <p:cNvSpPr/>
                <p:nvPr/>
              </p:nvSpPr>
              <p:spPr>
                <a:xfrm>
                  <a:off x="254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02" name="AutoShape 464"/>
                <p:cNvSpPr/>
                <p:nvPr/>
              </p:nvSpPr>
              <p:spPr>
                <a:xfrm>
                  <a:off x="268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03" name="AutoShape 465"/>
                <p:cNvSpPr/>
                <p:nvPr/>
              </p:nvSpPr>
              <p:spPr>
                <a:xfrm>
                  <a:off x="283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04" name="AutoShape 466"/>
                <p:cNvSpPr/>
                <p:nvPr/>
              </p:nvSpPr>
              <p:spPr>
                <a:xfrm>
                  <a:off x="297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05" name="AutoShape 467"/>
                <p:cNvSpPr/>
                <p:nvPr/>
              </p:nvSpPr>
              <p:spPr>
                <a:xfrm>
                  <a:off x="312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06" name="AutoShape 468"/>
                <p:cNvSpPr/>
                <p:nvPr/>
              </p:nvSpPr>
              <p:spPr>
                <a:xfrm>
                  <a:off x="326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07" name="AutoShape 469"/>
                <p:cNvSpPr/>
                <p:nvPr/>
              </p:nvSpPr>
              <p:spPr>
                <a:xfrm>
                  <a:off x="340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08" name="AutoShape 470"/>
                <p:cNvSpPr/>
                <p:nvPr/>
              </p:nvSpPr>
              <p:spPr>
                <a:xfrm>
                  <a:off x="355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09" name="AutoShape 471"/>
                <p:cNvSpPr/>
                <p:nvPr/>
              </p:nvSpPr>
              <p:spPr>
                <a:xfrm>
                  <a:off x="369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10" name="AutoShape 472"/>
                <p:cNvSpPr/>
                <p:nvPr/>
              </p:nvSpPr>
              <p:spPr>
                <a:xfrm>
                  <a:off x="384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11" name="AutoShape 473"/>
                <p:cNvSpPr/>
                <p:nvPr/>
              </p:nvSpPr>
              <p:spPr>
                <a:xfrm>
                  <a:off x="398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12" name="AutoShape 474"/>
                <p:cNvSpPr/>
                <p:nvPr/>
              </p:nvSpPr>
              <p:spPr>
                <a:xfrm>
                  <a:off x="412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8304" name="Group 475"/>
              <p:cNvGrpSpPr/>
              <p:nvPr/>
            </p:nvGrpSpPr>
            <p:grpSpPr>
              <a:xfrm>
                <a:off x="1063" y="3257"/>
                <a:ext cx="2928" cy="192"/>
                <a:chOff x="1392" y="2256"/>
                <a:chExt cx="2928" cy="192"/>
              </a:xfrm>
            </p:grpSpPr>
            <p:sp>
              <p:nvSpPr>
                <p:cNvPr id="8473" name="AutoShape 476"/>
                <p:cNvSpPr/>
                <p:nvPr/>
              </p:nvSpPr>
              <p:spPr>
                <a:xfrm>
                  <a:off x="139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74" name="AutoShape 477"/>
                <p:cNvSpPr/>
                <p:nvPr/>
              </p:nvSpPr>
              <p:spPr>
                <a:xfrm>
                  <a:off x="153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75" name="AutoShape 478"/>
                <p:cNvSpPr/>
                <p:nvPr/>
              </p:nvSpPr>
              <p:spPr>
                <a:xfrm>
                  <a:off x="168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76" name="AutoShape 479"/>
                <p:cNvSpPr/>
                <p:nvPr/>
              </p:nvSpPr>
              <p:spPr>
                <a:xfrm>
                  <a:off x="182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77" name="AutoShape 480"/>
                <p:cNvSpPr/>
                <p:nvPr/>
              </p:nvSpPr>
              <p:spPr>
                <a:xfrm>
                  <a:off x="196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78" name="AutoShape 481"/>
                <p:cNvSpPr/>
                <p:nvPr/>
              </p:nvSpPr>
              <p:spPr>
                <a:xfrm>
                  <a:off x="211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79" name="AutoShape 482"/>
                <p:cNvSpPr/>
                <p:nvPr/>
              </p:nvSpPr>
              <p:spPr>
                <a:xfrm>
                  <a:off x="225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80" name="AutoShape 483"/>
                <p:cNvSpPr/>
                <p:nvPr/>
              </p:nvSpPr>
              <p:spPr>
                <a:xfrm>
                  <a:off x="240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81" name="AutoShape 484"/>
                <p:cNvSpPr/>
                <p:nvPr/>
              </p:nvSpPr>
              <p:spPr>
                <a:xfrm>
                  <a:off x="254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82" name="AutoShape 485"/>
                <p:cNvSpPr/>
                <p:nvPr/>
              </p:nvSpPr>
              <p:spPr>
                <a:xfrm>
                  <a:off x="268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83" name="AutoShape 486"/>
                <p:cNvSpPr/>
                <p:nvPr/>
              </p:nvSpPr>
              <p:spPr>
                <a:xfrm>
                  <a:off x="283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84" name="AutoShape 487"/>
                <p:cNvSpPr/>
                <p:nvPr/>
              </p:nvSpPr>
              <p:spPr>
                <a:xfrm>
                  <a:off x="297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85" name="AutoShape 488"/>
                <p:cNvSpPr/>
                <p:nvPr/>
              </p:nvSpPr>
              <p:spPr>
                <a:xfrm>
                  <a:off x="312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86" name="AutoShape 489"/>
                <p:cNvSpPr/>
                <p:nvPr/>
              </p:nvSpPr>
              <p:spPr>
                <a:xfrm>
                  <a:off x="326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87" name="AutoShape 490"/>
                <p:cNvSpPr/>
                <p:nvPr/>
              </p:nvSpPr>
              <p:spPr>
                <a:xfrm>
                  <a:off x="340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88" name="AutoShape 491"/>
                <p:cNvSpPr/>
                <p:nvPr/>
              </p:nvSpPr>
              <p:spPr>
                <a:xfrm>
                  <a:off x="355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89" name="AutoShape 492"/>
                <p:cNvSpPr/>
                <p:nvPr/>
              </p:nvSpPr>
              <p:spPr>
                <a:xfrm>
                  <a:off x="369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90" name="AutoShape 493"/>
                <p:cNvSpPr/>
                <p:nvPr/>
              </p:nvSpPr>
              <p:spPr>
                <a:xfrm>
                  <a:off x="384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91" name="AutoShape 494"/>
                <p:cNvSpPr/>
                <p:nvPr/>
              </p:nvSpPr>
              <p:spPr>
                <a:xfrm>
                  <a:off x="398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92" name="AutoShape 495"/>
                <p:cNvSpPr/>
                <p:nvPr/>
              </p:nvSpPr>
              <p:spPr>
                <a:xfrm>
                  <a:off x="412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8305" name="Group 496"/>
              <p:cNvGrpSpPr/>
              <p:nvPr/>
            </p:nvGrpSpPr>
            <p:grpSpPr>
              <a:xfrm>
                <a:off x="1008" y="3305"/>
                <a:ext cx="2928" cy="192"/>
                <a:chOff x="1392" y="2256"/>
                <a:chExt cx="2928" cy="192"/>
              </a:xfrm>
            </p:grpSpPr>
            <p:sp>
              <p:nvSpPr>
                <p:cNvPr id="8453" name="AutoShape 497"/>
                <p:cNvSpPr/>
                <p:nvPr/>
              </p:nvSpPr>
              <p:spPr>
                <a:xfrm>
                  <a:off x="139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54" name="AutoShape 498"/>
                <p:cNvSpPr/>
                <p:nvPr/>
              </p:nvSpPr>
              <p:spPr>
                <a:xfrm>
                  <a:off x="153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55" name="AutoShape 499"/>
                <p:cNvSpPr/>
                <p:nvPr/>
              </p:nvSpPr>
              <p:spPr>
                <a:xfrm>
                  <a:off x="168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56" name="AutoShape 500"/>
                <p:cNvSpPr/>
                <p:nvPr/>
              </p:nvSpPr>
              <p:spPr>
                <a:xfrm>
                  <a:off x="182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57" name="AutoShape 501"/>
                <p:cNvSpPr/>
                <p:nvPr/>
              </p:nvSpPr>
              <p:spPr>
                <a:xfrm>
                  <a:off x="196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58" name="AutoShape 502"/>
                <p:cNvSpPr/>
                <p:nvPr/>
              </p:nvSpPr>
              <p:spPr>
                <a:xfrm>
                  <a:off x="211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59" name="AutoShape 503"/>
                <p:cNvSpPr/>
                <p:nvPr/>
              </p:nvSpPr>
              <p:spPr>
                <a:xfrm>
                  <a:off x="225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60" name="AutoShape 504"/>
                <p:cNvSpPr/>
                <p:nvPr/>
              </p:nvSpPr>
              <p:spPr>
                <a:xfrm>
                  <a:off x="240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61" name="AutoShape 505"/>
                <p:cNvSpPr/>
                <p:nvPr/>
              </p:nvSpPr>
              <p:spPr>
                <a:xfrm>
                  <a:off x="254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62" name="AutoShape 506"/>
                <p:cNvSpPr/>
                <p:nvPr/>
              </p:nvSpPr>
              <p:spPr>
                <a:xfrm>
                  <a:off x="268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63" name="AutoShape 507"/>
                <p:cNvSpPr/>
                <p:nvPr/>
              </p:nvSpPr>
              <p:spPr>
                <a:xfrm>
                  <a:off x="283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64" name="AutoShape 508"/>
                <p:cNvSpPr/>
                <p:nvPr/>
              </p:nvSpPr>
              <p:spPr>
                <a:xfrm>
                  <a:off x="297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65" name="AutoShape 509"/>
                <p:cNvSpPr/>
                <p:nvPr/>
              </p:nvSpPr>
              <p:spPr>
                <a:xfrm>
                  <a:off x="312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66" name="AutoShape 510"/>
                <p:cNvSpPr/>
                <p:nvPr/>
              </p:nvSpPr>
              <p:spPr>
                <a:xfrm>
                  <a:off x="326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67" name="AutoShape 511"/>
                <p:cNvSpPr/>
                <p:nvPr/>
              </p:nvSpPr>
              <p:spPr>
                <a:xfrm>
                  <a:off x="340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68" name="AutoShape 512"/>
                <p:cNvSpPr/>
                <p:nvPr/>
              </p:nvSpPr>
              <p:spPr>
                <a:xfrm>
                  <a:off x="355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69" name="AutoShape 513"/>
                <p:cNvSpPr/>
                <p:nvPr/>
              </p:nvSpPr>
              <p:spPr>
                <a:xfrm>
                  <a:off x="369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70" name="AutoShape 514"/>
                <p:cNvSpPr/>
                <p:nvPr/>
              </p:nvSpPr>
              <p:spPr>
                <a:xfrm>
                  <a:off x="384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71" name="AutoShape 515"/>
                <p:cNvSpPr/>
                <p:nvPr/>
              </p:nvSpPr>
              <p:spPr>
                <a:xfrm>
                  <a:off x="398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72" name="AutoShape 516"/>
                <p:cNvSpPr/>
                <p:nvPr/>
              </p:nvSpPr>
              <p:spPr>
                <a:xfrm>
                  <a:off x="412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8306" name="Group 517"/>
              <p:cNvGrpSpPr/>
              <p:nvPr/>
            </p:nvGrpSpPr>
            <p:grpSpPr>
              <a:xfrm>
                <a:off x="960" y="3346"/>
                <a:ext cx="2928" cy="192"/>
                <a:chOff x="1392" y="2256"/>
                <a:chExt cx="2928" cy="192"/>
              </a:xfrm>
            </p:grpSpPr>
            <p:sp>
              <p:nvSpPr>
                <p:cNvPr id="8433" name="AutoShape 518"/>
                <p:cNvSpPr/>
                <p:nvPr/>
              </p:nvSpPr>
              <p:spPr>
                <a:xfrm>
                  <a:off x="139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34" name="AutoShape 519"/>
                <p:cNvSpPr/>
                <p:nvPr/>
              </p:nvSpPr>
              <p:spPr>
                <a:xfrm>
                  <a:off x="153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35" name="AutoShape 520"/>
                <p:cNvSpPr/>
                <p:nvPr/>
              </p:nvSpPr>
              <p:spPr>
                <a:xfrm>
                  <a:off x="168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36" name="AutoShape 521"/>
                <p:cNvSpPr/>
                <p:nvPr/>
              </p:nvSpPr>
              <p:spPr>
                <a:xfrm>
                  <a:off x="182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37" name="AutoShape 522"/>
                <p:cNvSpPr/>
                <p:nvPr/>
              </p:nvSpPr>
              <p:spPr>
                <a:xfrm>
                  <a:off x="196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38" name="AutoShape 523"/>
                <p:cNvSpPr/>
                <p:nvPr/>
              </p:nvSpPr>
              <p:spPr>
                <a:xfrm>
                  <a:off x="211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39" name="AutoShape 524"/>
                <p:cNvSpPr/>
                <p:nvPr/>
              </p:nvSpPr>
              <p:spPr>
                <a:xfrm>
                  <a:off x="225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40" name="AutoShape 525"/>
                <p:cNvSpPr/>
                <p:nvPr/>
              </p:nvSpPr>
              <p:spPr>
                <a:xfrm>
                  <a:off x="240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41" name="AutoShape 526"/>
                <p:cNvSpPr/>
                <p:nvPr/>
              </p:nvSpPr>
              <p:spPr>
                <a:xfrm>
                  <a:off x="254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42" name="AutoShape 527"/>
                <p:cNvSpPr/>
                <p:nvPr/>
              </p:nvSpPr>
              <p:spPr>
                <a:xfrm>
                  <a:off x="268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43" name="AutoShape 528"/>
                <p:cNvSpPr/>
                <p:nvPr/>
              </p:nvSpPr>
              <p:spPr>
                <a:xfrm>
                  <a:off x="283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44" name="AutoShape 529"/>
                <p:cNvSpPr/>
                <p:nvPr/>
              </p:nvSpPr>
              <p:spPr>
                <a:xfrm>
                  <a:off x="297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45" name="AutoShape 530"/>
                <p:cNvSpPr/>
                <p:nvPr/>
              </p:nvSpPr>
              <p:spPr>
                <a:xfrm>
                  <a:off x="312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46" name="AutoShape 531"/>
                <p:cNvSpPr/>
                <p:nvPr/>
              </p:nvSpPr>
              <p:spPr>
                <a:xfrm>
                  <a:off x="326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47" name="AutoShape 532"/>
                <p:cNvSpPr/>
                <p:nvPr/>
              </p:nvSpPr>
              <p:spPr>
                <a:xfrm>
                  <a:off x="340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48" name="AutoShape 533"/>
                <p:cNvSpPr/>
                <p:nvPr/>
              </p:nvSpPr>
              <p:spPr>
                <a:xfrm>
                  <a:off x="355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49" name="AutoShape 534"/>
                <p:cNvSpPr/>
                <p:nvPr/>
              </p:nvSpPr>
              <p:spPr>
                <a:xfrm>
                  <a:off x="369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50" name="AutoShape 535"/>
                <p:cNvSpPr/>
                <p:nvPr/>
              </p:nvSpPr>
              <p:spPr>
                <a:xfrm>
                  <a:off x="384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51" name="AutoShape 536"/>
                <p:cNvSpPr/>
                <p:nvPr/>
              </p:nvSpPr>
              <p:spPr>
                <a:xfrm>
                  <a:off x="398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52" name="AutoShape 537"/>
                <p:cNvSpPr/>
                <p:nvPr/>
              </p:nvSpPr>
              <p:spPr>
                <a:xfrm>
                  <a:off x="412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8307" name="Group 538"/>
              <p:cNvGrpSpPr/>
              <p:nvPr/>
            </p:nvGrpSpPr>
            <p:grpSpPr>
              <a:xfrm>
                <a:off x="905" y="3394"/>
                <a:ext cx="2928" cy="192"/>
                <a:chOff x="1392" y="2256"/>
                <a:chExt cx="2928" cy="192"/>
              </a:xfrm>
            </p:grpSpPr>
            <p:sp>
              <p:nvSpPr>
                <p:cNvPr id="8413" name="AutoShape 539"/>
                <p:cNvSpPr/>
                <p:nvPr/>
              </p:nvSpPr>
              <p:spPr>
                <a:xfrm>
                  <a:off x="139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14" name="AutoShape 540"/>
                <p:cNvSpPr/>
                <p:nvPr/>
              </p:nvSpPr>
              <p:spPr>
                <a:xfrm>
                  <a:off x="153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15" name="AutoShape 541"/>
                <p:cNvSpPr/>
                <p:nvPr/>
              </p:nvSpPr>
              <p:spPr>
                <a:xfrm>
                  <a:off x="168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16" name="AutoShape 542"/>
                <p:cNvSpPr/>
                <p:nvPr/>
              </p:nvSpPr>
              <p:spPr>
                <a:xfrm>
                  <a:off x="182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17" name="AutoShape 543"/>
                <p:cNvSpPr/>
                <p:nvPr/>
              </p:nvSpPr>
              <p:spPr>
                <a:xfrm>
                  <a:off x="196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18" name="AutoShape 544"/>
                <p:cNvSpPr/>
                <p:nvPr/>
              </p:nvSpPr>
              <p:spPr>
                <a:xfrm>
                  <a:off x="211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19" name="AutoShape 545"/>
                <p:cNvSpPr/>
                <p:nvPr/>
              </p:nvSpPr>
              <p:spPr>
                <a:xfrm>
                  <a:off x="225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20" name="AutoShape 546"/>
                <p:cNvSpPr/>
                <p:nvPr/>
              </p:nvSpPr>
              <p:spPr>
                <a:xfrm>
                  <a:off x="240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21" name="AutoShape 547"/>
                <p:cNvSpPr/>
                <p:nvPr/>
              </p:nvSpPr>
              <p:spPr>
                <a:xfrm>
                  <a:off x="254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22" name="AutoShape 548"/>
                <p:cNvSpPr/>
                <p:nvPr/>
              </p:nvSpPr>
              <p:spPr>
                <a:xfrm>
                  <a:off x="268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23" name="AutoShape 549"/>
                <p:cNvSpPr/>
                <p:nvPr/>
              </p:nvSpPr>
              <p:spPr>
                <a:xfrm>
                  <a:off x="283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24" name="AutoShape 550"/>
                <p:cNvSpPr/>
                <p:nvPr/>
              </p:nvSpPr>
              <p:spPr>
                <a:xfrm>
                  <a:off x="297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25" name="AutoShape 551"/>
                <p:cNvSpPr/>
                <p:nvPr/>
              </p:nvSpPr>
              <p:spPr>
                <a:xfrm>
                  <a:off x="312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26" name="AutoShape 552"/>
                <p:cNvSpPr/>
                <p:nvPr/>
              </p:nvSpPr>
              <p:spPr>
                <a:xfrm>
                  <a:off x="326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27" name="AutoShape 553"/>
                <p:cNvSpPr/>
                <p:nvPr/>
              </p:nvSpPr>
              <p:spPr>
                <a:xfrm>
                  <a:off x="340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28" name="AutoShape 554"/>
                <p:cNvSpPr/>
                <p:nvPr/>
              </p:nvSpPr>
              <p:spPr>
                <a:xfrm>
                  <a:off x="355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29" name="AutoShape 555"/>
                <p:cNvSpPr/>
                <p:nvPr/>
              </p:nvSpPr>
              <p:spPr>
                <a:xfrm>
                  <a:off x="369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30" name="AutoShape 556"/>
                <p:cNvSpPr/>
                <p:nvPr/>
              </p:nvSpPr>
              <p:spPr>
                <a:xfrm>
                  <a:off x="384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31" name="AutoShape 557"/>
                <p:cNvSpPr/>
                <p:nvPr/>
              </p:nvSpPr>
              <p:spPr>
                <a:xfrm>
                  <a:off x="398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32" name="AutoShape 558"/>
                <p:cNvSpPr/>
                <p:nvPr/>
              </p:nvSpPr>
              <p:spPr>
                <a:xfrm>
                  <a:off x="412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8308" name="Group 559"/>
              <p:cNvGrpSpPr/>
              <p:nvPr/>
            </p:nvGrpSpPr>
            <p:grpSpPr>
              <a:xfrm>
                <a:off x="857" y="3442"/>
                <a:ext cx="2928" cy="192"/>
                <a:chOff x="1392" y="2256"/>
                <a:chExt cx="2928" cy="192"/>
              </a:xfrm>
            </p:grpSpPr>
            <p:sp>
              <p:nvSpPr>
                <p:cNvPr id="8393" name="AutoShape 560"/>
                <p:cNvSpPr/>
                <p:nvPr/>
              </p:nvSpPr>
              <p:spPr>
                <a:xfrm>
                  <a:off x="139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94" name="AutoShape 561"/>
                <p:cNvSpPr/>
                <p:nvPr/>
              </p:nvSpPr>
              <p:spPr>
                <a:xfrm>
                  <a:off x="153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95" name="AutoShape 562"/>
                <p:cNvSpPr/>
                <p:nvPr/>
              </p:nvSpPr>
              <p:spPr>
                <a:xfrm>
                  <a:off x="168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96" name="AutoShape 563"/>
                <p:cNvSpPr/>
                <p:nvPr/>
              </p:nvSpPr>
              <p:spPr>
                <a:xfrm>
                  <a:off x="182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97" name="AutoShape 564"/>
                <p:cNvSpPr/>
                <p:nvPr/>
              </p:nvSpPr>
              <p:spPr>
                <a:xfrm>
                  <a:off x="196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98" name="AutoShape 565"/>
                <p:cNvSpPr/>
                <p:nvPr/>
              </p:nvSpPr>
              <p:spPr>
                <a:xfrm>
                  <a:off x="211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99" name="AutoShape 566"/>
                <p:cNvSpPr/>
                <p:nvPr/>
              </p:nvSpPr>
              <p:spPr>
                <a:xfrm>
                  <a:off x="225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00" name="AutoShape 567"/>
                <p:cNvSpPr/>
                <p:nvPr/>
              </p:nvSpPr>
              <p:spPr>
                <a:xfrm>
                  <a:off x="240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01" name="AutoShape 568"/>
                <p:cNvSpPr/>
                <p:nvPr/>
              </p:nvSpPr>
              <p:spPr>
                <a:xfrm>
                  <a:off x="254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02" name="AutoShape 569"/>
                <p:cNvSpPr/>
                <p:nvPr/>
              </p:nvSpPr>
              <p:spPr>
                <a:xfrm>
                  <a:off x="268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03" name="AutoShape 570"/>
                <p:cNvSpPr/>
                <p:nvPr/>
              </p:nvSpPr>
              <p:spPr>
                <a:xfrm>
                  <a:off x="283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04" name="AutoShape 571"/>
                <p:cNvSpPr/>
                <p:nvPr/>
              </p:nvSpPr>
              <p:spPr>
                <a:xfrm>
                  <a:off x="297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05" name="AutoShape 572"/>
                <p:cNvSpPr/>
                <p:nvPr/>
              </p:nvSpPr>
              <p:spPr>
                <a:xfrm>
                  <a:off x="312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06" name="AutoShape 573"/>
                <p:cNvSpPr/>
                <p:nvPr/>
              </p:nvSpPr>
              <p:spPr>
                <a:xfrm>
                  <a:off x="326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07" name="AutoShape 574"/>
                <p:cNvSpPr/>
                <p:nvPr/>
              </p:nvSpPr>
              <p:spPr>
                <a:xfrm>
                  <a:off x="340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08" name="AutoShape 575"/>
                <p:cNvSpPr/>
                <p:nvPr/>
              </p:nvSpPr>
              <p:spPr>
                <a:xfrm>
                  <a:off x="355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09" name="AutoShape 576"/>
                <p:cNvSpPr/>
                <p:nvPr/>
              </p:nvSpPr>
              <p:spPr>
                <a:xfrm>
                  <a:off x="369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10" name="AutoShape 577"/>
                <p:cNvSpPr/>
                <p:nvPr/>
              </p:nvSpPr>
              <p:spPr>
                <a:xfrm>
                  <a:off x="384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11" name="AutoShape 578"/>
                <p:cNvSpPr/>
                <p:nvPr/>
              </p:nvSpPr>
              <p:spPr>
                <a:xfrm>
                  <a:off x="398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12" name="AutoShape 579"/>
                <p:cNvSpPr/>
                <p:nvPr/>
              </p:nvSpPr>
              <p:spPr>
                <a:xfrm>
                  <a:off x="412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8309" name="Group 580"/>
              <p:cNvGrpSpPr/>
              <p:nvPr/>
            </p:nvGrpSpPr>
            <p:grpSpPr>
              <a:xfrm>
                <a:off x="809" y="3483"/>
                <a:ext cx="2928" cy="192"/>
                <a:chOff x="1392" y="2256"/>
                <a:chExt cx="2928" cy="192"/>
              </a:xfrm>
            </p:grpSpPr>
            <p:sp>
              <p:nvSpPr>
                <p:cNvPr id="8373" name="AutoShape 581"/>
                <p:cNvSpPr/>
                <p:nvPr/>
              </p:nvSpPr>
              <p:spPr>
                <a:xfrm>
                  <a:off x="139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74" name="AutoShape 582"/>
                <p:cNvSpPr/>
                <p:nvPr/>
              </p:nvSpPr>
              <p:spPr>
                <a:xfrm>
                  <a:off x="153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75" name="AutoShape 583"/>
                <p:cNvSpPr/>
                <p:nvPr/>
              </p:nvSpPr>
              <p:spPr>
                <a:xfrm>
                  <a:off x="168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76" name="AutoShape 584"/>
                <p:cNvSpPr/>
                <p:nvPr/>
              </p:nvSpPr>
              <p:spPr>
                <a:xfrm>
                  <a:off x="182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77" name="AutoShape 585"/>
                <p:cNvSpPr/>
                <p:nvPr/>
              </p:nvSpPr>
              <p:spPr>
                <a:xfrm>
                  <a:off x="196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78" name="AutoShape 586"/>
                <p:cNvSpPr/>
                <p:nvPr/>
              </p:nvSpPr>
              <p:spPr>
                <a:xfrm>
                  <a:off x="211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79" name="AutoShape 587"/>
                <p:cNvSpPr/>
                <p:nvPr/>
              </p:nvSpPr>
              <p:spPr>
                <a:xfrm>
                  <a:off x="225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80" name="AutoShape 588"/>
                <p:cNvSpPr/>
                <p:nvPr/>
              </p:nvSpPr>
              <p:spPr>
                <a:xfrm>
                  <a:off x="240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81" name="AutoShape 589"/>
                <p:cNvSpPr/>
                <p:nvPr/>
              </p:nvSpPr>
              <p:spPr>
                <a:xfrm>
                  <a:off x="254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82" name="AutoShape 590"/>
                <p:cNvSpPr/>
                <p:nvPr/>
              </p:nvSpPr>
              <p:spPr>
                <a:xfrm>
                  <a:off x="268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83" name="AutoShape 591"/>
                <p:cNvSpPr/>
                <p:nvPr/>
              </p:nvSpPr>
              <p:spPr>
                <a:xfrm>
                  <a:off x="283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84" name="AutoShape 592"/>
                <p:cNvSpPr/>
                <p:nvPr/>
              </p:nvSpPr>
              <p:spPr>
                <a:xfrm>
                  <a:off x="297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85" name="AutoShape 593"/>
                <p:cNvSpPr/>
                <p:nvPr/>
              </p:nvSpPr>
              <p:spPr>
                <a:xfrm>
                  <a:off x="312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86" name="AutoShape 594"/>
                <p:cNvSpPr/>
                <p:nvPr/>
              </p:nvSpPr>
              <p:spPr>
                <a:xfrm>
                  <a:off x="326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87" name="AutoShape 595"/>
                <p:cNvSpPr/>
                <p:nvPr/>
              </p:nvSpPr>
              <p:spPr>
                <a:xfrm>
                  <a:off x="340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88" name="AutoShape 596"/>
                <p:cNvSpPr/>
                <p:nvPr/>
              </p:nvSpPr>
              <p:spPr>
                <a:xfrm>
                  <a:off x="355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89" name="AutoShape 597"/>
                <p:cNvSpPr/>
                <p:nvPr/>
              </p:nvSpPr>
              <p:spPr>
                <a:xfrm>
                  <a:off x="369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90" name="AutoShape 598"/>
                <p:cNvSpPr/>
                <p:nvPr/>
              </p:nvSpPr>
              <p:spPr>
                <a:xfrm>
                  <a:off x="384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91" name="AutoShape 599"/>
                <p:cNvSpPr/>
                <p:nvPr/>
              </p:nvSpPr>
              <p:spPr>
                <a:xfrm>
                  <a:off x="398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92" name="AutoShape 600"/>
                <p:cNvSpPr/>
                <p:nvPr/>
              </p:nvSpPr>
              <p:spPr>
                <a:xfrm>
                  <a:off x="412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8310" name="Group 601"/>
              <p:cNvGrpSpPr/>
              <p:nvPr/>
            </p:nvGrpSpPr>
            <p:grpSpPr>
              <a:xfrm>
                <a:off x="768" y="3524"/>
                <a:ext cx="2928" cy="192"/>
                <a:chOff x="1392" y="2256"/>
                <a:chExt cx="2928" cy="192"/>
              </a:xfrm>
            </p:grpSpPr>
            <p:sp>
              <p:nvSpPr>
                <p:cNvPr id="8353" name="AutoShape 602"/>
                <p:cNvSpPr/>
                <p:nvPr/>
              </p:nvSpPr>
              <p:spPr>
                <a:xfrm>
                  <a:off x="139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54" name="AutoShape 603"/>
                <p:cNvSpPr/>
                <p:nvPr/>
              </p:nvSpPr>
              <p:spPr>
                <a:xfrm>
                  <a:off x="153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55" name="AutoShape 604"/>
                <p:cNvSpPr/>
                <p:nvPr/>
              </p:nvSpPr>
              <p:spPr>
                <a:xfrm>
                  <a:off x="168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56" name="AutoShape 605"/>
                <p:cNvSpPr/>
                <p:nvPr/>
              </p:nvSpPr>
              <p:spPr>
                <a:xfrm>
                  <a:off x="182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57" name="AutoShape 606"/>
                <p:cNvSpPr/>
                <p:nvPr/>
              </p:nvSpPr>
              <p:spPr>
                <a:xfrm>
                  <a:off x="196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58" name="AutoShape 607"/>
                <p:cNvSpPr/>
                <p:nvPr/>
              </p:nvSpPr>
              <p:spPr>
                <a:xfrm>
                  <a:off x="211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59" name="AutoShape 608"/>
                <p:cNvSpPr/>
                <p:nvPr/>
              </p:nvSpPr>
              <p:spPr>
                <a:xfrm>
                  <a:off x="225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60" name="AutoShape 609"/>
                <p:cNvSpPr/>
                <p:nvPr/>
              </p:nvSpPr>
              <p:spPr>
                <a:xfrm>
                  <a:off x="240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61" name="AutoShape 610"/>
                <p:cNvSpPr/>
                <p:nvPr/>
              </p:nvSpPr>
              <p:spPr>
                <a:xfrm>
                  <a:off x="254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62" name="AutoShape 611"/>
                <p:cNvSpPr/>
                <p:nvPr/>
              </p:nvSpPr>
              <p:spPr>
                <a:xfrm>
                  <a:off x="268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63" name="AutoShape 612"/>
                <p:cNvSpPr/>
                <p:nvPr/>
              </p:nvSpPr>
              <p:spPr>
                <a:xfrm>
                  <a:off x="283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64" name="AutoShape 613"/>
                <p:cNvSpPr/>
                <p:nvPr/>
              </p:nvSpPr>
              <p:spPr>
                <a:xfrm>
                  <a:off x="297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65" name="AutoShape 614"/>
                <p:cNvSpPr/>
                <p:nvPr/>
              </p:nvSpPr>
              <p:spPr>
                <a:xfrm>
                  <a:off x="312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66" name="AutoShape 615"/>
                <p:cNvSpPr/>
                <p:nvPr/>
              </p:nvSpPr>
              <p:spPr>
                <a:xfrm>
                  <a:off x="326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67" name="AutoShape 616"/>
                <p:cNvSpPr/>
                <p:nvPr/>
              </p:nvSpPr>
              <p:spPr>
                <a:xfrm>
                  <a:off x="340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68" name="AutoShape 617"/>
                <p:cNvSpPr/>
                <p:nvPr/>
              </p:nvSpPr>
              <p:spPr>
                <a:xfrm>
                  <a:off x="355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69" name="AutoShape 618"/>
                <p:cNvSpPr/>
                <p:nvPr/>
              </p:nvSpPr>
              <p:spPr>
                <a:xfrm>
                  <a:off x="369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70" name="AutoShape 619"/>
                <p:cNvSpPr/>
                <p:nvPr/>
              </p:nvSpPr>
              <p:spPr>
                <a:xfrm>
                  <a:off x="384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71" name="AutoShape 620"/>
                <p:cNvSpPr/>
                <p:nvPr/>
              </p:nvSpPr>
              <p:spPr>
                <a:xfrm>
                  <a:off x="398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72" name="AutoShape 621"/>
                <p:cNvSpPr/>
                <p:nvPr/>
              </p:nvSpPr>
              <p:spPr>
                <a:xfrm>
                  <a:off x="412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8311" name="Group 622"/>
              <p:cNvGrpSpPr/>
              <p:nvPr/>
            </p:nvGrpSpPr>
            <p:grpSpPr>
              <a:xfrm>
                <a:off x="720" y="3558"/>
                <a:ext cx="2928" cy="192"/>
                <a:chOff x="1392" y="2256"/>
                <a:chExt cx="2928" cy="192"/>
              </a:xfrm>
            </p:grpSpPr>
            <p:sp>
              <p:nvSpPr>
                <p:cNvPr id="8333" name="AutoShape 623"/>
                <p:cNvSpPr/>
                <p:nvPr/>
              </p:nvSpPr>
              <p:spPr>
                <a:xfrm>
                  <a:off x="139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34" name="AutoShape 624"/>
                <p:cNvSpPr/>
                <p:nvPr/>
              </p:nvSpPr>
              <p:spPr>
                <a:xfrm>
                  <a:off x="153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35" name="AutoShape 625"/>
                <p:cNvSpPr/>
                <p:nvPr/>
              </p:nvSpPr>
              <p:spPr>
                <a:xfrm>
                  <a:off x="168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36" name="AutoShape 626"/>
                <p:cNvSpPr/>
                <p:nvPr/>
              </p:nvSpPr>
              <p:spPr>
                <a:xfrm>
                  <a:off x="182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37" name="AutoShape 627"/>
                <p:cNvSpPr/>
                <p:nvPr/>
              </p:nvSpPr>
              <p:spPr>
                <a:xfrm>
                  <a:off x="196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38" name="AutoShape 628"/>
                <p:cNvSpPr/>
                <p:nvPr/>
              </p:nvSpPr>
              <p:spPr>
                <a:xfrm>
                  <a:off x="211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39" name="AutoShape 629"/>
                <p:cNvSpPr/>
                <p:nvPr/>
              </p:nvSpPr>
              <p:spPr>
                <a:xfrm>
                  <a:off x="225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40" name="AutoShape 630"/>
                <p:cNvSpPr/>
                <p:nvPr/>
              </p:nvSpPr>
              <p:spPr>
                <a:xfrm>
                  <a:off x="240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41" name="AutoShape 631"/>
                <p:cNvSpPr/>
                <p:nvPr/>
              </p:nvSpPr>
              <p:spPr>
                <a:xfrm>
                  <a:off x="254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42" name="AutoShape 632"/>
                <p:cNvSpPr/>
                <p:nvPr/>
              </p:nvSpPr>
              <p:spPr>
                <a:xfrm>
                  <a:off x="268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43" name="AutoShape 633"/>
                <p:cNvSpPr/>
                <p:nvPr/>
              </p:nvSpPr>
              <p:spPr>
                <a:xfrm>
                  <a:off x="283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44" name="AutoShape 634"/>
                <p:cNvSpPr/>
                <p:nvPr/>
              </p:nvSpPr>
              <p:spPr>
                <a:xfrm>
                  <a:off x="297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45" name="AutoShape 635"/>
                <p:cNvSpPr/>
                <p:nvPr/>
              </p:nvSpPr>
              <p:spPr>
                <a:xfrm>
                  <a:off x="312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46" name="AutoShape 636"/>
                <p:cNvSpPr/>
                <p:nvPr/>
              </p:nvSpPr>
              <p:spPr>
                <a:xfrm>
                  <a:off x="326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47" name="AutoShape 637"/>
                <p:cNvSpPr/>
                <p:nvPr/>
              </p:nvSpPr>
              <p:spPr>
                <a:xfrm>
                  <a:off x="340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48" name="AutoShape 638"/>
                <p:cNvSpPr/>
                <p:nvPr/>
              </p:nvSpPr>
              <p:spPr>
                <a:xfrm>
                  <a:off x="355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49" name="AutoShape 639"/>
                <p:cNvSpPr/>
                <p:nvPr/>
              </p:nvSpPr>
              <p:spPr>
                <a:xfrm>
                  <a:off x="369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50" name="AutoShape 640"/>
                <p:cNvSpPr/>
                <p:nvPr/>
              </p:nvSpPr>
              <p:spPr>
                <a:xfrm>
                  <a:off x="384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51" name="AutoShape 641"/>
                <p:cNvSpPr/>
                <p:nvPr/>
              </p:nvSpPr>
              <p:spPr>
                <a:xfrm>
                  <a:off x="398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52" name="AutoShape 642"/>
                <p:cNvSpPr/>
                <p:nvPr/>
              </p:nvSpPr>
              <p:spPr>
                <a:xfrm>
                  <a:off x="412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8312" name="Group 643"/>
              <p:cNvGrpSpPr/>
              <p:nvPr/>
            </p:nvGrpSpPr>
            <p:grpSpPr>
              <a:xfrm>
                <a:off x="672" y="3600"/>
                <a:ext cx="2928" cy="192"/>
                <a:chOff x="1392" y="2256"/>
                <a:chExt cx="2928" cy="192"/>
              </a:xfrm>
            </p:grpSpPr>
            <p:sp>
              <p:nvSpPr>
                <p:cNvPr id="8313" name="AutoShape 644"/>
                <p:cNvSpPr/>
                <p:nvPr/>
              </p:nvSpPr>
              <p:spPr>
                <a:xfrm>
                  <a:off x="139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14" name="AutoShape 645"/>
                <p:cNvSpPr/>
                <p:nvPr/>
              </p:nvSpPr>
              <p:spPr>
                <a:xfrm>
                  <a:off x="153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15" name="AutoShape 646"/>
                <p:cNvSpPr/>
                <p:nvPr/>
              </p:nvSpPr>
              <p:spPr>
                <a:xfrm>
                  <a:off x="168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16" name="AutoShape 647"/>
                <p:cNvSpPr/>
                <p:nvPr/>
              </p:nvSpPr>
              <p:spPr>
                <a:xfrm>
                  <a:off x="182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17" name="AutoShape 648"/>
                <p:cNvSpPr/>
                <p:nvPr/>
              </p:nvSpPr>
              <p:spPr>
                <a:xfrm>
                  <a:off x="196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18" name="AutoShape 649"/>
                <p:cNvSpPr/>
                <p:nvPr/>
              </p:nvSpPr>
              <p:spPr>
                <a:xfrm>
                  <a:off x="211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19" name="AutoShape 650"/>
                <p:cNvSpPr/>
                <p:nvPr/>
              </p:nvSpPr>
              <p:spPr>
                <a:xfrm>
                  <a:off x="225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20" name="AutoShape 651"/>
                <p:cNvSpPr/>
                <p:nvPr/>
              </p:nvSpPr>
              <p:spPr>
                <a:xfrm>
                  <a:off x="240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21" name="AutoShape 652"/>
                <p:cNvSpPr/>
                <p:nvPr/>
              </p:nvSpPr>
              <p:spPr>
                <a:xfrm>
                  <a:off x="254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22" name="AutoShape 653"/>
                <p:cNvSpPr/>
                <p:nvPr/>
              </p:nvSpPr>
              <p:spPr>
                <a:xfrm>
                  <a:off x="268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23" name="AutoShape 654"/>
                <p:cNvSpPr/>
                <p:nvPr/>
              </p:nvSpPr>
              <p:spPr>
                <a:xfrm>
                  <a:off x="283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24" name="AutoShape 655"/>
                <p:cNvSpPr/>
                <p:nvPr/>
              </p:nvSpPr>
              <p:spPr>
                <a:xfrm>
                  <a:off x="297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25" name="AutoShape 656"/>
                <p:cNvSpPr/>
                <p:nvPr/>
              </p:nvSpPr>
              <p:spPr>
                <a:xfrm>
                  <a:off x="312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26" name="AutoShape 657"/>
                <p:cNvSpPr/>
                <p:nvPr/>
              </p:nvSpPr>
              <p:spPr>
                <a:xfrm>
                  <a:off x="326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27" name="AutoShape 658"/>
                <p:cNvSpPr/>
                <p:nvPr/>
              </p:nvSpPr>
              <p:spPr>
                <a:xfrm>
                  <a:off x="340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28" name="AutoShape 659"/>
                <p:cNvSpPr/>
                <p:nvPr/>
              </p:nvSpPr>
              <p:spPr>
                <a:xfrm>
                  <a:off x="355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29" name="AutoShape 660"/>
                <p:cNvSpPr/>
                <p:nvPr/>
              </p:nvSpPr>
              <p:spPr>
                <a:xfrm>
                  <a:off x="369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30" name="AutoShape 661"/>
                <p:cNvSpPr/>
                <p:nvPr/>
              </p:nvSpPr>
              <p:spPr>
                <a:xfrm>
                  <a:off x="384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31" name="AutoShape 662"/>
                <p:cNvSpPr/>
                <p:nvPr/>
              </p:nvSpPr>
              <p:spPr>
                <a:xfrm>
                  <a:off x="398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32" name="AutoShape 663"/>
                <p:cNvSpPr/>
                <p:nvPr/>
              </p:nvSpPr>
              <p:spPr>
                <a:xfrm>
                  <a:off x="412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8258" name="Group 664"/>
            <p:cNvGrpSpPr/>
            <p:nvPr/>
          </p:nvGrpSpPr>
          <p:grpSpPr>
            <a:xfrm>
              <a:off x="1536" y="3641"/>
              <a:ext cx="2928" cy="192"/>
              <a:chOff x="1392" y="2256"/>
              <a:chExt cx="2928" cy="192"/>
            </a:xfrm>
          </p:grpSpPr>
          <p:sp>
            <p:nvSpPr>
              <p:cNvPr id="8259" name="AutoShape 665"/>
              <p:cNvSpPr/>
              <p:nvPr/>
            </p:nvSpPr>
            <p:spPr>
              <a:xfrm>
                <a:off x="1392" y="225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60" name="AutoShape 666"/>
              <p:cNvSpPr/>
              <p:nvPr/>
            </p:nvSpPr>
            <p:spPr>
              <a:xfrm>
                <a:off x="1536" y="225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80008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61" name="AutoShape 667"/>
              <p:cNvSpPr/>
              <p:nvPr/>
            </p:nvSpPr>
            <p:spPr>
              <a:xfrm>
                <a:off x="1680" y="225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62" name="AutoShape 668"/>
              <p:cNvSpPr/>
              <p:nvPr/>
            </p:nvSpPr>
            <p:spPr>
              <a:xfrm>
                <a:off x="1824" y="225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80008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63" name="AutoShape 669"/>
              <p:cNvSpPr/>
              <p:nvPr/>
            </p:nvSpPr>
            <p:spPr>
              <a:xfrm>
                <a:off x="1968" y="225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64" name="AutoShape 670"/>
              <p:cNvSpPr/>
              <p:nvPr/>
            </p:nvSpPr>
            <p:spPr>
              <a:xfrm>
                <a:off x="2112" y="225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80008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65" name="AutoShape 671"/>
              <p:cNvSpPr/>
              <p:nvPr/>
            </p:nvSpPr>
            <p:spPr>
              <a:xfrm>
                <a:off x="2256" y="225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66" name="AutoShape 672"/>
              <p:cNvSpPr/>
              <p:nvPr/>
            </p:nvSpPr>
            <p:spPr>
              <a:xfrm>
                <a:off x="2400" y="225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80008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67" name="AutoShape 673"/>
              <p:cNvSpPr/>
              <p:nvPr/>
            </p:nvSpPr>
            <p:spPr>
              <a:xfrm>
                <a:off x="2544" y="225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68" name="AutoShape 674"/>
              <p:cNvSpPr/>
              <p:nvPr/>
            </p:nvSpPr>
            <p:spPr>
              <a:xfrm>
                <a:off x="2688" y="225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80008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69" name="AutoShape 675"/>
              <p:cNvSpPr/>
              <p:nvPr/>
            </p:nvSpPr>
            <p:spPr>
              <a:xfrm>
                <a:off x="2832" y="225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70" name="AutoShape 676"/>
              <p:cNvSpPr/>
              <p:nvPr/>
            </p:nvSpPr>
            <p:spPr>
              <a:xfrm>
                <a:off x="2976" y="225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80008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71" name="AutoShape 677"/>
              <p:cNvSpPr/>
              <p:nvPr/>
            </p:nvSpPr>
            <p:spPr>
              <a:xfrm>
                <a:off x="3120" y="225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72" name="AutoShape 678"/>
              <p:cNvSpPr/>
              <p:nvPr/>
            </p:nvSpPr>
            <p:spPr>
              <a:xfrm>
                <a:off x="3264" y="225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80008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73" name="AutoShape 679"/>
              <p:cNvSpPr/>
              <p:nvPr/>
            </p:nvSpPr>
            <p:spPr>
              <a:xfrm>
                <a:off x="3408" y="225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74" name="AutoShape 680"/>
              <p:cNvSpPr/>
              <p:nvPr/>
            </p:nvSpPr>
            <p:spPr>
              <a:xfrm>
                <a:off x="3552" y="225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80008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75" name="AutoShape 681"/>
              <p:cNvSpPr/>
              <p:nvPr/>
            </p:nvSpPr>
            <p:spPr>
              <a:xfrm>
                <a:off x="3696" y="225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76" name="AutoShape 682"/>
              <p:cNvSpPr/>
              <p:nvPr/>
            </p:nvSpPr>
            <p:spPr>
              <a:xfrm>
                <a:off x="3840" y="225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80008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77" name="AutoShape 683"/>
              <p:cNvSpPr/>
              <p:nvPr/>
            </p:nvSpPr>
            <p:spPr>
              <a:xfrm>
                <a:off x="3984" y="225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78" name="AutoShape 684"/>
              <p:cNvSpPr/>
              <p:nvPr/>
            </p:nvSpPr>
            <p:spPr>
              <a:xfrm>
                <a:off x="4128" y="225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80008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8241" name="Group 685"/>
          <p:cNvGrpSpPr/>
          <p:nvPr/>
        </p:nvGrpSpPr>
        <p:grpSpPr>
          <a:xfrm>
            <a:off x="1535113" y="1304925"/>
            <a:ext cx="5867400" cy="3248025"/>
            <a:chOff x="1008" y="2015"/>
            <a:chExt cx="3696" cy="2046"/>
          </a:xfrm>
        </p:grpSpPr>
        <p:sp>
          <p:nvSpPr>
            <p:cNvPr id="8249" name="Line 686"/>
            <p:cNvSpPr/>
            <p:nvPr/>
          </p:nvSpPr>
          <p:spPr>
            <a:xfrm>
              <a:off x="4704" y="2015"/>
              <a:ext cx="0" cy="1331"/>
            </a:xfrm>
            <a:prstGeom prst="line">
              <a:avLst/>
            </a:prstGeom>
            <a:ln w="254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grpSp>
          <p:nvGrpSpPr>
            <p:cNvPr id="8250" name="Group 687"/>
            <p:cNvGrpSpPr/>
            <p:nvPr/>
          </p:nvGrpSpPr>
          <p:grpSpPr>
            <a:xfrm>
              <a:off x="1008" y="2016"/>
              <a:ext cx="3696" cy="2045"/>
              <a:chOff x="624" y="795"/>
              <a:chExt cx="3696" cy="2045"/>
            </a:xfrm>
          </p:grpSpPr>
          <p:grpSp>
            <p:nvGrpSpPr>
              <p:cNvPr id="8251" name="Group 688"/>
              <p:cNvGrpSpPr/>
              <p:nvPr/>
            </p:nvGrpSpPr>
            <p:grpSpPr>
              <a:xfrm>
                <a:off x="624" y="802"/>
                <a:ext cx="3696" cy="2038"/>
                <a:chOff x="624" y="802"/>
                <a:chExt cx="3696" cy="2038"/>
              </a:xfrm>
            </p:grpSpPr>
            <p:sp>
              <p:nvSpPr>
                <p:cNvPr id="8254" name="Rectangle 689"/>
                <p:cNvSpPr/>
                <p:nvPr/>
              </p:nvSpPr>
              <p:spPr>
                <a:xfrm>
                  <a:off x="624" y="1515"/>
                  <a:ext cx="2880" cy="1313"/>
                </a:xfrm>
                <a:prstGeom prst="rect">
                  <a:avLst/>
                </a:prstGeom>
                <a:noFill/>
                <a:ln w="25400" cap="flat" cmpd="sng">
                  <a:solidFill>
                    <a:srgbClr val="FF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255" name="Line 690"/>
                <p:cNvSpPr/>
                <p:nvPr/>
              </p:nvSpPr>
              <p:spPr>
                <a:xfrm flipV="1">
                  <a:off x="3497" y="802"/>
                  <a:ext cx="816" cy="720"/>
                </a:xfrm>
                <a:prstGeom prst="line">
                  <a:avLst/>
                </a:prstGeom>
                <a:ln w="25400" cap="flat" cmpd="sng">
                  <a:solidFill>
                    <a:srgbClr val="FF33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8256" name="Line 691"/>
                <p:cNvSpPr/>
                <p:nvPr/>
              </p:nvSpPr>
              <p:spPr>
                <a:xfrm flipV="1">
                  <a:off x="3504" y="2120"/>
                  <a:ext cx="816" cy="720"/>
                </a:xfrm>
                <a:prstGeom prst="line">
                  <a:avLst/>
                </a:prstGeom>
                <a:ln w="25400" cap="flat" cmpd="sng">
                  <a:solidFill>
                    <a:srgbClr val="FF33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8252" name="Line 692"/>
              <p:cNvSpPr/>
              <p:nvPr/>
            </p:nvSpPr>
            <p:spPr>
              <a:xfrm flipH="1">
                <a:off x="624" y="802"/>
                <a:ext cx="816" cy="720"/>
              </a:xfrm>
              <a:prstGeom prst="line">
                <a:avLst/>
              </a:prstGeom>
              <a:ln w="25400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8253" name="Line 693"/>
              <p:cNvSpPr/>
              <p:nvPr/>
            </p:nvSpPr>
            <p:spPr>
              <a:xfrm>
                <a:off x="1433" y="795"/>
                <a:ext cx="2880" cy="0"/>
              </a:xfrm>
              <a:prstGeom prst="line">
                <a:avLst/>
              </a:prstGeom>
              <a:ln w="25400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  <p:sp>
        <p:nvSpPr>
          <p:cNvPr id="8242" name="Text Box 694"/>
          <p:cNvSpPr txBox="1"/>
          <p:nvPr/>
        </p:nvSpPr>
        <p:spPr>
          <a:xfrm>
            <a:off x="3048000" y="4614863"/>
            <a:ext cx="11430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b="1" dirty="0">
                <a:solidFill>
                  <a:srgbClr val="0000FF"/>
                </a:solidFill>
                <a:latin typeface="Arial" panose="020B0604020202020204" pitchFamily="34" charset="0"/>
              </a:rPr>
              <a:t>20 cm</a:t>
            </a:r>
          </a:p>
        </p:txBody>
      </p:sp>
      <p:sp>
        <p:nvSpPr>
          <p:cNvPr id="8243" name="Text Box 695"/>
          <p:cNvSpPr txBox="1"/>
          <p:nvPr/>
        </p:nvSpPr>
        <p:spPr>
          <a:xfrm rot="-2429705">
            <a:off x="6553200" y="3929063"/>
            <a:ext cx="11430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b="1" dirty="0">
                <a:solidFill>
                  <a:srgbClr val="0000FF"/>
                </a:solidFill>
                <a:latin typeface="Arial" panose="020B0604020202020204" pitchFamily="34" charset="0"/>
              </a:rPr>
              <a:t>16 cm</a:t>
            </a:r>
          </a:p>
        </p:txBody>
      </p:sp>
      <p:sp>
        <p:nvSpPr>
          <p:cNvPr id="8244" name="Text Box 696"/>
          <p:cNvSpPr txBox="1"/>
          <p:nvPr/>
        </p:nvSpPr>
        <p:spPr>
          <a:xfrm>
            <a:off x="7391400" y="2633663"/>
            <a:ext cx="11430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b="1" dirty="0">
                <a:solidFill>
                  <a:srgbClr val="0000FF"/>
                </a:solidFill>
                <a:latin typeface="Arial" panose="020B0604020202020204" pitchFamily="34" charset="0"/>
              </a:rPr>
              <a:t>10 cm</a:t>
            </a:r>
          </a:p>
        </p:txBody>
      </p:sp>
      <p:sp>
        <p:nvSpPr>
          <p:cNvPr id="20154" name="Text Box 698"/>
          <p:cNvSpPr txBox="1">
            <a:spLocks noChangeArrowheads="1"/>
          </p:cNvSpPr>
          <p:nvPr/>
        </p:nvSpPr>
        <p:spPr bwMode="auto">
          <a:xfrm>
            <a:off x="720725" y="4886325"/>
            <a:ext cx="81184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R="0" algn="ctr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0" lang="en-US" sz="2800" b="1" kern="1200" cap="none" spc="0" normalizeH="0" baseline="0" noProof="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800" b="1" noProof="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ỗ</a:t>
            </a:r>
            <a:r>
              <a:rPr kumimoji="0" lang="en-US" sz="2800" b="1" kern="1200" cap="none" spc="0" normalizeH="0" baseline="0" noProof="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sz="2800" b="1" kern="1200" cap="none" spc="0" normalizeH="0" baseline="0" noProof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kern="1200" cap="none" spc="0" normalizeH="0" baseline="0" noProof="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b="1" noProof="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</a:t>
            </a:r>
            <a:r>
              <a:rPr kumimoji="0" lang="en-US" sz="2800" b="1" kern="1200" cap="none" spc="0" normalizeH="0" baseline="0" noProof="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kumimoji="0" lang="en-US" sz="2800" b="1" kern="1200" cap="none" spc="0" normalizeH="0" baseline="0" noProof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kumimoji="0" lang="en-US" sz="2800" b="1" kern="1200" cap="none" spc="0" normalizeH="0" baseline="0" noProof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20 x16 = 320 ( </a:t>
            </a:r>
            <a:r>
              <a:rPr kumimoji="0" lang="en-US" sz="2400" b="1" kern="1200" cap="none" spc="0" normalizeH="0" baseline="0" noProof="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sz="2400" b="1" kern="1200" cap="none" spc="0" normalizeH="0" baseline="0" noProof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kern="1200" cap="none" spc="0" normalizeH="0" baseline="0" noProof="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kumimoji="0" lang="en-US" sz="2400" b="1" kern="1200" cap="none" spc="0" normalizeH="0" baseline="0" noProof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kern="1200" cap="none" spc="0" normalizeH="0" baseline="0" noProof="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kumimoji="0" lang="en-US" sz="2400" b="1" kern="1200" cap="none" spc="0" normalizeH="0" baseline="0" noProof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kumimoji="0" lang="en-US" sz="2800" b="1" kern="1200" cap="none" spc="0" normalizeH="0" baseline="0" noProof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r>
              <a:rPr kumimoji="0" lang="en-US" sz="2800" b="1" kern="1200" cap="none" spc="0" normalizeH="0" baseline="30000" noProof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2800" b="1" kern="1200" cap="none" spc="0" normalizeH="0" baseline="0" noProof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0155" name="Text Box 699"/>
          <p:cNvSpPr txBox="1"/>
          <p:nvPr/>
        </p:nvSpPr>
        <p:spPr>
          <a:xfrm>
            <a:off x="862013" y="5419725"/>
            <a:ext cx="7877175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sz="2800" b="1" dirty="0">
                <a:solidFill>
                  <a:srgbClr val="0000FF"/>
                </a:solidFill>
                <a:latin typeface=".VnTime" panose="020B7200000000000000" pitchFamily="34" charset="0"/>
              </a:rPr>
              <a:t>10 </a:t>
            </a:r>
            <a:r>
              <a:rPr sz="2800" b="1" dirty="0" err="1">
                <a:solidFill>
                  <a:srgbClr val="0000FF"/>
                </a:solidFill>
                <a:latin typeface=".VnTime" panose="020B7200000000000000" pitchFamily="34" charset="0"/>
              </a:rPr>
              <a:t>l</a:t>
            </a:r>
            <a:r>
              <a:rPr lang="en-US" sz="2800" b="1" dirty="0" err="1">
                <a:solidFill>
                  <a:srgbClr val="0000FF"/>
                </a:solidFill>
                <a:latin typeface=".VnTime" panose="020B7200000000000000" pitchFamily="34" charset="0"/>
              </a:rPr>
              <a:t>ớ</a:t>
            </a:r>
            <a:r>
              <a:rPr sz="2800" b="1" dirty="0" err="1">
                <a:solidFill>
                  <a:srgbClr val="0000FF"/>
                </a:solidFill>
                <a:latin typeface=".VnTime" panose="020B7200000000000000" pitchFamily="34" charset="0"/>
              </a:rPr>
              <a:t>p</a:t>
            </a:r>
            <a:r>
              <a:rPr sz="2800" b="1" dirty="0">
                <a:solidFill>
                  <a:srgbClr val="0000FF"/>
                </a:solidFill>
                <a:latin typeface=".VnTime" panose="020B7200000000000000" pitchFamily="34" charset="0"/>
              </a:rPr>
              <a:t> </a:t>
            </a:r>
            <a:r>
              <a:rPr sz="2800" b="1" dirty="0" err="1">
                <a:solidFill>
                  <a:srgbClr val="0000FF"/>
                </a:solidFill>
                <a:latin typeface=".VnTime" panose="020B7200000000000000" pitchFamily="34" charset="0"/>
              </a:rPr>
              <a:t>c</a:t>
            </a:r>
            <a:r>
              <a:rPr lang="en-US" sz="2800" b="1" dirty="0" err="1">
                <a:solidFill>
                  <a:srgbClr val="0000FF"/>
                </a:solidFill>
                <a:latin typeface=".VnTime" panose="020B7200000000000000" pitchFamily="34" charset="0"/>
              </a:rPr>
              <a:t>ó</a:t>
            </a:r>
            <a:r>
              <a:rPr sz="2800" b="1" dirty="0">
                <a:solidFill>
                  <a:srgbClr val="0000FF"/>
                </a:solidFill>
                <a:latin typeface=".VnTime" panose="020B7200000000000000" pitchFamily="34" charset="0"/>
              </a:rPr>
              <a:t>: 320 x10 = 3200 (</a:t>
            </a:r>
            <a:r>
              <a:rPr sz="2400" b="1" dirty="0">
                <a:solidFill>
                  <a:srgbClr val="0000FF"/>
                </a:solidFill>
                <a:latin typeface="Arial" panose="020B0604020202020204" pitchFamily="34" charset="0"/>
              </a:rPr>
              <a:t>Hình lập phương </a:t>
            </a:r>
            <a:r>
              <a:rPr sz="2400" b="1" dirty="0">
                <a:solidFill>
                  <a:srgbClr val="0000FF"/>
                </a:solidFill>
                <a:latin typeface=".VnTime" panose="020B7200000000000000" pitchFamily="34" charset="0"/>
              </a:rPr>
              <a:t>1cm</a:t>
            </a:r>
            <a:r>
              <a:rPr sz="2400" b="1" baseline="30000" dirty="0">
                <a:solidFill>
                  <a:srgbClr val="0000FF"/>
                </a:solidFill>
                <a:latin typeface=".VnTime" panose="020B7200000000000000" pitchFamily="34" charset="0"/>
              </a:rPr>
              <a:t>3</a:t>
            </a:r>
            <a:r>
              <a:rPr sz="2800" b="1" dirty="0">
                <a:solidFill>
                  <a:srgbClr val="0000FF"/>
                </a:solidFill>
                <a:latin typeface=".VnTime" panose="020B7200000000000000" pitchFamily="34" charset="0"/>
              </a:rPr>
              <a:t>)</a:t>
            </a:r>
          </a:p>
        </p:txBody>
      </p:sp>
      <p:pic>
        <p:nvPicPr>
          <p:cNvPr id="10244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00" y="4808538"/>
            <a:ext cx="712788" cy="20367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5" name="Pictur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8675" y="5045075"/>
            <a:ext cx="714375" cy="20367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6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42325" y="5516563"/>
            <a:ext cx="857250" cy="1387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500"/>
                            </p:stCondLst>
                            <p:childTnLst>
                              <p:par>
                                <p:cTn id="8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9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9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000"/>
                            </p:stCondLst>
                            <p:childTnLst>
                              <p:par>
                                <p:cTn id="8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500"/>
                            </p:stCondLst>
                            <p:childTnLst>
                              <p:par>
                                <p:cTn id="9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9000"/>
                            </p:stCondLst>
                            <p:childTnLst>
                              <p:par>
                                <p:cTn id="9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9500"/>
                            </p:stCondLst>
                            <p:childTnLst>
                              <p:par>
                                <p:cTn id="10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7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7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9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9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9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9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500"/>
                            </p:stCondLst>
                            <p:childTnLst>
                              <p:par>
                                <p:cTn id="12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7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7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500"/>
                            </p:stCondLst>
                            <p:childTnLst>
                              <p:par>
                                <p:cTn id="12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700" fill="hold"/>
                                        <p:tgtEl>
                                          <p:spTgt spid="19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700" fill="hold"/>
                                        <p:tgtEl>
                                          <p:spTgt spid="19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500"/>
                            </p:stCondLst>
                            <p:childTnLst>
                              <p:par>
                                <p:cTn id="13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700" fill="hold"/>
                                        <p:tgtEl>
                                          <p:spTgt spid="19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700" fill="hold"/>
                                        <p:tgtEl>
                                          <p:spTgt spid="19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4500"/>
                            </p:stCondLst>
                            <p:childTnLst>
                              <p:par>
                                <p:cTn id="13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700" fill="hold"/>
                                        <p:tgtEl>
                                          <p:spTgt spid="19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700" fill="hold"/>
                                        <p:tgtEl>
                                          <p:spTgt spid="19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500"/>
                            </p:stCondLst>
                            <p:childTnLst>
                              <p:par>
                                <p:cTn id="14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700" fill="hold"/>
                                        <p:tgtEl>
                                          <p:spTgt spid="19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700" fill="hold"/>
                                        <p:tgtEl>
                                          <p:spTgt spid="19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6500"/>
                            </p:stCondLst>
                            <p:childTnLst>
                              <p:par>
                                <p:cTn id="14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700" fill="hold"/>
                                        <p:tgtEl>
                                          <p:spTgt spid="19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700" fill="hold"/>
                                        <p:tgtEl>
                                          <p:spTgt spid="19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7500"/>
                            </p:stCondLst>
                            <p:childTnLst>
                              <p:par>
                                <p:cTn id="15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700" fill="hold"/>
                                        <p:tgtEl>
                                          <p:spTgt spid="19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700" fill="hold"/>
                                        <p:tgtEl>
                                          <p:spTgt spid="19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8500"/>
                            </p:stCondLst>
                            <p:childTnLst>
                              <p:par>
                                <p:cTn id="15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700" fill="hold"/>
                                        <p:tgtEl>
                                          <p:spTgt spid="19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700" fill="hold"/>
                                        <p:tgtEl>
                                          <p:spTgt spid="19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9500"/>
                            </p:stCondLst>
                            <p:childTnLst>
                              <p:par>
                                <p:cTn id="16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700" fill="hold"/>
                                        <p:tgtEl>
                                          <p:spTgt spid="19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700" fill="hold"/>
                                        <p:tgtEl>
                                          <p:spTgt spid="19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0500"/>
                            </p:stCondLst>
                            <p:childTnLst>
                              <p:par>
                                <p:cTn id="16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700" fill="hold"/>
                                        <p:tgtEl>
                                          <p:spTgt spid="19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700" fill="hold"/>
                                        <p:tgtEl>
                                          <p:spTgt spid="19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1500"/>
                            </p:stCondLst>
                            <p:childTnLst>
                              <p:par>
                                <p:cTn id="17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700" fill="hold"/>
                                        <p:tgtEl>
                                          <p:spTgt spid="19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700" fill="hold"/>
                                        <p:tgtEl>
                                          <p:spTgt spid="19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2500"/>
                            </p:stCondLst>
                            <p:childTnLst>
                              <p:par>
                                <p:cTn id="17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700" fill="hold"/>
                                        <p:tgtEl>
                                          <p:spTgt spid="19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700" fill="hold"/>
                                        <p:tgtEl>
                                          <p:spTgt spid="19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4" dur="1000"/>
                                        <p:tgtEl>
                                          <p:spTgt spid="20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1000" fill="hold"/>
                                        <p:tgtEl>
                                          <p:spTgt spid="19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1000" fill="hold"/>
                                        <p:tgtEl>
                                          <p:spTgt spid="19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1000"/>
                            </p:stCondLst>
                            <p:childTnLst>
                              <p:par>
                                <p:cTn id="19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1000" fill="hold"/>
                                        <p:tgtEl>
                                          <p:spTgt spid="19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1000" fill="hold"/>
                                        <p:tgtEl>
                                          <p:spTgt spid="19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2000"/>
                            </p:stCondLst>
                            <p:childTnLst>
                              <p:par>
                                <p:cTn id="19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1000" fill="hold"/>
                                        <p:tgtEl>
                                          <p:spTgt spid="19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1000" fill="hold"/>
                                        <p:tgtEl>
                                          <p:spTgt spid="19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3000"/>
                            </p:stCondLst>
                            <p:childTnLst>
                              <p:par>
                                <p:cTn id="20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1000" fill="hold"/>
                                        <p:tgtEl>
                                          <p:spTgt spid="19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1000" fill="hold"/>
                                        <p:tgtEl>
                                          <p:spTgt spid="19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4000"/>
                            </p:stCondLst>
                            <p:childTnLst>
                              <p:par>
                                <p:cTn id="20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1000" fill="hold"/>
                                        <p:tgtEl>
                                          <p:spTgt spid="19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1000" fill="hold"/>
                                        <p:tgtEl>
                                          <p:spTgt spid="19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5000"/>
                            </p:stCondLst>
                            <p:childTnLst>
                              <p:par>
                                <p:cTn id="21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4" dur="1000" fill="hold"/>
                                        <p:tgtEl>
                                          <p:spTgt spid="19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1000" fill="hold"/>
                                        <p:tgtEl>
                                          <p:spTgt spid="19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6000"/>
                            </p:stCondLst>
                            <p:childTnLst>
                              <p:par>
                                <p:cTn id="21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1000" fill="hold"/>
                                        <p:tgtEl>
                                          <p:spTgt spid="19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1000" fill="hold"/>
                                        <p:tgtEl>
                                          <p:spTgt spid="19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7000"/>
                            </p:stCondLst>
                            <p:childTnLst>
                              <p:par>
                                <p:cTn id="22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1000" fill="hold"/>
                                        <p:tgtEl>
                                          <p:spTgt spid="19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1000" fill="hold"/>
                                        <p:tgtEl>
                                          <p:spTgt spid="19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2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1000" fill="hold"/>
                                        <p:tgtEl>
                                          <p:spTgt spid="19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1000" fill="hold"/>
                                        <p:tgtEl>
                                          <p:spTgt spid="19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5" dur="1000"/>
                                        <p:tgtEl>
                                          <p:spTgt spid="20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animBg="1"/>
      <p:bldP spid="19462" grpId="0" animBg="1"/>
      <p:bldP spid="19463" grpId="0" animBg="1"/>
      <p:bldP spid="19464" grpId="0" animBg="1"/>
      <p:bldP spid="19465" grpId="0" animBg="1"/>
      <p:bldP spid="19466" grpId="0" animBg="1"/>
      <p:bldP spid="19467" grpId="0" animBg="1"/>
      <p:bldP spid="19468" grpId="0" animBg="1"/>
      <p:bldP spid="19469" grpId="0" animBg="1"/>
      <p:bldP spid="19470" grpId="0" animBg="1"/>
      <p:bldP spid="19471" grpId="0" animBg="1"/>
      <p:bldP spid="19472" grpId="0" animBg="1"/>
      <p:bldP spid="19473" grpId="0" animBg="1"/>
      <p:bldP spid="19474" grpId="0" animBg="1"/>
      <p:bldP spid="19475" grpId="0" animBg="1"/>
      <p:bldP spid="19476" grpId="0" animBg="1"/>
      <p:bldP spid="19477" grpId="0" animBg="1"/>
      <p:bldP spid="19478" grpId="0" animBg="1"/>
      <p:bldP spid="19479" grpId="0" animBg="1"/>
      <p:bldP spid="19480" grpId="0" animBg="1"/>
      <p:bldP spid="20154" grpId="0" bldLvl="0" animBg="1"/>
      <p:bldP spid="2015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1" name="Line 241"/>
          <p:cNvSpPr/>
          <p:nvPr/>
        </p:nvSpPr>
        <p:spPr>
          <a:xfrm>
            <a:off x="4267200" y="1600200"/>
            <a:ext cx="1676400" cy="457200"/>
          </a:xfrm>
          <a:prstGeom prst="line">
            <a:avLst/>
          </a:prstGeom>
          <a:ln w="28575" cap="flat" cmpd="sng">
            <a:solidFill>
              <a:srgbClr val="000099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0482" name="Text Box 242"/>
          <p:cNvSpPr txBox="1"/>
          <p:nvPr/>
        </p:nvSpPr>
        <p:spPr>
          <a:xfrm>
            <a:off x="0" y="4752975"/>
            <a:ext cx="9144000" cy="1190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sz="3600" dirty="0">
                <a:solidFill>
                  <a:srgbClr val="800080"/>
                </a:solidFill>
                <a:latin typeface="Times New Roman" panose="02020603050405020304" pitchFamily="18" charset="0"/>
              </a:rPr>
              <a:t>Vậy thể tích hình hộp chữ nhật như hình trên là</a:t>
            </a:r>
            <a:r>
              <a:rPr sz="3600" dirty="0">
                <a:solidFill>
                  <a:srgbClr val="0099FF"/>
                </a:solidFill>
                <a:latin typeface="Times New Roman" panose="02020603050405020304" pitchFamily="18" charset="0"/>
              </a:rPr>
              <a:t>:</a:t>
            </a:r>
          </a:p>
          <a:p>
            <a:pPr algn="ctr"/>
            <a:r>
              <a:rPr sz="3600" b="1" dirty="0">
                <a:solidFill>
                  <a:srgbClr val="CC0099"/>
                </a:solidFill>
                <a:latin typeface="Times New Roman" panose="02020603050405020304" pitchFamily="18" charset="0"/>
              </a:rPr>
              <a:t>20 x 16 x 10 = 3200 (cm</a:t>
            </a:r>
            <a:r>
              <a:rPr sz="3600" b="1" baseline="30000" dirty="0">
                <a:solidFill>
                  <a:srgbClr val="CC0099"/>
                </a:solidFill>
                <a:latin typeface="Times New Roman" panose="02020603050405020304" pitchFamily="18" charset="0"/>
              </a:rPr>
              <a:t>3</a:t>
            </a:r>
            <a:r>
              <a:rPr sz="3600" b="1" dirty="0">
                <a:solidFill>
                  <a:srgbClr val="CC0099"/>
                </a:solidFill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10483" name="Text Box 243"/>
          <p:cNvSpPr txBox="1"/>
          <p:nvPr/>
        </p:nvSpPr>
        <p:spPr>
          <a:xfrm>
            <a:off x="4267200" y="3441700"/>
            <a:ext cx="838200" cy="14335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8800" dirty="0">
                <a:solidFill>
                  <a:srgbClr val="FF6600"/>
                </a:solidFill>
                <a:latin typeface="Times New Roman" panose="02020603050405020304" pitchFamily="18" charset="0"/>
              </a:rPr>
              <a:t>=</a:t>
            </a:r>
          </a:p>
        </p:txBody>
      </p:sp>
      <p:pic>
        <p:nvPicPr>
          <p:cNvPr id="10780" name="Picture 540" descr="h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990600"/>
            <a:ext cx="3200400" cy="1905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782" name="Text Box 542"/>
          <p:cNvSpPr txBox="1"/>
          <p:nvPr/>
        </p:nvSpPr>
        <p:spPr>
          <a:xfrm>
            <a:off x="3530600" y="1257300"/>
            <a:ext cx="914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400" dirty="0">
                <a:solidFill>
                  <a:schemeClr val="accent2"/>
                </a:solidFill>
                <a:latin typeface="Arial" panose="020B0604020202020204" pitchFamily="34" charset="0"/>
              </a:rPr>
              <a:t>V =?</a:t>
            </a:r>
          </a:p>
        </p:txBody>
      </p:sp>
      <p:sp>
        <p:nvSpPr>
          <p:cNvPr id="10784" name="Text Box 544"/>
          <p:cNvSpPr txBox="1"/>
          <p:nvPr/>
        </p:nvSpPr>
        <p:spPr>
          <a:xfrm>
            <a:off x="3022600" y="1447800"/>
            <a:ext cx="11430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b="1" dirty="0">
                <a:latin typeface="Arial" panose="020B0604020202020204" pitchFamily="34" charset="0"/>
              </a:rPr>
              <a:t>10 cm</a:t>
            </a:r>
          </a:p>
        </p:txBody>
      </p:sp>
      <p:sp>
        <p:nvSpPr>
          <p:cNvPr id="10785" name="Rectangle 545"/>
          <p:cNvSpPr/>
          <p:nvPr/>
        </p:nvSpPr>
        <p:spPr>
          <a:xfrm rot="-2815159">
            <a:off x="2546350" y="2184400"/>
            <a:ext cx="8318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b="1" dirty="0">
                <a:latin typeface="Arial" panose="020B0604020202020204" pitchFamily="34" charset="0"/>
              </a:rPr>
              <a:t>16 cm</a:t>
            </a:r>
          </a:p>
        </p:txBody>
      </p:sp>
      <p:sp>
        <p:nvSpPr>
          <p:cNvPr id="10786" name="Text Box 546"/>
          <p:cNvSpPr txBox="1"/>
          <p:nvPr/>
        </p:nvSpPr>
        <p:spPr>
          <a:xfrm>
            <a:off x="833438" y="2628900"/>
            <a:ext cx="11430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b="1" dirty="0">
                <a:latin typeface="Arial" panose="020B0604020202020204" pitchFamily="34" charset="0"/>
              </a:rPr>
              <a:t>20 cm</a:t>
            </a:r>
          </a:p>
        </p:txBody>
      </p:sp>
      <p:grpSp>
        <p:nvGrpSpPr>
          <p:cNvPr id="10787" name="Group 547"/>
          <p:cNvGrpSpPr/>
          <p:nvPr/>
        </p:nvGrpSpPr>
        <p:grpSpPr>
          <a:xfrm>
            <a:off x="573405" y="1211580"/>
            <a:ext cx="2819400" cy="1524000"/>
            <a:chOff x="288" y="1344"/>
            <a:chExt cx="2247" cy="1200"/>
          </a:xfrm>
        </p:grpSpPr>
        <p:sp>
          <p:nvSpPr>
            <p:cNvPr id="9231" name="AutoShape 548"/>
            <p:cNvSpPr/>
            <p:nvPr/>
          </p:nvSpPr>
          <p:spPr>
            <a:xfrm>
              <a:off x="288" y="1344"/>
              <a:ext cx="1952" cy="1152"/>
            </a:xfrm>
            <a:prstGeom prst="cube">
              <a:avLst>
                <a:gd name="adj" fmla="val 37329"/>
              </a:avLst>
            </a:prstGeom>
            <a:noFill/>
            <a:ln w="28575" cap="flat" cmpd="sng">
              <a:solidFill>
                <a:srgbClr val="FF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9232" name="Rectangle 549"/>
            <p:cNvSpPr/>
            <p:nvPr/>
          </p:nvSpPr>
          <p:spPr>
            <a:xfrm>
              <a:off x="1959" y="2208"/>
              <a:ext cx="576" cy="33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/>
            <a:lstStyle/>
            <a:p>
              <a:pPr algn="ctr" eaLnBrk="0" hangingPunct="0"/>
              <a:endParaRPr sz="2800" b="1" baseline="30000" dirty="0">
                <a:solidFill>
                  <a:srgbClr val="FFFF00"/>
                </a:solidFill>
                <a:latin typeface=".VnTime" panose="020B7200000000000000" pitchFamily="34" charset="0"/>
              </a:endParaRPr>
            </a:p>
          </p:txBody>
        </p:sp>
      </p:grpSp>
      <p:sp>
        <p:nvSpPr>
          <p:cNvPr id="10791" name="AutoShape 551"/>
          <p:cNvSpPr/>
          <p:nvPr/>
        </p:nvSpPr>
        <p:spPr>
          <a:xfrm>
            <a:off x="228600" y="3200400"/>
            <a:ext cx="3429000" cy="1524000"/>
          </a:xfrm>
          <a:prstGeom prst="upArrowCallout">
            <a:avLst>
              <a:gd name="adj1" fmla="val 56250"/>
              <a:gd name="adj2" fmla="val 56250"/>
              <a:gd name="adj3" fmla="val 16666"/>
              <a:gd name="adj4" fmla="val 66667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sz="2000" b="1" dirty="0">
                <a:solidFill>
                  <a:schemeClr val="accent2"/>
                </a:solidFill>
                <a:latin typeface="Arial" panose="020B0604020202020204" pitchFamily="34" charset="0"/>
              </a:rPr>
              <a:t>Thể tích hình hộp chữ nhật</a:t>
            </a:r>
          </a:p>
          <a:p>
            <a:pPr algn="ctr"/>
            <a:endParaRPr sz="200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0792" name="AutoShape 552"/>
          <p:cNvSpPr/>
          <p:nvPr/>
        </p:nvSpPr>
        <p:spPr>
          <a:xfrm>
            <a:off x="5486400" y="3200400"/>
            <a:ext cx="3429000" cy="1524000"/>
          </a:xfrm>
          <a:prstGeom prst="upArrowCallout">
            <a:avLst>
              <a:gd name="adj1" fmla="val 56250"/>
              <a:gd name="adj2" fmla="val 56250"/>
              <a:gd name="adj3" fmla="val 16666"/>
              <a:gd name="adj4" fmla="val 66667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r>
              <a:rPr sz="2000" b="1" dirty="0">
                <a:solidFill>
                  <a:srgbClr val="000099"/>
                </a:solidFill>
                <a:latin typeface="Arial" panose="020B0604020202020204" pitchFamily="34" charset="0"/>
              </a:rPr>
              <a:t>3200 hình lập phương 1cm</a:t>
            </a:r>
            <a:r>
              <a:rPr sz="2000" b="1" baseline="30000" dirty="0">
                <a:solidFill>
                  <a:srgbClr val="000099"/>
                </a:solidFill>
                <a:latin typeface="Arial" panose="020B0604020202020204" pitchFamily="34" charset="0"/>
              </a:rPr>
              <a:t>3</a:t>
            </a:r>
            <a:r>
              <a:rPr sz="2000" b="1" dirty="0">
                <a:solidFill>
                  <a:srgbClr val="000099"/>
                </a:solidFill>
                <a:latin typeface="Arial" panose="020B0604020202020204" pitchFamily="34" charset="0"/>
              </a:rPr>
              <a:t> </a:t>
            </a:r>
          </a:p>
          <a:p>
            <a:pPr algn="ctr"/>
            <a:r>
              <a:rPr sz="2000" b="1" dirty="0">
                <a:solidFill>
                  <a:srgbClr val="000099"/>
                </a:solidFill>
                <a:latin typeface="Arial" panose="020B0604020202020204" pitchFamily="34" charset="0"/>
              </a:rPr>
              <a:t>hay 3200cm</a:t>
            </a:r>
            <a:r>
              <a:rPr sz="2000" b="1" baseline="30000" dirty="0">
                <a:solidFill>
                  <a:srgbClr val="000099"/>
                </a:solidFill>
                <a:latin typeface="Arial" panose="020B0604020202020204" pitchFamily="34" charset="0"/>
              </a:rPr>
              <a:t>3</a:t>
            </a:r>
          </a:p>
        </p:txBody>
      </p:sp>
      <p:pic>
        <p:nvPicPr>
          <p:cNvPr id="10244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00" y="4808538"/>
            <a:ext cx="712788" cy="20367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5" name="Pictur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675" y="5045075"/>
            <a:ext cx="714375" cy="20367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6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42325" y="5516563"/>
            <a:ext cx="857250" cy="1387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7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7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0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4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7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10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2" grpId="0"/>
      <p:bldP spid="10483" grpId="0"/>
      <p:bldP spid="10782" grpId="0"/>
      <p:bldP spid="10791" grpId="0" bldLvl="0" animBg="1"/>
      <p:bldP spid="10792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3" name="AutoShape 9"/>
          <p:cNvSpPr/>
          <p:nvPr/>
        </p:nvSpPr>
        <p:spPr>
          <a:xfrm rot="-5400000">
            <a:off x="4572000" y="2409825"/>
            <a:ext cx="152400" cy="457200"/>
          </a:xfrm>
          <a:prstGeom prst="leftBrace">
            <a:avLst>
              <a:gd name="adj1" fmla="val 25000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21514" name="Text Box 10"/>
          <p:cNvSpPr txBox="1"/>
          <p:nvPr/>
        </p:nvSpPr>
        <p:spPr>
          <a:xfrm>
            <a:off x="4264025" y="3201988"/>
            <a:ext cx="698500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/>
            <a:r>
              <a:rPr sz="28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CD</a:t>
            </a:r>
          </a:p>
        </p:txBody>
      </p:sp>
      <p:sp>
        <p:nvSpPr>
          <p:cNvPr id="21515" name="AutoShape 11"/>
          <p:cNvSpPr/>
          <p:nvPr/>
        </p:nvSpPr>
        <p:spPr>
          <a:xfrm rot="-5400000">
            <a:off x="5410200" y="2438400"/>
            <a:ext cx="152400" cy="457200"/>
          </a:xfrm>
          <a:prstGeom prst="leftBrace">
            <a:avLst>
              <a:gd name="adj1" fmla="val 25000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21516" name="AutoShape 12"/>
          <p:cNvSpPr/>
          <p:nvPr/>
        </p:nvSpPr>
        <p:spPr>
          <a:xfrm rot="-5400000">
            <a:off x="6248400" y="2413000"/>
            <a:ext cx="152400" cy="457200"/>
          </a:xfrm>
          <a:prstGeom prst="leftBrace">
            <a:avLst>
              <a:gd name="adj1" fmla="val 25000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21518" name="Text Box 14"/>
          <p:cNvSpPr txBox="1"/>
          <p:nvPr/>
        </p:nvSpPr>
        <p:spPr>
          <a:xfrm>
            <a:off x="7026275" y="3214688"/>
            <a:ext cx="657225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/>
            <a:r>
              <a:rPr sz="28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TT</a:t>
            </a:r>
          </a:p>
        </p:txBody>
      </p:sp>
      <p:sp>
        <p:nvSpPr>
          <p:cNvPr id="21521" name="Rectangle 17"/>
          <p:cNvSpPr/>
          <p:nvPr/>
        </p:nvSpPr>
        <p:spPr>
          <a:xfrm>
            <a:off x="4876800" y="3225800"/>
            <a:ext cx="33655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/>
            <a:r>
              <a:rPr sz="24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1522" name="Rectangle 18"/>
          <p:cNvSpPr/>
          <p:nvPr/>
        </p:nvSpPr>
        <p:spPr>
          <a:xfrm>
            <a:off x="5715000" y="3228975"/>
            <a:ext cx="33655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/>
            <a:r>
              <a:rPr sz="24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1523" name="Rectangle 19"/>
          <p:cNvSpPr/>
          <p:nvPr/>
        </p:nvSpPr>
        <p:spPr>
          <a:xfrm>
            <a:off x="6629400" y="3251200"/>
            <a:ext cx="357188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/>
            <a:r>
              <a:rPr sz="24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21524" name="Line 20"/>
          <p:cNvSpPr/>
          <p:nvPr/>
        </p:nvSpPr>
        <p:spPr>
          <a:xfrm>
            <a:off x="4648200" y="2819400"/>
            <a:ext cx="0" cy="381000"/>
          </a:xfrm>
          <a:prstGeom prst="line">
            <a:avLst/>
          </a:prstGeom>
          <a:ln w="9525" cap="flat" cmpd="sng">
            <a:solidFill>
              <a:srgbClr val="FF33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1525" name="Line 21"/>
          <p:cNvSpPr/>
          <p:nvPr/>
        </p:nvSpPr>
        <p:spPr>
          <a:xfrm>
            <a:off x="7340600" y="2819400"/>
            <a:ext cx="0" cy="381000"/>
          </a:xfrm>
          <a:prstGeom prst="line">
            <a:avLst/>
          </a:prstGeom>
          <a:ln w="9525" cap="flat" cmpd="sng">
            <a:solidFill>
              <a:srgbClr val="FF33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1526" name="Line 22"/>
          <p:cNvSpPr/>
          <p:nvPr/>
        </p:nvSpPr>
        <p:spPr>
          <a:xfrm>
            <a:off x="6324600" y="2819400"/>
            <a:ext cx="0" cy="381000"/>
          </a:xfrm>
          <a:prstGeom prst="line">
            <a:avLst/>
          </a:prstGeom>
          <a:ln w="9525" cap="flat" cmpd="sng">
            <a:solidFill>
              <a:srgbClr val="FF33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1527" name="Line 23"/>
          <p:cNvSpPr/>
          <p:nvPr/>
        </p:nvSpPr>
        <p:spPr>
          <a:xfrm>
            <a:off x="5486400" y="2819400"/>
            <a:ext cx="0" cy="381000"/>
          </a:xfrm>
          <a:prstGeom prst="line">
            <a:avLst/>
          </a:prstGeom>
          <a:ln w="9525" cap="flat" cmpd="sng">
            <a:solidFill>
              <a:srgbClr val="FF33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1552" name="Rectangle 48"/>
          <p:cNvSpPr/>
          <p:nvPr/>
        </p:nvSpPr>
        <p:spPr>
          <a:xfrm>
            <a:off x="3505200" y="1638300"/>
            <a:ext cx="6238875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sz="3200" dirty="0">
                <a:solidFill>
                  <a:srgbClr val="0099FF"/>
                </a:solidFill>
                <a:latin typeface="Times New Roman" panose="02020603050405020304" pitchFamily="18" charset="0"/>
              </a:rPr>
              <a:t>Thể tích hình hộp chữ nhật là:</a:t>
            </a:r>
          </a:p>
          <a:p>
            <a:pPr algn="ctr"/>
            <a:r>
              <a:rPr sz="3200" b="1" dirty="0">
                <a:solidFill>
                  <a:srgbClr val="CC0099"/>
                </a:solidFill>
                <a:latin typeface="Times New Roman" panose="02020603050405020304" pitchFamily="18" charset="0"/>
              </a:rPr>
              <a:t>20 x 16 x 10 = 3200 (cm</a:t>
            </a:r>
            <a:r>
              <a:rPr sz="3200" b="1" baseline="30000" dirty="0">
                <a:solidFill>
                  <a:srgbClr val="CC0099"/>
                </a:solidFill>
                <a:latin typeface="Times New Roman" panose="02020603050405020304" pitchFamily="18" charset="0"/>
              </a:rPr>
              <a:t>3</a:t>
            </a:r>
            <a:r>
              <a:rPr sz="3200" b="1" dirty="0">
                <a:solidFill>
                  <a:srgbClr val="CC0099"/>
                </a:solidFill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21553" name="Line 49"/>
          <p:cNvSpPr/>
          <p:nvPr/>
        </p:nvSpPr>
        <p:spPr>
          <a:xfrm>
            <a:off x="1219200" y="3581400"/>
            <a:ext cx="0" cy="533400"/>
          </a:xfrm>
          <a:prstGeom prst="line">
            <a:avLst/>
          </a:prstGeom>
          <a:ln w="28575" cap="flat" cmpd="sng">
            <a:solidFill>
              <a:srgbClr val="0066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1554" name="Line 50"/>
          <p:cNvSpPr/>
          <p:nvPr/>
        </p:nvSpPr>
        <p:spPr>
          <a:xfrm>
            <a:off x="2862263" y="3352800"/>
            <a:ext cx="0" cy="685800"/>
          </a:xfrm>
          <a:prstGeom prst="line">
            <a:avLst/>
          </a:prstGeom>
          <a:ln w="28575" cap="flat" cmpd="sng">
            <a:solidFill>
              <a:srgbClr val="0066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1555" name="Line 51"/>
          <p:cNvSpPr/>
          <p:nvPr/>
        </p:nvSpPr>
        <p:spPr>
          <a:xfrm flipV="1">
            <a:off x="3505200" y="1752600"/>
            <a:ext cx="0" cy="533400"/>
          </a:xfrm>
          <a:prstGeom prst="line">
            <a:avLst/>
          </a:prstGeom>
          <a:ln w="28575" cap="flat" cmpd="sng">
            <a:solidFill>
              <a:srgbClr val="0066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1556" name="Text Box 52"/>
          <p:cNvSpPr txBox="1"/>
          <p:nvPr/>
        </p:nvSpPr>
        <p:spPr>
          <a:xfrm>
            <a:off x="695325" y="4191000"/>
            <a:ext cx="106680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/>
            <a:r>
              <a:rPr dirty="0">
                <a:solidFill>
                  <a:srgbClr val="A50021"/>
                </a:solidFill>
                <a:latin typeface="Times New Roman" panose="02020603050405020304" pitchFamily="18" charset="0"/>
              </a:rPr>
              <a:t>Chiều dài</a:t>
            </a:r>
          </a:p>
        </p:txBody>
      </p:sp>
      <p:sp>
        <p:nvSpPr>
          <p:cNvPr id="21558" name="Text Box 54"/>
          <p:cNvSpPr txBox="1"/>
          <p:nvPr/>
        </p:nvSpPr>
        <p:spPr>
          <a:xfrm>
            <a:off x="3068638" y="1409700"/>
            <a:ext cx="11049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dirty="0">
                <a:solidFill>
                  <a:srgbClr val="A50021"/>
                </a:solidFill>
                <a:latin typeface="Times New Roman" panose="02020603050405020304" pitchFamily="18" charset="0"/>
              </a:rPr>
              <a:t>Chiều cao</a:t>
            </a:r>
          </a:p>
        </p:txBody>
      </p:sp>
      <p:sp>
        <p:nvSpPr>
          <p:cNvPr id="21559" name="Text Box 55"/>
          <p:cNvSpPr txBox="1"/>
          <p:nvPr/>
        </p:nvSpPr>
        <p:spPr>
          <a:xfrm>
            <a:off x="5105400" y="3200400"/>
            <a:ext cx="69850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/>
            <a:r>
              <a:rPr sz="28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CR</a:t>
            </a:r>
          </a:p>
        </p:txBody>
      </p:sp>
      <p:sp>
        <p:nvSpPr>
          <p:cNvPr id="21580" name="Text Box 76"/>
          <p:cNvSpPr txBox="1"/>
          <p:nvPr/>
        </p:nvSpPr>
        <p:spPr>
          <a:xfrm>
            <a:off x="6019800" y="3200400"/>
            <a:ext cx="69850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/>
            <a:r>
              <a:rPr sz="28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CC</a:t>
            </a:r>
          </a:p>
        </p:txBody>
      </p:sp>
      <p:sp>
        <p:nvSpPr>
          <p:cNvPr id="21581" name="AutoShape 77"/>
          <p:cNvSpPr/>
          <p:nvPr/>
        </p:nvSpPr>
        <p:spPr>
          <a:xfrm rot="-5400000">
            <a:off x="7319963" y="2297113"/>
            <a:ext cx="76200" cy="685800"/>
          </a:xfrm>
          <a:prstGeom prst="leftBrace">
            <a:avLst>
              <a:gd name="adj1" fmla="val 75000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21584" name="Text Box 80"/>
          <p:cNvSpPr txBox="1"/>
          <p:nvPr/>
        </p:nvSpPr>
        <p:spPr>
          <a:xfrm>
            <a:off x="650875" y="4483100"/>
            <a:ext cx="8382000" cy="1384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b="1" dirty="0">
                <a:solidFill>
                  <a:srgbClr val="C00000"/>
                </a:solidFill>
                <a:latin typeface="Arial" panose="020B0604020202020204" pitchFamily="34" charset="0"/>
              </a:rPr>
              <a:t>     </a:t>
            </a:r>
            <a:r>
              <a:rPr sz="28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Muốn tính thể tích hình hộp chữ nhật ta lấy chiều dài nhân  với chiều rộng rồi nhân với chiều cao (cùng một đơn vị đo).</a:t>
            </a:r>
          </a:p>
        </p:txBody>
      </p:sp>
      <p:grpSp>
        <p:nvGrpSpPr>
          <p:cNvPr id="21736" name="Group 232"/>
          <p:cNvGrpSpPr/>
          <p:nvPr/>
        </p:nvGrpSpPr>
        <p:grpSpPr>
          <a:xfrm>
            <a:off x="152400" y="1524000"/>
            <a:ext cx="4008438" cy="2157413"/>
            <a:chOff x="96" y="960"/>
            <a:chExt cx="2525" cy="1359"/>
          </a:xfrm>
        </p:grpSpPr>
        <p:sp>
          <p:nvSpPr>
            <p:cNvPr id="10268" name="Text Box 70"/>
            <p:cNvSpPr txBox="1"/>
            <p:nvPr/>
          </p:nvSpPr>
          <p:spPr>
            <a:xfrm>
              <a:off x="1901" y="1376"/>
              <a:ext cx="720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b="1" dirty="0">
                  <a:latin typeface="Arial" panose="020B0604020202020204" pitchFamily="34" charset="0"/>
                </a:rPr>
                <a:t>10 cm</a:t>
              </a:r>
            </a:p>
          </p:txBody>
        </p:sp>
        <p:sp>
          <p:nvSpPr>
            <p:cNvPr id="10269" name="Rectangle 71"/>
            <p:cNvSpPr/>
            <p:nvPr/>
          </p:nvSpPr>
          <p:spPr>
            <a:xfrm rot="-2637502">
              <a:off x="1565" y="1808"/>
              <a:ext cx="524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b="1" dirty="0">
                  <a:latin typeface="Arial" panose="020B0604020202020204" pitchFamily="34" charset="0"/>
                </a:rPr>
                <a:t>16 cm</a:t>
              </a:r>
            </a:p>
          </p:txBody>
        </p:sp>
        <p:sp>
          <p:nvSpPr>
            <p:cNvPr id="10270" name="Text Box 72"/>
            <p:cNvSpPr txBox="1"/>
            <p:nvPr/>
          </p:nvSpPr>
          <p:spPr>
            <a:xfrm>
              <a:off x="525" y="2088"/>
              <a:ext cx="720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b="1" dirty="0">
                  <a:latin typeface="Arial" panose="020B0604020202020204" pitchFamily="34" charset="0"/>
                </a:rPr>
                <a:t>20 cm</a:t>
              </a:r>
            </a:p>
          </p:txBody>
        </p:sp>
        <p:grpSp>
          <p:nvGrpSpPr>
            <p:cNvPr id="10271" name="Group 118"/>
            <p:cNvGrpSpPr/>
            <p:nvPr/>
          </p:nvGrpSpPr>
          <p:grpSpPr>
            <a:xfrm>
              <a:off x="96" y="960"/>
              <a:ext cx="2112" cy="1104"/>
              <a:chOff x="288" y="1344"/>
              <a:chExt cx="2247" cy="1200"/>
            </a:xfrm>
          </p:grpSpPr>
          <p:sp>
            <p:nvSpPr>
              <p:cNvPr id="10272" name="AutoShape 119"/>
              <p:cNvSpPr/>
              <p:nvPr/>
            </p:nvSpPr>
            <p:spPr>
              <a:xfrm>
                <a:off x="288" y="1344"/>
                <a:ext cx="1952" cy="1152"/>
              </a:xfrm>
              <a:prstGeom prst="cube">
                <a:avLst>
                  <a:gd name="adj" fmla="val 37329"/>
                </a:avLst>
              </a:prstGeom>
              <a:noFill/>
              <a:ln w="28575" cap="flat" cmpd="sng">
                <a:solidFill>
                  <a:srgbClr val="FF33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0273" name="Rectangle 120"/>
              <p:cNvSpPr/>
              <p:nvPr/>
            </p:nvSpPr>
            <p:spPr>
              <a:xfrm>
                <a:off x="1959" y="2208"/>
                <a:ext cx="576" cy="33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ctr"/>
              <a:lstStyle/>
              <a:p>
                <a:pPr algn="ctr" eaLnBrk="0" hangingPunct="0"/>
                <a:endParaRPr sz="2800" b="1" baseline="30000" dirty="0">
                  <a:solidFill>
                    <a:srgbClr val="FFFF00"/>
                  </a:solidFill>
                  <a:latin typeface=".VnTime" panose="020B7200000000000000" pitchFamily="34" charset="0"/>
                </a:endParaRPr>
              </a:p>
            </p:txBody>
          </p:sp>
        </p:grpSp>
      </p:grpSp>
      <p:sp>
        <p:nvSpPr>
          <p:cNvPr id="21636" name="Text Box 132"/>
          <p:cNvSpPr txBox="1"/>
          <p:nvPr/>
        </p:nvSpPr>
        <p:spPr>
          <a:xfrm>
            <a:off x="2216150" y="4114800"/>
            <a:ext cx="120650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/>
            <a:r>
              <a:rPr dirty="0">
                <a:solidFill>
                  <a:srgbClr val="A50021"/>
                </a:solidFill>
                <a:latin typeface="Times New Roman" panose="02020603050405020304" pitchFamily="18" charset="0"/>
              </a:rPr>
              <a:t>Chiều rộng</a:t>
            </a:r>
          </a:p>
        </p:txBody>
      </p:sp>
      <p:pic>
        <p:nvPicPr>
          <p:cNvPr id="10244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0" y="4884738"/>
            <a:ext cx="712788" cy="20367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5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755" y="5121275"/>
            <a:ext cx="714375" cy="20367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6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2325" y="5516563"/>
            <a:ext cx="857250" cy="1387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7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7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7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21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1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500"/>
                                        <p:tgtEl>
                                          <p:spTgt spid="21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1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1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16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00"/>
                            </p:stCondLst>
                            <p:childTnLst>
                              <p:par>
                                <p:cTn id="7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500"/>
                            </p:stCondLst>
                            <p:childTnLst>
                              <p:par>
                                <p:cTn id="7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15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1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1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1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1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1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1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500"/>
                            </p:stCondLst>
                            <p:childTnLst>
                              <p:par>
                                <p:cTn id="10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18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3000"/>
                            </p:stCondLst>
                            <p:childTnLst>
                              <p:par>
                                <p:cTn id="12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1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1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1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>
                                      <p:cBhvr>
                                        <p:cTn id="1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000"/>
                            </p:stCondLst>
                            <p:childTnLst>
                              <p:par>
                                <p:cTn id="14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>
                                      <p:cBhvr>
                                        <p:cTn id="1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000"/>
                            </p:stCondLst>
                            <p:childTnLst>
                              <p:par>
                                <p:cTn id="15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>
                                      <p:cBhvr>
                                        <p:cTn id="1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3000"/>
                            </p:stCondLst>
                            <p:childTnLst>
                              <p:par>
                                <p:cTn id="15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>
                                      <p:cBhvr>
                                        <p:cTn id="1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21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4000"/>
                            </p:stCondLst>
                            <p:childTnLst>
                              <p:par>
                                <p:cTn id="16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>
                                      <p:cBhvr>
                                        <p:cTn id="16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5000"/>
                            </p:stCondLst>
                            <p:childTnLst>
                              <p:par>
                                <p:cTn id="17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1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>
                                      <p:cBhvr>
                                        <p:cTn id="18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3" dur="2000"/>
                                        <p:tgtEl>
                                          <p:spTgt spid="21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3" grpId="0" animBg="1"/>
      <p:bldP spid="21514" grpId="0"/>
      <p:bldP spid="21515" grpId="0" animBg="1"/>
      <p:bldP spid="21516" grpId="0" animBg="1"/>
      <p:bldP spid="21518" grpId="0"/>
      <p:bldP spid="21521" grpId="0"/>
      <p:bldP spid="21522" grpId="0"/>
      <p:bldP spid="21523" grpId="0"/>
      <p:bldP spid="21552" grpId="0"/>
      <p:bldP spid="21556" grpId="0"/>
      <p:bldP spid="21558" grpId="0"/>
      <p:bldP spid="21559" grpId="0"/>
      <p:bldP spid="21580" grpId="0"/>
      <p:bldP spid="21581" grpId="0" animBg="1"/>
      <p:bldP spid="21584" grpId="0"/>
      <p:bldP spid="216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29" name="Group 29"/>
          <p:cNvGrpSpPr/>
          <p:nvPr/>
        </p:nvGrpSpPr>
        <p:grpSpPr>
          <a:xfrm>
            <a:off x="6019800" y="2590800"/>
            <a:ext cx="2352675" cy="3479800"/>
            <a:chOff x="4032" y="1632"/>
            <a:chExt cx="1482" cy="2192"/>
          </a:xfrm>
        </p:grpSpPr>
        <p:grpSp>
          <p:nvGrpSpPr>
            <p:cNvPr id="11308" name="Group 30"/>
            <p:cNvGrpSpPr/>
            <p:nvPr/>
          </p:nvGrpSpPr>
          <p:grpSpPr>
            <a:xfrm>
              <a:off x="4032" y="1632"/>
              <a:ext cx="1482" cy="2192"/>
              <a:chOff x="1104" y="1296"/>
              <a:chExt cx="1482" cy="2192"/>
            </a:xfrm>
          </p:grpSpPr>
          <p:grpSp>
            <p:nvGrpSpPr>
              <p:cNvPr id="11326" name="Group 31"/>
              <p:cNvGrpSpPr/>
              <p:nvPr/>
            </p:nvGrpSpPr>
            <p:grpSpPr>
              <a:xfrm>
                <a:off x="1104" y="1296"/>
                <a:ext cx="1440" cy="1968"/>
                <a:chOff x="1104" y="1296"/>
                <a:chExt cx="1440" cy="1968"/>
              </a:xfrm>
            </p:grpSpPr>
            <p:sp>
              <p:nvSpPr>
                <p:cNvPr id="11330" name="Line 32"/>
                <p:cNvSpPr/>
                <p:nvPr/>
              </p:nvSpPr>
              <p:spPr>
                <a:xfrm>
                  <a:off x="1104" y="1776"/>
                  <a:ext cx="0" cy="1488"/>
                </a:xfrm>
                <a:prstGeom prst="line">
                  <a:avLst/>
                </a:prstGeom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331" name="Line 33"/>
                <p:cNvSpPr/>
                <p:nvPr/>
              </p:nvSpPr>
              <p:spPr>
                <a:xfrm flipV="1">
                  <a:off x="1104" y="1296"/>
                  <a:ext cx="384" cy="480"/>
                </a:xfrm>
                <a:prstGeom prst="line">
                  <a:avLst/>
                </a:prstGeom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332" name="Line 34"/>
                <p:cNvSpPr/>
                <p:nvPr/>
              </p:nvSpPr>
              <p:spPr>
                <a:xfrm>
                  <a:off x="1104" y="1776"/>
                  <a:ext cx="1056" cy="0"/>
                </a:xfrm>
                <a:prstGeom prst="line">
                  <a:avLst/>
                </a:prstGeom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333" name="Line 35"/>
                <p:cNvSpPr/>
                <p:nvPr/>
              </p:nvSpPr>
              <p:spPr>
                <a:xfrm flipV="1">
                  <a:off x="2160" y="1296"/>
                  <a:ext cx="384" cy="48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334" name="Line 36"/>
                <p:cNvSpPr/>
                <p:nvPr/>
              </p:nvSpPr>
              <p:spPr>
                <a:xfrm>
                  <a:off x="1488" y="1296"/>
                  <a:ext cx="1056" cy="0"/>
                </a:xfrm>
                <a:prstGeom prst="line">
                  <a:avLst/>
                </a:prstGeom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335" name="Line 37"/>
                <p:cNvSpPr/>
                <p:nvPr/>
              </p:nvSpPr>
              <p:spPr>
                <a:xfrm>
                  <a:off x="2160" y="1776"/>
                  <a:ext cx="0" cy="1488"/>
                </a:xfrm>
                <a:prstGeom prst="line">
                  <a:avLst/>
                </a:prstGeom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336" name="Line 38"/>
                <p:cNvSpPr/>
                <p:nvPr/>
              </p:nvSpPr>
              <p:spPr>
                <a:xfrm>
                  <a:off x="1104" y="3264"/>
                  <a:ext cx="1056" cy="0"/>
                </a:xfrm>
                <a:prstGeom prst="line">
                  <a:avLst/>
                </a:prstGeom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337" name="Line 39"/>
                <p:cNvSpPr/>
                <p:nvPr/>
              </p:nvSpPr>
              <p:spPr>
                <a:xfrm>
                  <a:off x="2544" y="1296"/>
                  <a:ext cx="0" cy="1488"/>
                </a:xfrm>
                <a:prstGeom prst="line">
                  <a:avLst/>
                </a:prstGeom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338" name="Line 40"/>
                <p:cNvSpPr/>
                <p:nvPr/>
              </p:nvSpPr>
              <p:spPr>
                <a:xfrm flipV="1">
                  <a:off x="2160" y="2784"/>
                  <a:ext cx="384" cy="48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339" name="Line 41"/>
                <p:cNvSpPr/>
                <p:nvPr/>
              </p:nvSpPr>
              <p:spPr>
                <a:xfrm>
                  <a:off x="1488" y="1296"/>
                  <a:ext cx="0" cy="1488"/>
                </a:xfrm>
                <a:prstGeom prst="line">
                  <a:avLst/>
                </a:prstGeom>
                <a:ln w="9525" cap="flat" cmpd="sng">
                  <a:solidFill>
                    <a:srgbClr val="0000FF"/>
                  </a:solidFill>
                  <a:prstDash val="dash"/>
                  <a:headEnd type="none" w="med" len="med"/>
                  <a:tailEnd type="none" w="med" len="med"/>
                </a:ln>
              </p:spPr>
            </p:sp>
            <p:sp>
              <p:nvSpPr>
                <p:cNvPr id="11340" name="Line 42"/>
                <p:cNvSpPr/>
                <p:nvPr/>
              </p:nvSpPr>
              <p:spPr>
                <a:xfrm flipV="1">
                  <a:off x="1104" y="2784"/>
                  <a:ext cx="384" cy="480"/>
                </a:xfrm>
                <a:prstGeom prst="line">
                  <a:avLst/>
                </a:prstGeom>
                <a:ln w="9525" cap="flat" cmpd="sng">
                  <a:solidFill>
                    <a:srgbClr val="0000FF"/>
                  </a:solidFill>
                  <a:prstDash val="dash"/>
                  <a:headEnd type="none" w="med" len="med"/>
                  <a:tailEnd type="none" w="med" len="med"/>
                </a:ln>
              </p:spPr>
            </p:sp>
            <p:sp>
              <p:nvSpPr>
                <p:cNvPr id="11341" name="Line 43"/>
                <p:cNvSpPr/>
                <p:nvPr/>
              </p:nvSpPr>
              <p:spPr>
                <a:xfrm>
                  <a:off x="1488" y="2784"/>
                  <a:ext cx="1056" cy="0"/>
                </a:xfrm>
                <a:prstGeom prst="line">
                  <a:avLst/>
                </a:prstGeom>
                <a:ln w="9525" cap="flat" cmpd="sng">
                  <a:solidFill>
                    <a:srgbClr val="0000FF"/>
                  </a:solidFill>
                  <a:prstDash val="dash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11327" name="Text Box 44"/>
              <p:cNvSpPr txBox="1"/>
              <p:nvPr/>
            </p:nvSpPr>
            <p:spPr>
              <a:xfrm>
                <a:off x="1504" y="3200"/>
                <a:ext cx="201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sz="2400" dirty="0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11328" name="Text Box 45"/>
              <p:cNvSpPr txBox="1"/>
              <p:nvPr/>
            </p:nvSpPr>
            <p:spPr>
              <a:xfrm>
                <a:off x="2374" y="2858"/>
                <a:ext cx="212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sz="2400" dirty="0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11329" name="Text Box 46"/>
              <p:cNvSpPr txBox="1"/>
              <p:nvPr/>
            </p:nvSpPr>
            <p:spPr>
              <a:xfrm>
                <a:off x="2000" y="2112"/>
                <a:ext cx="201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sz="2400" dirty="0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c</a:t>
                </a:r>
              </a:p>
            </p:txBody>
          </p:sp>
        </p:grpSp>
        <p:grpSp>
          <p:nvGrpSpPr>
            <p:cNvPr id="11309" name="Group 47"/>
            <p:cNvGrpSpPr/>
            <p:nvPr/>
          </p:nvGrpSpPr>
          <p:grpSpPr>
            <a:xfrm>
              <a:off x="4032" y="1632"/>
              <a:ext cx="1482" cy="2192"/>
              <a:chOff x="1104" y="1296"/>
              <a:chExt cx="1482" cy="2192"/>
            </a:xfrm>
          </p:grpSpPr>
          <p:grpSp>
            <p:nvGrpSpPr>
              <p:cNvPr id="11310" name="Group 48"/>
              <p:cNvGrpSpPr/>
              <p:nvPr/>
            </p:nvGrpSpPr>
            <p:grpSpPr>
              <a:xfrm>
                <a:off x="1104" y="1296"/>
                <a:ext cx="1440" cy="1968"/>
                <a:chOff x="1104" y="1296"/>
                <a:chExt cx="1440" cy="1968"/>
              </a:xfrm>
            </p:grpSpPr>
            <p:sp>
              <p:nvSpPr>
                <p:cNvPr id="11314" name="Line 49"/>
                <p:cNvSpPr/>
                <p:nvPr/>
              </p:nvSpPr>
              <p:spPr>
                <a:xfrm>
                  <a:off x="1104" y="1776"/>
                  <a:ext cx="0" cy="1488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315" name="Line 50"/>
                <p:cNvSpPr/>
                <p:nvPr/>
              </p:nvSpPr>
              <p:spPr>
                <a:xfrm flipV="1">
                  <a:off x="1104" y="1296"/>
                  <a:ext cx="384" cy="48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316" name="Line 51"/>
                <p:cNvSpPr/>
                <p:nvPr/>
              </p:nvSpPr>
              <p:spPr>
                <a:xfrm>
                  <a:off x="1104" y="1776"/>
                  <a:ext cx="1056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317" name="Line 52"/>
                <p:cNvSpPr/>
                <p:nvPr/>
              </p:nvSpPr>
              <p:spPr>
                <a:xfrm flipV="1">
                  <a:off x="2160" y="1296"/>
                  <a:ext cx="384" cy="48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318" name="Line 53"/>
                <p:cNvSpPr/>
                <p:nvPr/>
              </p:nvSpPr>
              <p:spPr>
                <a:xfrm>
                  <a:off x="1488" y="1296"/>
                  <a:ext cx="1056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319" name="Line 54"/>
                <p:cNvSpPr/>
                <p:nvPr/>
              </p:nvSpPr>
              <p:spPr>
                <a:xfrm>
                  <a:off x="2160" y="1776"/>
                  <a:ext cx="0" cy="1488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320" name="Line 55"/>
                <p:cNvSpPr/>
                <p:nvPr/>
              </p:nvSpPr>
              <p:spPr>
                <a:xfrm>
                  <a:off x="1104" y="3264"/>
                  <a:ext cx="1056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321" name="Line 56"/>
                <p:cNvSpPr/>
                <p:nvPr/>
              </p:nvSpPr>
              <p:spPr>
                <a:xfrm>
                  <a:off x="2544" y="1296"/>
                  <a:ext cx="0" cy="1488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322" name="Line 57"/>
                <p:cNvSpPr/>
                <p:nvPr/>
              </p:nvSpPr>
              <p:spPr>
                <a:xfrm flipV="1">
                  <a:off x="2160" y="2784"/>
                  <a:ext cx="384" cy="48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323" name="Line 58"/>
                <p:cNvSpPr/>
                <p:nvPr/>
              </p:nvSpPr>
              <p:spPr>
                <a:xfrm>
                  <a:off x="1488" y="1296"/>
                  <a:ext cx="0" cy="1488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dash"/>
                  <a:headEnd type="none" w="med" len="med"/>
                  <a:tailEnd type="none" w="med" len="med"/>
                </a:ln>
              </p:spPr>
            </p:sp>
            <p:sp>
              <p:nvSpPr>
                <p:cNvPr id="11324" name="Line 59"/>
                <p:cNvSpPr/>
                <p:nvPr/>
              </p:nvSpPr>
              <p:spPr>
                <a:xfrm flipV="1">
                  <a:off x="1104" y="2784"/>
                  <a:ext cx="384" cy="48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dash"/>
                  <a:headEnd type="none" w="med" len="med"/>
                  <a:tailEnd type="none" w="med" len="med"/>
                </a:ln>
              </p:spPr>
            </p:sp>
            <p:sp>
              <p:nvSpPr>
                <p:cNvPr id="11325" name="Line 60"/>
                <p:cNvSpPr/>
                <p:nvPr/>
              </p:nvSpPr>
              <p:spPr>
                <a:xfrm>
                  <a:off x="1488" y="2784"/>
                  <a:ext cx="1056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dash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11311" name="Text Box 61"/>
              <p:cNvSpPr txBox="1"/>
              <p:nvPr/>
            </p:nvSpPr>
            <p:spPr>
              <a:xfrm>
                <a:off x="1504" y="3200"/>
                <a:ext cx="201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sz="2400" dirty="0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11312" name="Text Box 62"/>
              <p:cNvSpPr txBox="1"/>
              <p:nvPr/>
            </p:nvSpPr>
            <p:spPr>
              <a:xfrm>
                <a:off x="2374" y="2858"/>
                <a:ext cx="212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sz="2400" dirty="0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11313" name="Text Box 63"/>
              <p:cNvSpPr txBox="1"/>
              <p:nvPr/>
            </p:nvSpPr>
            <p:spPr>
              <a:xfrm>
                <a:off x="2000" y="2112"/>
                <a:ext cx="201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sz="2400" dirty="0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c</a:t>
                </a:r>
              </a:p>
            </p:txBody>
          </p:sp>
        </p:grpSp>
      </p:grpSp>
      <p:sp>
        <p:nvSpPr>
          <p:cNvPr id="25668" name="Text Box 68"/>
          <p:cNvSpPr txBox="1"/>
          <p:nvPr/>
        </p:nvSpPr>
        <p:spPr>
          <a:xfrm>
            <a:off x="404813" y="4386263"/>
            <a:ext cx="69342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000" dirty="0">
                <a:solidFill>
                  <a:schemeClr val="accent2"/>
                </a:solidFill>
                <a:latin typeface="Arial" panose="020B0604020202020204" pitchFamily="34" charset="0"/>
              </a:rPr>
              <a:t>(a, b, c là ba kích thước của hình hộp chữ nhật)</a:t>
            </a:r>
          </a:p>
        </p:txBody>
      </p:sp>
      <p:pic>
        <p:nvPicPr>
          <p:cNvPr id="10244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0" y="4808538"/>
            <a:ext cx="712788" cy="20367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5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675" y="5045075"/>
            <a:ext cx="714375" cy="20367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6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2325" y="5516563"/>
            <a:ext cx="857250" cy="1387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Right Brace 6"/>
          <p:cNvSpPr/>
          <p:nvPr/>
        </p:nvSpPr>
        <p:spPr>
          <a:xfrm rot="5400000">
            <a:off x="3322955" y="2966085"/>
            <a:ext cx="310515" cy="960120"/>
          </a:xfrm>
          <a:prstGeom prst="rightBrace">
            <a:avLst>
              <a:gd name="adj1" fmla="val 8333"/>
              <a:gd name="adj2" fmla="val 4996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Box 7"/>
          <p:cNvSpPr txBox="1"/>
          <p:nvPr/>
        </p:nvSpPr>
        <p:spPr>
          <a:xfrm>
            <a:off x="2988310" y="3632835"/>
            <a:ext cx="11315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1 đáy</a:t>
            </a:r>
          </a:p>
        </p:txBody>
      </p:sp>
      <p:sp>
        <p:nvSpPr>
          <p:cNvPr id="11" name="Text Box 10"/>
          <p:cNvSpPr txBox="1"/>
          <p:nvPr/>
        </p:nvSpPr>
        <p:spPr>
          <a:xfrm>
            <a:off x="2043430" y="2583180"/>
            <a:ext cx="308737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V= a x b x c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5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25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25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68" grpId="0"/>
      <p:bldP spid="25668" grpId="1"/>
      <p:bldP spid="7" grpId="0" animBg="1"/>
      <p:bldP spid="7" grpId="1" animBg="1"/>
      <p:bldP spid="8" grpId="0"/>
      <p:bldP spid="8" grpId="1"/>
      <p:bldP spid="11" grpId="0"/>
      <p:bldP spid="11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5"/>
          <p:cNvSpPr txBox="1"/>
          <p:nvPr/>
        </p:nvSpPr>
        <p:spPr>
          <a:xfrm>
            <a:off x="1893888" y="2527300"/>
            <a:ext cx="5435600" cy="1200150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72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= a x b x c</a:t>
            </a:r>
            <a:endParaRPr sz="7200" b="1" dirty="0">
              <a:solidFill>
                <a:srgbClr val="0066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Rectangle 59"/>
          <p:cNvSpPr/>
          <p:nvPr/>
        </p:nvSpPr>
        <p:spPr>
          <a:xfrm>
            <a:off x="323850" y="4462463"/>
            <a:ext cx="8243888" cy="1077912"/>
          </a:xfrm>
          <a:prstGeom prst="rect">
            <a:avLst/>
          </a:prstGeom>
          <a:noFill/>
          <a:ln w="9525" cap="flat" cmpd="sng">
            <a:solidFill>
              <a:srgbClr val="00081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r>
              <a:rPr sz="32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Thể tích hình hộp chữ nhật.</a:t>
            </a:r>
          </a:p>
          <a:p>
            <a:r>
              <a:rPr sz="32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</a:t>
            </a: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b, c</a:t>
            </a: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 kích thước của hình hộp chữ nhật</a:t>
            </a:r>
            <a:endParaRPr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133350" y="608013"/>
            <a:ext cx="9004300" cy="1754188"/>
          </a:xfrm>
          <a:prstGeom prst="rect">
            <a:avLst/>
          </a:prstGeom>
          <a:solidFill>
            <a:srgbClr val="3E68EE"/>
          </a:solidFill>
          <a:ln w="57150">
            <a:solidFill>
              <a:schemeClr val="accent6">
                <a:lumMod val="60000"/>
                <a:lumOff val="40000"/>
              </a:schemeClr>
            </a:solidFill>
            <a:miter lim="800000"/>
          </a:ln>
          <a:effectLst/>
        </p:spPr>
        <p:txBody>
          <a:bodyPr wrap="square">
            <a:spAutoFit/>
          </a:bodyPr>
          <a:lstStyle/>
          <a:p>
            <a:pPr marR="0" algn="ctr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Muốn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tính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thể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tích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hình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hộp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chữ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nhật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ta 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lấy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chiều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dài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nhân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với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chiều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rộng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rồi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nhân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với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chiều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cao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(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cùng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đơn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vị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đo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).</a:t>
            </a:r>
          </a:p>
        </p:txBody>
      </p:sp>
      <p:sp>
        <p:nvSpPr>
          <p:cNvPr id="12293" name="TextBox 1"/>
          <p:cNvSpPr txBox="1"/>
          <p:nvPr/>
        </p:nvSpPr>
        <p:spPr>
          <a:xfrm>
            <a:off x="146050" y="-112712"/>
            <a:ext cx="2338388" cy="5857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Ghi nhớ: </a:t>
            </a:r>
            <a:endParaRPr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44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00" y="4808538"/>
            <a:ext cx="712788" cy="20367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5" name="Pictur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675" y="5045075"/>
            <a:ext cx="714375" cy="20367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6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42325" y="5516563"/>
            <a:ext cx="857250" cy="1387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Right Brace 1"/>
          <p:cNvSpPr/>
          <p:nvPr/>
        </p:nvSpPr>
        <p:spPr>
          <a:xfrm rot="5400000">
            <a:off x="4380230" y="3023870"/>
            <a:ext cx="319405" cy="1446530"/>
          </a:xfrm>
          <a:prstGeom prst="rightBrace">
            <a:avLst>
              <a:gd name="adj1" fmla="val 8333"/>
              <a:gd name="adj2" fmla="val 4996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8" name="Text Box 7"/>
          <p:cNvSpPr txBox="1"/>
          <p:nvPr/>
        </p:nvSpPr>
        <p:spPr>
          <a:xfrm>
            <a:off x="3902710" y="3785235"/>
            <a:ext cx="144780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1 đáy</a:t>
            </a:r>
          </a:p>
        </p:txBody>
      </p:sp>
    </p:spTree>
  </p:cSld>
  <p:clrMapOvr>
    <a:masterClrMapping/>
  </p:clrMapOvr>
  <p:transition spd="slow">
    <p:wheel spokes="8"/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 bldLvl="0" animBg="1"/>
      <p:bldP spid="7" grpId="0" bldLvl="0" animBg="1"/>
      <p:bldP spid="2" grpId="0" bldLvl="0" animBg="1"/>
      <p:bldP spid="2" grpId="1" animBg="1"/>
      <p:bldP spid="8" grpId="0"/>
      <p:bldP spid="8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12" name="Rectangle 20"/>
          <p:cNvSpPr/>
          <p:nvPr/>
        </p:nvSpPr>
        <p:spPr>
          <a:xfrm>
            <a:off x="685800" y="2238375"/>
            <a:ext cx="6019800" cy="3195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342900" indent="-342900"/>
            <a:r>
              <a:rPr sz="2400" b="1" dirty="0">
                <a:latin typeface="Arial" panose="020B0604020202020204" pitchFamily="34" charset="0"/>
              </a:rPr>
              <a:t>a) a = 5cm;  b = 4cm;  c = 9cm</a:t>
            </a:r>
          </a:p>
          <a:p>
            <a:pPr marL="342900" indent="-342900"/>
            <a:endParaRPr sz="2400" b="1" dirty="0">
              <a:latin typeface="Arial" panose="020B0604020202020204" pitchFamily="34" charset="0"/>
            </a:endParaRPr>
          </a:p>
          <a:p>
            <a:pPr marL="342900" indent="-342900"/>
            <a:r>
              <a:rPr sz="2400" b="1" dirty="0">
                <a:solidFill>
                  <a:srgbClr val="0000FF"/>
                </a:solidFill>
                <a:latin typeface="Arial" panose="020B0604020202020204" pitchFamily="34" charset="0"/>
              </a:rPr>
              <a:t>                                 </a:t>
            </a:r>
          </a:p>
          <a:p>
            <a:pPr marL="342900" indent="-342900"/>
            <a:r>
              <a:rPr sz="2400" b="1" dirty="0">
                <a:latin typeface="Arial" panose="020B0604020202020204" pitchFamily="34" charset="0"/>
              </a:rPr>
              <a:t>b) a = 1,5m;  b = 1,1m;  c = 0,5m</a:t>
            </a:r>
          </a:p>
          <a:p>
            <a:pPr marL="342900" indent="-342900"/>
            <a:r>
              <a:rPr sz="2400" b="1" dirty="0">
                <a:latin typeface="Arial" panose="020B0604020202020204" pitchFamily="34" charset="0"/>
              </a:rPr>
              <a:t> </a:t>
            </a:r>
          </a:p>
          <a:p>
            <a:pPr marL="342900" indent="-342900"/>
            <a:r>
              <a:rPr sz="2400" b="1" dirty="0">
                <a:solidFill>
                  <a:srgbClr val="0000FF"/>
                </a:solidFill>
                <a:latin typeface="Arial" panose="020B0604020202020204" pitchFamily="34" charset="0"/>
              </a:rPr>
              <a:t>                                                 </a:t>
            </a:r>
          </a:p>
          <a:p>
            <a:pPr marL="342900" indent="-342900"/>
            <a:r>
              <a:rPr sz="2400" b="1" dirty="0">
                <a:latin typeface="Arial" panose="020B0604020202020204" pitchFamily="34" charset="0"/>
              </a:rPr>
              <a:t>c) a =       dm  ; b =      dm   ; c =      dm</a:t>
            </a:r>
          </a:p>
          <a:p>
            <a:pPr marL="342900" indent="-342900">
              <a:spcBef>
                <a:spcPct val="50000"/>
              </a:spcBef>
            </a:pPr>
            <a:endParaRPr sz="2400" b="1" dirty="0">
              <a:latin typeface="Arial" panose="020B0604020202020204" pitchFamily="34" charset="0"/>
            </a:endParaRPr>
          </a:p>
        </p:txBody>
      </p:sp>
      <p:graphicFrame>
        <p:nvGraphicFramePr>
          <p:cNvPr id="33813" name="Object 21"/>
          <p:cNvGraphicFramePr>
            <a:graphicFrameLocks noChangeAspect="1"/>
          </p:cNvGraphicFramePr>
          <p:nvPr/>
        </p:nvGraphicFramePr>
        <p:xfrm>
          <a:off x="1600200" y="4114800"/>
          <a:ext cx="64770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52400" imgH="393700" progId="Equation.3">
                  <p:embed/>
                </p:oleObj>
              </mc:Choice>
              <mc:Fallback>
                <p:oleObj r:id="rId2" imgW="152400" imgH="393700" progId="Equation.3">
                  <p:embed/>
                  <p:pic>
                    <p:nvPicPr>
                      <p:cNvPr id="0" name="Picture 3080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600200" y="4114800"/>
                        <a:ext cx="647700" cy="10033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14" name="Object 22"/>
          <p:cNvGraphicFramePr>
            <a:graphicFrameLocks noChangeAspect="1"/>
          </p:cNvGraphicFramePr>
          <p:nvPr/>
        </p:nvGraphicFramePr>
        <p:xfrm>
          <a:off x="3403600" y="4140200"/>
          <a:ext cx="533400" cy="97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139700" imgH="393700" progId="Equation.3">
                  <p:embed/>
                </p:oleObj>
              </mc:Choice>
              <mc:Fallback>
                <p:oleObj r:id="rId4" imgW="139700" imgH="393700" progId="Equation.3">
                  <p:embed/>
                  <p:pic>
                    <p:nvPicPr>
                      <p:cNvPr id="0" name="Picture 307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03600" y="4140200"/>
                        <a:ext cx="533400" cy="9794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15" name="Object 23"/>
          <p:cNvGraphicFramePr>
            <a:graphicFrameLocks noChangeAspect="1"/>
          </p:cNvGraphicFramePr>
          <p:nvPr/>
        </p:nvGraphicFramePr>
        <p:xfrm>
          <a:off x="5297488" y="4152900"/>
          <a:ext cx="5334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6" imgW="152400" imgH="393700" progId="Equation.3">
                  <p:embed/>
                </p:oleObj>
              </mc:Choice>
              <mc:Fallback>
                <p:oleObj r:id="rId6" imgW="152400" imgH="393700" progId="Equation.3">
                  <p:embed/>
                  <p:pic>
                    <p:nvPicPr>
                      <p:cNvPr id="0" name="Picture 3078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297488" y="4152900"/>
                        <a:ext cx="533400" cy="990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16" name="Rectangle 24"/>
          <p:cNvSpPr/>
          <p:nvPr/>
        </p:nvSpPr>
        <p:spPr>
          <a:xfrm>
            <a:off x="1295400" y="2819400"/>
            <a:ext cx="4572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2400" b="1" dirty="0">
                <a:solidFill>
                  <a:srgbClr val="0000FF"/>
                </a:solidFill>
                <a:latin typeface="Arial" panose="020B0604020202020204" pitchFamily="34" charset="0"/>
              </a:rPr>
              <a:t>V = 5 x 4 x 9 = 180 (cm</a:t>
            </a:r>
            <a:r>
              <a:rPr sz="2400" b="1" baseline="30000" dirty="0">
                <a:solidFill>
                  <a:srgbClr val="0000FF"/>
                </a:solidFill>
                <a:latin typeface="Arial" panose="020B0604020202020204" pitchFamily="34" charset="0"/>
              </a:rPr>
              <a:t>3</a:t>
            </a:r>
            <a:r>
              <a:rPr sz="2400" b="1" dirty="0">
                <a:solidFill>
                  <a:srgbClr val="0000FF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33817" name="Rectangle 25"/>
          <p:cNvSpPr/>
          <p:nvPr/>
        </p:nvSpPr>
        <p:spPr>
          <a:xfrm>
            <a:off x="1300163" y="3790950"/>
            <a:ext cx="4462462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2400" b="1" dirty="0">
                <a:solidFill>
                  <a:srgbClr val="0000FF"/>
                </a:solidFill>
                <a:latin typeface="Arial" panose="020B0604020202020204" pitchFamily="34" charset="0"/>
              </a:rPr>
              <a:t>V = 1,5 x 1,1 x 0,5 = 0,825 (m</a:t>
            </a:r>
            <a:r>
              <a:rPr sz="2400" b="1" baseline="30000" dirty="0">
                <a:solidFill>
                  <a:srgbClr val="0000FF"/>
                </a:solidFill>
                <a:latin typeface="Arial" panose="020B0604020202020204" pitchFamily="34" charset="0"/>
              </a:rPr>
              <a:t>3</a:t>
            </a:r>
            <a:r>
              <a:rPr sz="2400" b="1" dirty="0">
                <a:solidFill>
                  <a:srgbClr val="0000FF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33818" name="Rectangle 26"/>
          <p:cNvSpPr/>
          <p:nvPr/>
        </p:nvSpPr>
        <p:spPr>
          <a:xfrm>
            <a:off x="1447800" y="5413375"/>
            <a:ext cx="412750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sz="2400" b="1" dirty="0">
                <a:solidFill>
                  <a:srgbClr val="0000FF"/>
                </a:solidFill>
                <a:latin typeface="Arial" panose="020B0604020202020204" pitchFamily="34" charset="0"/>
              </a:rPr>
              <a:t>V =      x      x      =        (dm</a:t>
            </a:r>
            <a:r>
              <a:rPr sz="2400" b="1" baseline="30000" dirty="0">
                <a:solidFill>
                  <a:srgbClr val="0000FF"/>
                </a:solidFill>
                <a:latin typeface="Arial" panose="020B0604020202020204" pitchFamily="34" charset="0"/>
              </a:rPr>
              <a:t>3</a:t>
            </a:r>
            <a:r>
              <a:rPr sz="2400" b="1" dirty="0">
                <a:solidFill>
                  <a:srgbClr val="0000FF"/>
                </a:solidFill>
                <a:latin typeface="Arial" panose="020B0604020202020204" pitchFamily="34" charset="0"/>
              </a:rPr>
              <a:t>)</a:t>
            </a:r>
          </a:p>
        </p:txBody>
      </p:sp>
      <p:graphicFrame>
        <p:nvGraphicFramePr>
          <p:cNvPr id="33822" name="Object 30"/>
          <p:cNvGraphicFramePr>
            <a:graphicFrameLocks noChangeAspect="1"/>
          </p:cNvGraphicFramePr>
          <p:nvPr/>
        </p:nvGraphicFramePr>
        <p:xfrm>
          <a:off x="4097338" y="5141913"/>
          <a:ext cx="4572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8" imgW="203200" imgH="393700" progId="Equation.3">
                  <p:embed/>
                </p:oleObj>
              </mc:Choice>
              <mc:Fallback>
                <p:oleObj r:id="rId8" imgW="203200" imgH="393700" progId="Equation.3">
                  <p:embed/>
                  <p:pic>
                    <p:nvPicPr>
                      <p:cNvPr id="0" name="Picture 3076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097338" y="5141913"/>
                        <a:ext cx="457200" cy="990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23" name="Text Box 31"/>
          <p:cNvSpPr txBox="1"/>
          <p:nvPr/>
        </p:nvSpPr>
        <p:spPr>
          <a:xfrm>
            <a:off x="228600" y="1447800"/>
            <a:ext cx="86868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400" dirty="0">
                <a:latin typeface="Arial" panose="020B0604020202020204" pitchFamily="34" charset="0"/>
              </a:rPr>
              <a:t>   Bài 1:  Tính thể tích hình hộp chữ nhật có chiều dài a, chiều rộng b, chiều cao c:</a:t>
            </a:r>
          </a:p>
        </p:txBody>
      </p:sp>
      <p:graphicFrame>
        <p:nvGraphicFramePr>
          <p:cNvPr id="33825" name="Object 33"/>
          <p:cNvGraphicFramePr>
            <a:graphicFrameLocks noChangeAspect="1"/>
          </p:cNvGraphicFramePr>
          <p:nvPr/>
        </p:nvGraphicFramePr>
        <p:xfrm>
          <a:off x="2000250" y="5149850"/>
          <a:ext cx="4572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0" imgW="152400" imgH="393700" progId="Equation.3">
                  <p:embed/>
                </p:oleObj>
              </mc:Choice>
              <mc:Fallback>
                <p:oleObj r:id="rId10" imgW="152400" imgH="393700" progId="Equation.3">
                  <p:embed/>
                  <p:pic>
                    <p:nvPicPr>
                      <p:cNvPr id="0" name="Picture 3079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000250" y="5149850"/>
                        <a:ext cx="457200" cy="990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26" name="Object 34"/>
          <p:cNvGraphicFramePr>
            <a:graphicFrameLocks noChangeAspect="1"/>
          </p:cNvGraphicFramePr>
          <p:nvPr/>
        </p:nvGraphicFramePr>
        <p:xfrm>
          <a:off x="2689225" y="5149850"/>
          <a:ext cx="533400" cy="97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2" imgW="139700" imgH="393700" progId="Equation.3">
                  <p:embed/>
                </p:oleObj>
              </mc:Choice>
              <mc:Fallback>
                <p:oleObj r:id="rId12" imgW="139700" imgH="393700" progId="Equation.3">
                  <p:embed/>
                  <p:pic>
                    <p:nvPicPr>
                      <p:cNvPr id="0" name="Picture 3081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689225" y="5149850"/>
                        <a:ext cx="533400" cy="9794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28" name="Object 36"/>
          <p:cNvGraphicFramePr>
            <a:graphicFrameLocks noChangeAspect="1"/>
          </p:cNvGraphicFramePr>
          <p:nvPr/>
        </p:nvGraphicFramePr>
        <p:xfrm>
          <a:off x="3335338" y="5141913"/>
          <a:ext cx="5334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4" imgW="152400" imgH="393700" progId="Equation.3">
                  <p:embed/>
                </p:oleObj>
              </mc:Choice>
              <mc:Fallback>
                <p:oleObj r:id="rId14" imgW="152400" imgH="393700" progId="Equation.3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335338" y="5141913"/>
                        <a:ext cx="533400" cy="990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7" name="TextBox 14"/>
          <p:cNvSpPr txBox="1"/>
          <p:nvPr/>
        </p:nvSpPr>
        <p:spPr>
          <a:xfrm>
            <a:off x="1830388" y="449263"/>
            <a:ext cx="4875212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Hoạt động 2: Luyện tập</a:t>
            </a:r>
          </a:p>
        </p:txBody>
      </p:sp>
      <p:pic>
        <p:nvPicPr>
          <p:cNvPr id="10244" name="Picture 5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" y="4808538"/>
            <a:ext cx="712788" cy="20367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5" name="Picture 23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28675" y="5045075"/>
            <a:ext cx="714375" cy="20367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6" name="Picture 6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442325" y="5516563"/>
            <a:ext cx="857250" cy="1387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3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3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3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338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338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338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338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338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338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880"/>
                            </p:stCondLst>
                            <p:childTnLst>
                              <p:par>
                                <p:cTn id="2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3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3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3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2000"/>
                                        <p:tgtEl>
                                          <p:spTgt spid="338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338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33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33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3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33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33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1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303&quot;/&gt;&lt;/object&gt;&lt;object type=&quot;3&quot; unique_id=&quot;10005&quot;&gt;&lt;property id=&quot;20148&quot; value=&quot;5&quot;/&gt;&lt;property id=&quot;20300&quot; value=&quot;Slide 2&quot;/&gt;&lt;property id=&quot;20307&quot; value=&quot;301&quot;/&gt;&lt;/object&gt;&lt;object type=&quot;3&quot; unique_id=&quot;10006&quot;&gt;&lt;property id=&quot;20148&quot; value=&quot;5&quot;/&gt;&lt;property id=&quot;20300&quot; value=&quot;Slide 3 - &amp;quot;Thứ hai ngày 8 tháng 11 năm 2010&amp;#x0D;&amp;#x0A;Toán&amp;quot;&quot;/&gt;&lt;property id=&quot;20307&quot; value=&quot;302&quot;/&gt;&lt;/object&gt;&lt;object type=&quot;3&quot; unique_id=&quot;10007&quot;&gt;&lt;property id=&quot;20148&quot; value=&quot;5&quot;/&gt;&lt;property id=&quot;20300&quot; value=&quot;Slide 4&quot;/&gt;&lt;property id=&quot;20307&quot; value=&quot;270&quot;/&gt;&lt;/object&gt;&lt;object type=&quot;3&quot; unique_id=&quot;10008&quot;&gt;&lt;property id=&quot;20148&quot; value=&quot;5&quot;/&gt;&lt;property id=&quot;20300&quot; value=&quot;Slide 5 - &amp;quot;Thứ hai ngày 8 tháng 11 năm 2010&amp;#x0D;&amp;#x0A;Toán&amp;quot;&quot;/&gt;&lt;property id=&quot;20307&quot; value=&quot;264&quot;/&gt;&lt;/object&gt;&lt;object type=&quot;3&quot; unique_id=&quot;10009&quot;&gt;&lt;property id=&quot;20148&quot; value=&quot;5&quot;/&gt;&lt;property id=&quot;20300&quot; value=&quot;Slide 6&quot;/&gt;&lt;property id=&quot;20307&quot; value=&quot;271&quot;/&gt;&lt;/object&gt;&lt;object type=&quot;3&quot; unique_id=&quot;10010&quot;&gt;&lt;property id=&quot;20148&quot; value=&quot;5&quot;/&gt;&lt;property id=&quot;20300&quot; value=&quot;Slide 7&quot;/&gt;&lt;property id=&quot;20307&quot; value=&quot;274&quot;/&gt;&lt;/object&gt;&lt;object type=&quot;3&quot; unique_id=&quot;10011&quot;&gt;&lt;property id=&quot;20148&quot; value=&quot;5&quot;/&gt;&lt;property id=&quot;20300&quot; value=&quot;Slide 8&quot;/&gt;&lt;property id=&quot;20307&quot; value=&quot;275&quot;/&gt;&lt;/object&gt;&lt;object type=&quot;3&quot; unique_id=&quot;10012&quot;&gt;&lt;property id=&quot;20148&quot; value=&quot;5&quot;/&gt;&lt;property id=&quot;20300&quot; value=&quot;Slide 9&quot;/&gt;&lt;property id=&quot;20307&quot; value=&quot;282&quot;/&gt;&lt;/object&gt;&lt;object type=&quot;3&quot; unique_id=&quot;10013&quot;&gt;&lt;property id=&quot;20148&quot; value=&quot;5&quot;/&gt;&lt;property id=&quot;20300&quot; value=&quot;Slide 10 - &amp;quot;Thứ hai ngày 8 tháng 11 năm 2010&amp;#x0D;&amp;#x0A;Toán&amp;quot;&quot;/&gt;&lt;property id=&quot;20307&quot; value=&quot;265&quot;/&gt;&lt;/object&gt;&lt;object type=&quot;3&quot; unique_id=&quot;10014&quot;&gt;&lt;property id=&quot;20148&quot; value=&quot;5&quot;/&gt;&lt;property id=&quot;20300&quot; value=&quot;Slide 11 - &amp;quot;Thứ hai ngày 8 tháng 11 năm 2010&amp;#x0D;&amp;#x0A;Toán&amp;quot;&quot;/&gt;&lt;property id=&quot;20307&quot; value=&quot;297&quot;/&gt;&lt;/object&gt;&lt;object type=&quot;3&quot; unique_id=&quot;10015&quot;&gt;&lt;property id=&quot;20148&quot; value=&quot;5&quot;/&gt;&lt;property id=&quot;20300&quot; value=&quot;Slide 12 - &amp;quot;Thứ hai ngày 8 tháng 11 năm 2010&amp;#x0D;&amp;#x0A;Toán&amp;quot;&quot;/&gt;&lt;property id=&quot;20307&quot; value=&quot;299&quot;/&gt;&lt;/object&gt;&lt;object type=&quot;3&quot; unique_id=&quot;10016&quot;&gt;&lt;property id=&quot;20148&quot; value=&quot;5&quot;/&gt;&lt;property id=&quot;20300&quot; value=&quot;Slide 13&quot;/&gt;&lt;property id=&quot;20307&quot; value=&quot;300&quot;/&gt;&lt;/object&gt;&lt;object type=&quot;3&quot; unique_id=&quot;10017&quot;&gt;&lt;property id=&quot;20148&quot; value=&quot;5&quot;/&gt;&lt;property id=&quot;20300&quot; value=&quot;Slide 14&quot;/&gt;&lt;property id=&quot;20307&quot; value=&quot;273&quot;/&gt;&lt;/object&gt;&lt;object type=&quot;3&quot; unique_id=&quot;10018&quot;&gt;&lt;property id=&quot;20148&quot; value=&quot;5&quot;/&gt;&lt;property id=&quot;20300&quot; value=&quot;Slide 15&quot;/&gt;&lt;property id=&quot;20307&quot; value=&quot;290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947</Words>
  <Application>Microsoft Office PowerPoint</Application>
  <PresentationFormat>On-screen Show (4:3)</PresentationFormat>
  <Paragraphs>187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.VnTime</vt:lpstr>
      <vt:lpstr>Arial</vt:lpstr>
      <vt:lpstr>Century Gothic</vt:lpstr>
      <vt:lpstr>Courier New</vt:lpstr>
      <vt:lpstr>Palatino Linotype</vt:lpstr>
      <vt:lpstr>Times New Roman</vt:lpstr>
      <vt:lpstr>1_Executive</vt:lpstr>
      <vt:lpstr>Equation.3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</dc:title>
  <dc:creator>User</dc:creator>
  <cp:lastModifiedBy>Admin</cp:lastModifiedBy>
  <cp:revision>286</cp:revision>
  <dcterms:created xsi:type="dcterms:W3CDTF">2004-02-16T23:23:00Z</dcterms:created>
  <dcterms:modified xsi:type="dcterms:W3CDTF">2023-11-06T10:23:45Z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1033-11.2.0.9281</vt:lpwstr>
  </property>
</Properties>
</file>