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86" r:id="rId2"/>
    <p:sldMasterId id="2147483798" r:id="rId3"/>
    <p:sldMasterId id="2147483822" r:id="rId4"/>
    <p:sldMasterId id="2147483836" r:id="rId5"/>
    <p:sldMasterId id="2147483864" r:id="rId6"/>
    <p:sldMasterId id="2147483878" r:id="rId7"/>
    <p:sldMasterId id="2147483890" r:id="rId8"/>
  </p:sldMasterIdLst>
  <p:notesMasterIdLst>
    <p:notesMasterId r:id="rId24"/>
  </p:notesMasterIdLst>
  <p:sldIdLst>
    <p:sldId id="374" r:id="rId9"/>
    <p:sldId id="375" r:id="rId10"/>
    <p:sldId id="273" r:id="rId11"/>
    <p:sldId id="376" r:id="rId12"/>
    <p:sldId id="260" r:id="rId13"/>
    <p:sldId id="256" r:id="rId14"/>
    <p:sldId id="278" r:id="rId15"/>
    <p:sldId id="270" r:id="rId16"/>
    <p:sldId id="277" r:id="rId17"/>
    <p:sldId id="265" r:id="rId18"/>
    <p:sldId id="266" r:id="rId19"/>
    <p:sldId id="378" r:id="rId20"/>
    <p:sldId id="379" r:id="rId21"/>
    <p:sldId id="380" r:id="rId22"/>
    <p:sldId id="38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BA14F-7CA9-48F1-AC02-0D074CA049C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F22CD-8C52-4C5E-A109-36F5C99068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37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BD35D-D890-4743-BCA3-DE0419B2919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652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A304A-63A3-4DF4-B776-62189020446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16969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225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85040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35302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10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84462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5223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5391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565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3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DFE03-7027-4639-89F2-195402B6E3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0096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1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9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80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6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2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2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75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7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9C2FD-82FA-459E-8D47-9D4FBD09A30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4879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91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48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43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66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22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30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10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29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25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25354-D78F-44BF-ABC7-303837F2B3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7396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70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43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51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68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2409E-0EDF-40B8-AE2F-2CF27CE8E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00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A87C-8164-4E21-83F7-462DFB367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15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4BE1-EE20-41FA-A566-2721EAFBE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34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2F155-3080-44A1-A491-D494581EF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99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6D91C-C999-4045-A3F6-FB1880939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99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24EC7-FB35-4C16-A5C5-83DCED233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5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EB4B9-C2F4-4862-9AC2-A9285C6547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790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E22D-1949-4036-BB1B-F4C7A7EC6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40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1A293-9F73-4663-81B2-8D84B2FA1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87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3501-D550-45A6-965A-A55BB252F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80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CB6FB-E527-4F46-952F-BA778007B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38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67368-3F70-48D3-9284-549504E7F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20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05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05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51714-83AD-4797-9CDC-C036B2F0F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EF1C-2CA8-4B14-8CD0-2179ACC78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20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/>
          <a:stretch>
            <a:fillRect/>
          </a:stretch>
        </p:blipFill>
        <p:spPr bwMode="auto">
          <a:xfrm>
            <a:off x="1905000" y="0"/>
            <a:ext cx="10287000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3"/>
          <a:stretch>
            <a:fillRect/>
          </a:stretch>
        </p:blipFill>
        <p:spPr bwMode="auto">
          <a:xfrm>
            <a:off x="1905000" y="5907088"/>
            <a:ext cx="102870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086" y="3552028"/>
            <a:ext cx="6500064" cy="2387600"/>
          </a:xfrm>
        </p:spPr>
        <p:txBody>
          <a:bodyPr anchor="b">
            <a:normAutofit/>
          </a:bodyPr>
          <a:lstStyle>
            <a:lvl1pPr algn="l">
              <a:defRPr sz="7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086" y="6030052"/>
            <a:ext cx="6500064" cy="48657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rgbClr val="FF66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802563" y="64579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>
          <a:xfrm>
            <a:off x="9310688" y="6151563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70E2A4C8-19C1-4643-AF72-47F08268E92B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90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0"/>
            <a:ext cx="211931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89352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E79F6EE-36B7-46EF-9353-5B90E6B61958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DF1BA68-06AF-4017-B4B5-3478EB272A3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79473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3-Transitio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/>
          <a:stretch>
            <a:fillRect/>
          </a:stretch>
        </p:blipFill>
        <p:spPr bwMode="auto">
          <a:xfrm>
            <a:off x="5380038" y="0"/>
            <a:ext cx="6811962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r="99329"/>
          <a:stretch>
            <a:fillRect/>
          </a:stretch>
        </p:blipFill>
        <p:spPr bwMode="auto">
          <a:xfrm>
            <a:off x="0" y="0"/>
            <a:ext cx="5380038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3"/>
          <a:stretch>
            <a:fillRect/>
          </a:stretch>
        </p:blipFill>
        <p:spPr bwMode="auto">
          <a:xfrm>
            <a:off x="5380038" y="3911600"/>
            <a:ext cx="68119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09569"/>
            <a:ext cx="7115892" cy="2852737"/>
          </a:xfrm>
        </p:spPr>
        <p:txBody>
          <a:bodyPr anchor="b"/>
          <a:lstStyle>
            <a:lvl1pPr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10275"/>
            <a:ext cx="7115892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3600">
                <a:solidFill>
                  <a:srgbClr val="FF66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088807AE-A87A-4BDF-BD71-A80631F6B7BD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6FB4F99-9CCC-4D3A-9A41-766167924CE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5635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47E4D-A2B0-4AE5-8349-38F85E41344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11240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4-Transiti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0"/>
            <a:ext cx="1031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99145"/>
            <a:ext cx="10922000" cy="1605156"/>
          </a:xfrm>
        </p:spPr>
        <p:txBody>
          <a:bodyPr anchor="b"/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2003445"/>
            <a:ext cx="10922000" cy="83500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28E2E8C1-F5C4-4A2D-BC44-2B29643A9314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3EE177E-522A-470E-9C50-58E60070A6D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76046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5-Transition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2170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105275"/>
            <a:ext cx="92265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896167"/>
            <a:ext cx="10922000" cy="1605156"/>
          </a:xfrm>
        </p:spPr>
        <p:txBody>
          <a:bodyPr anchor="b"/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3700467"/>
            <a:ext cx="10922000" cy="83500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520133AC-327E-4E71-B110-D7091AC28AC6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CBE6664-A7C3-47DB-8F1E-AF3DA570B25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746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6-Transition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0"/>
            <a:ext cx="92265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565310"/>
            <a:ext cx="10922000" cy="1605156"/>
          </a:xfrm>
        </p:spPr>
        <p:txBody>
          <a:bodyPr anchor="b"/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5369610"/>
            <a:ext cx="10922000" cy="83500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4816026B-756D-4F00-A835-FB4932536035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3A7B6B04-55AE-462A-A0D1-B9EDD6C4B89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74698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7-Transition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105275"/>
            <a:ext cx="92265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91579"/>
            <a:ext cx="10922000" cy="1605156"/>
          </a:xfrm>
        </p:spPr>
        <p:txBody>
          <a:bodyPr anchor="b"/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3195879"/>
            <a:ext cx="10922000" cy="83500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F66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F012AF9-51C0-4E01-A704-8ACEAEF05536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D72272-E68E-4351-AEA9-DD41DB968F8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32654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8-Transition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600200"/>
            <a:ext cx="78867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43357"/>
            <a:ext cx="5283200" cy="1521730"/>
          </a:xfrm>
        </p:spPr>
        <p:txBody>
          <a:bodyPr anchor="b"/>
          <a:lstStyle>
            <a:lvl1pPr>
              <a:defRPr sz="8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65087"/>
            <a:ext cx="5283200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36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BCA8B521-50FE-4FE2-BCAD-B6692C9EA248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C8161-300F-4747-B5A1-3F300494BFF5}" type="slidenum">
              <a:rPr lang="vi-VN" altLang="en-US">
                <a:solidFill>
                  <a:srgbClr val="FFFFFF"/>
                </a:solidFill>
              </a:rPr>
              <a:pPr/>
              <a:t>‹#›</a:t>
            </a:fld>
            <a:endParaRPr lang="vi-V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06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9-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22660" y="581584"/>
            <a:ext cx="3174999" cy="2760276"/>
            <a:chOff x="6021388" y="1082675"/>
            <a:chExt cx="741363" cy="644525"/>
          </a:xfrm>
          <a:solidFill>
            <a:schemeClr val="tx1"/>
          </a:solidFill>
        </p:grpSpPr>
        <p:sp>
          <p:nvSpPr>
            <p:cNvPr id="5" name="Freeform 17"/>
            <p:cNvSpPr>
              <a:spLocks noEditPoints="1"/>
            </p:cNvSpPr>
            <p:nvPr/>
          </p:nvSpPr>
          <p:spPr bwMode="auto">
            <a:xfrm>
              <a:off x="6021388" y="1082675"/>
              <a:ext cx="741363" cy="644525"/>
            </a:xfrm>
            <a:custGeom>
              <a:avLst/>
              <a:gdLst>
                <a:gd name="T0" fmla="*/ 237 w 467"/>
                <a:gd name="T1" fmla="*/ 394 h 406"/>
                <a:gd name="T2" fmla="*/ 190 w 467"/>
                <a:gd name="T3" fmla="*/ 377 h 406"/>
                <a:gd name="T4" fmla="*/ 394 w 467"/>
                <a:gd name="T5" fmla="*/ 145 h 406"/>
                <a:gd name="T6" fmla="*/ 411 w 467"/>
                <a:gd name="T7" fmla="*/ 134 h 406"/>
                <a:gd name="T8" fmla="*/ 378 w 467"/>
                <a:gd name="T9" fmla="*/ 127 h 406"/>
                <a:gd name="T10" fmla="*/ 16 w 467"/>
                <a:gd name="T11" fmla="*/ 211 h 406"/>
                <a:gd name="T12" fmla="*/ 111 w 467"/>
                <a:gd name="T13" fmla="*/ 357 h 406"/>
                <a:gd name="T14" fmla="*/ 304 w 467"/>
                <a:gd name="T15" fmla="*/ 347 h 406"/>
                <a:gd name="T16" fmla="*/ 351 w 467"/>
                <a:gd name="T17" fmla="*/ 164 h 406"/>
                <a:gd name="T18" fmla="*/ 112 w 467"/>
                <a:gd name="T19" fmla="*/ 96 h 406"/>
                <a:gd name="T20" fmla="*/ 399 w 467"/>
                <a:gd name="T21" fmla="*/ 118 h 406"/>
                <a:gd name="T22" fmla="*/ 381 w 467"/>
                <a:gd name="T23" fmla="*/ 93 h 406"/>
                <a:gd name="T24" fmla="*/ 255 w 467"/>
                <a:gd name="T25" fmla="*/ 90 h 406"/>
                <a:gd name="T26" fmla="*/ 123 w 467"/>
                <a:gd name="T27" fmla="*/ 89 h 406"/>
                <a:gd name="T28" fmla="*/ 179 w 467"/>
                <a:gd name="T29" fmla="*/ 80 h 406"/>
                <a:gd name="T30" fmla="*/ 224 w 467"/>
                <a:gd name="T31" fmla="*/ 93 h 406"/>
                <a:gd name="T32" fmla="*/ 356 w 467"/>
                <a:gd name="T33" fmla="*/ 81 h 406"/>
                <a:gd name="T34" fmla="*/ 361 w 467"/>
                <a:gd name="T35" fmla="*/ 106 h 406"/>
                <a:gd name="T36" fmla="*/ 359 w 467"/>
                <a:gd name="T37" fmla="*/ 85 h 406"/>
                <a:gd name="T38" fmla="*/ 145 w 467"/>
                <a:gd name="T39" fmla="*/ 92 h 406"/>
                <a:gd name="T40" fmla="*/ 161 w 467"/>
                <a:gd name="T41" fmla="*/ 92 h 406"/>
                <a:gd name="T42" fmla="*/ 127 w 467"/>
                <a:gd name="T43" fmla="*/ 90 h 406"/>
                <a:gd name="T44" fmla="*/ 133 w 467"/>
                <a:gd name="T45" fmla="*/ 90 h 406"/>
                <a:gd name="T46" fmla="*/ 383 w 467"/>
                <a:gd name="T47" fmla="*/ 75 h 406"/>
                <a:gd name="T48" fmla="*/ 302 w 467"/>
                <a:gd name="T49" fmla="*/ 77 h 406"/>
                <a:gd name="T50" fmla="*/ 321 w 467"/>
                <a:gd name="T51" fmla="*/ 79 h 406"/>
                <a:gd name="T52" fmla="*/ 294 w 467"/>
                <a:gd name="T53" fmla="*/ 76 h 406"/>
                <a:gd name="T54" fmla="*/ 266 w 467"/>
                <a:gd name="T55" fmla="*/ 63 h 406"/>
                <a:gd name="T56" fmla="*/ 284 w 467"/>
                <a:gd name="T57" fmla="*/ 60 h 406"/>
                <a:gd name="T58" fmla="*/ 225 w 467"/>
                <a:gd name="T59" fmla="*/ 60 h 406"/>
                <a:gd name="T60" fmla="*/ 239 w 467"/>
                <a:gd name="T61" fmla="*/ 65 h 406"/>
                <a:gd name="T62" fmla="*/ 200 w 467"/>
                <a:gd name="T63" fmla="*/ 62 h 406"/>
                <a:gd name="T64" fmla="*/ 215 w 467"/>
                <a:gd name="T65" fmla="*/ 62 h 406"/>
                <a:gd name="T66" fmla="*/ 186 w 467"/>
                <a:gd name="T67" fmla="*/ 58 h 406"/>
                <a:gd name="T68" fmla="*/ 143 w 467"/>
                <a:gd name="T69" fmla="*/ 55 h 406"/>
                <a:gd name="T70" fmla="*/ 135 w 467"/>
                <a:gd name="T71" fmla="*/ 58 h 406"/>
                <a:gd name="T72" fmla="*/ 318 w 467"/>
                <a:gd name="T73" fmla="*/ 64 h 406"/>
                <a:gd name="T74" fmla="*/ 328 w 467"/>
                <a:gd name="T75" fmla="*/ 55 h 406"/>
                <a:gd name="T76" fmla="*/ 339 w 467"/>
                <a:gd name="T77" fmla="*/ 51 h 406"/>
                <a:gd name="T78" fmla="*/ 351 w 467"/>
                <a:gd name="T79" fmla="*/ 41 h 406"/>
                <a:gd name="T80" fmla="*/ 356 w 467"/>
                <a:gd name="T81" fmla="*/ 39 h 406"/>
                <a:gd name="T82" fmla="*/ 361 w 467"/>
                <a:gd name="T83" fmla="*/ 39 h 406"/>
                <a:gd name="T84" fmla="*/ 98 w 467"/>
                <a:gd name="T85" fmla="*/ 26 h 406"/>
                <a:gd name="T86" fmla="*/ 293 w 467"/>
                <a:gd name="T87" fmla="*/ 12 h 406"/>
                <a:gd name="T88" fmla="*/ 292 w 467"/>
                <a:gd name="T89" fmla="*/ 55 h 406"/>
                <a:gd name="T90" fmla="*/ 343 w 467"/>
                <a:gd name="T91" fmla="*/ 35 h 406"/>
                <a:gd name="T92" fmla="*/ 417 w 467"/>
                <a:gd name="T93" fmla="*/ 123 h 406"/>
                <a:gd name="T94" fmla="*/ 462 w 467"/>
                <a:gd name="T95" fmla="*/ 196 h 406"/>
                <a:gd name="T96" fmla="*/ 338 w 467"/>
                <a:gd name="T97" fmla="*/ 81 h 406"/>
                <a:gd name="T98" fmla="*/ 382 w 467"/>
                <a:gd name="T99" fmla="*/ 259 h 406"/>
                <a:gd name="T100" fmla="*/ 289 w 467"/>
                <a:gd name="T101" fmla="*/ 377 h 406"/>
                <a:gd name="T102" fmla="*/ 233 w 467"/>
                <a:gd name="T103" fmla="*/ 406 h 406"/>
                <a:gd name="T104" fmla="*/ 89 w 467"/>
                <a:gd name="T105" fmla="*/ 389 h 406"/>
                <a:gd name="T106" fmla="*/ 21 w 467"/>
                <a:gd name="T107" fmla="*/ 314 h 406"/>
                <a:gd name="T108" fmla="*/ 60 w 467"/>
                <a:gd name="T109" fmla="*/ 115 h 406"/>
                <a:gd name="T110" fmla="*/ 114 w 467"/>
                <a:gd name="T111" fmla="*/ 54 h 406"/>
                <a:gd name="T112" fmla="*/ 81 w 467"/>
                <a:gd name="T113" fmla="*/ 25 h 406"/>
                <a:gd name="T114" fmla="*/ 139 w 467"/>
                <a:gd name="T115" fmla="*/ 14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06">
                  <a:moveTo>
                    <a:pt x="110" y="368"/>
                  </a:moveTo>
                  <a:lnTo>
                    <a:pt x="102" y="384"/>
                  </a:lnTo>
                  <a:lnTo>
                    <a:pt x="123" y="391"/>
                  </a:lnTo>
                  <a:lnTo>
                    <a:pt x="146" y="394"/>
                  </a:lnTo>
                  <a:lnTo>
                    <a:pt x="170" y="394"/>
                  </a:lnTo>
                  <a:lnTo>
                    <a:pt x="194" y="394"/>
                  </a:lnTo>
                  <a:lnTo>
                    <a:pt x="215" y="395"/>
                  </a:lnTo>
                  <a:lnTo>
                    <a:pt x="237" y="394"/>
                  </a:lnTo>
                  <a:lnTo>
                    <a:pt x="259" y="391"/>
                  </a:lnTo>
                  <a:lnTo>
                    <a:pt x="279" y="384"/>
                  </a:lnTo>
                  <a:lnTo>
                    <a:pt x="275" y="378"/>
                  </a:lnTo>
                  <a:lnTo>
                    <a:pt x="270" y="373"/>
                  </a:lnTo>
                  <a:lnTo>
                    <a:pt x="268" y="372"/>
                  </a:lnTo>
                  <a:lnTo>
                    <a:pt x="267" y="371"/>
                  </a:lnTo>
                  <a:lnTo>
                    <a:pt x="229" y="377"/>
                  </a:lnTo>
                  <a:lnTo>
                    <a:pt x="190" y="377"/>
                  </a:lnTo>
                  <a:lnTo>
                    <a:pt x="152" y="374"/>
                  </a:lnTo>
                  <a:lnTo>
                    <a:pt x="110" y="368"/>
                  </a:lnTo>
                  <a:close/>
                  <a:moveTo>
                    <a:pt x="378" y="135"/>
                  </a:moveTo>
                  <a:lnTo>
                    <a:pt x="386" y="147"/>
                  </a:lnTo>
                  <a:lnTo>
                    <a:pt x="387" y="144"/>
                  </a:lnTo>
                  <a:lnTo>
                    <a:pt x="390" y="144"/>
                  </a:lnTo>
                  <a:lnTo>
                    <a:pt x="393" y="144"/>
                  </a:lnTo>
                  <a:lnTo>
                    <a:pt x="394" y="145"/>
                  </a:lnTo>
                  <a:lnTo>
                    <a:pt x="378" y="135"/>
                  </a:lnTo>
                  <a:lnTo>
                    <a:pt x="378" y="135"/>
                  </a:lnTo>
                  <a:close/>
                  <a:moveTo>
                    <a:pt x="400" y="134"/>
                  </a:moveTo>
                  <a:lnTo>
                    <a:pt x="415" y="144"/>
                  </a:lnTo>
                  <a:lnTo>
                    <a:pt x="416" y="147"/>
                  </a:lnTo>
                  <a:lnTo>
                    <a:pt x="417" y="148"/>
                  </a:lnTo>
                  <a:lnTo>
                    <a:pt x="421" y="151"/>
                  </a:lnTo>
                  <a:lnTo>
                    <a:pt x="411" y="134"/>
                  </a:lnTo>
                  <a:lnTo>
                    <a:pt x="410" y="135"/>
                  </a:lnTo>
                  <a:lnTo>
                    <a:pt x="408" y="136"/>
                  </a:lnTo>
                  <a:lnTo>
                    <a:pt x="406" y="136"/>
                  </a:lnTo>
                  <a:lnTo>
                    <a:pt x="400" y="134"/>
                  </a:lnTo>
                  <a:close/>
                  <a:moveTo>
                    <a:pt x="366" y="117"/>
                  </a:moveTo>
                  <a:lnTo>
                    <a:pt x="376" y="132"/>
                  </a:lnTo>
                  <a:lnTo>
                    <a:pt x="376" y="130"/>
                  </a:lnTo>
                  <a:lnTo>
                    <a:pt x="378" y="127"/>
                  </a:lnTo>
                  <a:lnTo>
                    <a:pt x="366" y="117"/>
                  </a:lnTo>
                  <a:lnTo>
                    <a:pt x="366" y="117"/>
                  </a:lnTo>
                  <a:close/>
                  <a:moveTo>
                    <a:pt x="112" y="96"/>
                  </a:moveTo>
                  <a:lnTo>
                    <a:pt x="85" y="110"/>
                  </a:lnTo>
                  <a:lnTo>
                    <a:pt x="61" y="130"/>
                  </a:lnTo>
                  <a:lnTo>
                    <a:pt x="40" y="153"/>
                  </a:lnTo>
                  <a:lnTo>
                    <a:pt x="26" y="181"/>
                  </a:lnTo>
                  <a:lnTo>
                    <a:pt x="16" y="211"/>
                  </a:lnTo>
                  <a:lnTo>
                    <a:pt x="12" y="241"/>
                  </a:lnTo>
                  <a:lnTo>
                    <a:pt x="14" y="267"/>
                  </a:lnTo>
                  <a:lnTo>
                    <a:pt x="21" y="291"/>
                  </a:lnTo>
                  <a:lnTo>
                    <a:pt x="33" y="310"/>
                  </a:lnTo>
                  <a:lnTo>
                    <a:pt x="48" y="326"/>
                  </a:lnTo>
                  <a:lnTo>
                    <a:pt x="67" y="339"/>
                  </a:lnTo>
                  <a:lnTo>
                    <a:pt x="88" y="350"/>
                  </a:lnTo>
                  <a:lnTo>
                    <a:pt x="111" y="357"/>
                  </a:lnTo>
                  <a:lnTo>
                    <a:pt x="136" y="361"/>
                  </a:lnTo>
                  <a:lnTo>
                    <a:pt x="161" y="364"/>
                  </a:lnTo>
                  <a:lnTo>
                    <a:pt x="183" y="365"/>
                  </a:lnTo>
                  <a:lnTo>
                    <a:pt x="208" y="365"/>
                  </a:lnTo>
                  <a:lnTo>
                    <a:pt x="232" y="364"/>
                  </a:lnTo>
                  <a:lnTo>
                    <a:pt x="256" y="360"/>
                  </a:lnTo>
                  <a:lnTo>
                    <a:pt x="280" y="355"/>
                  </a:lnTo>
                  <a:lnTo>
                    <a:pt x="304" y="347"/>
                  </a:lnTo>
                  <a:lnTo>
                    <a:pt x="323" y="336"/>
                  </a:lnTo>
                  <a:lnTo>
                    <a:pt x="340" y="322"/>
                  </a:lnTo>
                  <a:lnTo>
                    <a:pt x="355" y="302"/>
                  </a:lnTo>
                  <a:lnTo>
                    <a:pt x="364" y="280"/>
                  </a:lnTo>
                  <a:lnTo>
                    <a:pt x="370" y="249"/>
                  </a:lnTo>
                  <a:lnTo>
                    <a:pt x="369" y="220"/>
                  </a:lnTo>
                  <a:lnTo>
                    <a:pt x="362" y="191"/>
                  </a:lnTo>
                  <a:lnTo>
                    <a:pt x="351" y="164"/>
                  </a:lnTo>
                  <a:lnTo>
                    <a:pt x="334" y="139"/>
                  </a:lnTo>
                  <a:lnTo>
                    <a:pt x="313" y="118"/>
                  </a:lnTo>
                  <a:lnTo>
                    <a:pt x="288" y="101"/>
                  </a:lnTo>
                  <a:lnTo>
                    <a:pt x="287" y="101"/>
                  </a:lnTo>
                  <a:lnTo>
                    <a:pt x="243" y="106"/>
                  </a:lnTo>
                  <a:lnTo>
                    <a:pt x="199" y="107"/>
                  </a:lnTo>
                  <a:lnTo>
                    <a:pt x="154" y="103"/>
                  </a:lnTo>
                  <a:lnTo>
                    <a:pt x="112" y="96"/>
                  </a:lnTo>
                  <a:lnTo>
                    <a:pt x="112" y="96"/>
                  </a:lnTo>
                  <a:close/>
                  <a:moveTo>
                    <a:pt x="381" y="93"/>
                  </a:moveTo>
                  <a:lnTo>
                    <a:pt x="393" y="105"/>
                  </a:lnTo>
                  <a:lnTo>
                    <a:pt x="394" y="107"/>
                  </a:lnTo>
                  <a:lnTo>
                    <a:pt x="394" y="109"/>
                  </a:lnTo>
                  <a:lnTo>
                    <a:pt x="393" y="111"/>
                  </a:lnTo>
                  <a:lnTo>
                    <a:pt x="391" y="113"/>
                  </a:lnTo>
                  <a:lnTo>
                    <a:pt x="399" y="118"/>
                  </a:lnTo>
                  <a:lnTo>
                    <a:pt x="400" y="119"/>
                  </a:lnTo>
                  <a:lnTo>
                    <a:pt x="400" y="122"/>
                  </a:lnTo>
                  <a:lnTo>
                    <a:pt x="407" y="126"/>
                  </a:lnTo>
                  <a:lnTo>
                    <a:pt x="393" y="94"/>
                  </a:lnTo>
                  <a:lnTo>
                    <a:pt x="391" y="96"/>
                  </a:lnTo>
                  <a:lnTo>
                    <a:pt x="389" y="97"/>
                  </a:lnTo>
                  <a:lnTo>
                    <a:pt x="386" y="96"/>
                  </a:lnTo>
                  <a:lnTo>
                    <a:pt x="381" y="93"/>
                  </a:lnTo>
                  <a:close/>
                  <a:moveTo>
                    <a:pt x="242" y="84"/>
                  </a:moveTo>
                  <a:lnTo>
                    <a:pt x="241" y="93"/>
                  </a:lnTo>
                  <a:lnTo>
                    <a:pt x="260" y="93"/>
                  </a:lnTo>
                  <a:lnTo>
                    <a:pt x="260" y="93"/>
                  </a:lnTo>
                  <a:lnTo>
                    <a:pt x="255" y="85"/>
                  </a:lnTo>
                  <a:lnTo>
                    <a:pt x="255" y="86"/>
                  </a:lnTo>
                  <a:lnTo>
                    <a:pt x="255" y="89"/>
                  </a:lnTo>
                  <a:lnTo>
                    <a:pt x="255" y="90"/>
                  </a:lnTo>
                  <a:lnTo>
                    <a:pt x="253" y="92"/>
                  </a:lnTo>
                  <a:lnTo>
                    <a:pt x="251" y="93"/>
                  </a:lnTo>
                  <a:lnTo>
                    <a:pt x="249" y="92"/>
                  </a:lnTo>
                  <a:lnTo>
                    <a:pt x="247" y="90"/>
                  </a:lnTo>
                  <a:lnTo>
                    <a:pt x="242" y="84"/>
                  </a:lnTo>
                  <a:close/>
                  <a:moveTo>
                    <a:pt x="119" y="81"/>
                  </a:moveTo>
                  <a:lnTo>
                    <a:pt x="116" y="89"/>
                  </a:lnTo>
                  <a:lnTo>
                    <a:pt x="123" y="89"/>
                  </a:lnTo>
                  <a:lnTo>
                    <a:pt x="119" y="81"/>
                  </a:lnTo>
                  <a:close/>
                  <a:moveTo>
                    <a:pt x="179" y="80"/>
                  </a:moveTo>
                  <a:lnTo>
                    <a:pt x="179" y="90"/>
                  </a:lnTo>
                  <a:lnTo>
                    <a:pt x="179" y="92"/>
                  </a:lnTo>
                  <a:lnTo>
                    <a:pt x="178" y="93"/>
                  </a:lnTo>
                  <a:lnTo>
                    <a:pt x="188" y="94"/>
                  </a:lnTo>
                  <a:lnTo>
                    <a:pt x="184" y="86"/>
                  </a:lnTo>
                  <a:lnTo>
                    <a:pt x="179" y="80"/>
                  </a:lnTo>
                  <a:close/>
                  <a:moveTo>
                    <a:pt x="211" y="80"/>
                  </a:moveTo>
                  <a:lnTo>
                    <a:pt x="209" y="92"/>
                  </a:lnTo>
                  <a:lnTo>
                    <a:pt x="209" y="94"/>
                  </a:lnTo>
                  <a:lnTo>
                    <a:pt x="230" y="94"/>
                  </a:lnTo>
                  <a:lnTo>
                    <a:pt x="226" y="84"/>
                  </a:lnTo>
                  <a:lnTo>
                    <a:pt x="225" y="89"/>
                  </a:lnTo>
                  <a:lnTo>
                    <a:pt x="225" y="92"/>
                  </a:lnTo>
                  <a:lnTo>
                    <a:pt x="224" y="93"/>
                  </a:lnTo>
                  <a:lnTo>
                    <a:pt x="221" y="94"/>
                  </a:lnTo>
                  <a:lnTo>
                    <a:pt x="218" y="93"/>
                  </a:lnTo>
                  <a:lnTo>
                    <a:pt x="217" y="92"/>
                  </a:lnTo>
                  <a:lnTo>
                    <a:pt x="213" y="86"/>
                  </a:lnTo>
                  <a:lnTo>
                    <a:pt x="211" y="80"/>
                  </a:lnTo>
                  <a:close/>
                  <a:moveTo>
                    <a:pt x="356" y="77"/>
                  </a:moveTo>
                  <a:lnTo>
                    <a:pt x="356" y="80"/>
                  </a:lnTo>
                  <a:lnTo>
                    <a:pt x="356" y="81"/>
                  </a:lnTo>
                  <a:lnTo>
                    <a:pt x="353" y="83"/>
                  </a:lnTo>
                  <a:lnTo>
                    <a:pt x="351" y="83"/>
                  </a:lnTo>
                  <a:lnTo>
                    <a:pt x="349" y="81"/>
                  </a:lnTo>
                  <a:lnTo>
                    <a:pt x="365" y="115"/>
                  </a:lnTo>
                  <a:lnTo>
                    <a:pt x="365" y="113"/>
                  </a:lnTo>
                  <a:lnTo>
                    <a:pt x="366" y="110"/>
                  </a:lnTo>
                  <a:lnTo>
                    <a:pt x="364" y="109"/>
                  </a:lnTo>
                  <a:lnTo>
                    <a:pt x="361" y="106"/>
                  </a:lnTo>
                  <a:lnTo>
                    <a:pt x="361" y="105"/>
                  </a:lnTo>
                  <a:lnTo>
                    <a:pt x="361" y="102"/>
                  </a:lnTo>
                  <a:lnTo>
                    <a:pt x="362" y="101"/>
                  </a:lnTo>
                  <a:lnTo>
                    <a:pt x="356" y="93"/>
                  </a:lnTo>
                  <a:lnTo>
                    <a:pt x="355" y="90"/>
                  </a:lnTo>
                  <a:lnTo>
                    <a:pt x="355" y="88"/>
                  </a:lnTo>
                  <a:lnTo>
                    <a:pt x="356" y="85"/>
                  </a:lnTo>
                  <a:lnTo>
                    <a:pt x="359" y="85"/>
                  </a:lnTo>
                  <a:lnTo>
                    <a:pt x="361" y="85"/>
                  </a:lnTo>
                  <a:lnTo>
                    <a:pt x="364" y="86"/>
                  </a:lnTo>
                  <a:lnTo>
                    <a:pt x="356" y="77"/>
                  </a:lnTo>
                  <a:close/>
                  <a:moveTo>
                    <a:pt x="146" y="77"/>
                  </a:moveTo>
                  <a:lnTo>
                    <a:pt x="148" y="86"/>
                  </a:lnTo>
                  <a:lnTo>
                    <a:pt x="148" y="89"/>
                  </a:lnTo>
                  <a:lnTo>
                    <a:pt x="146" y="90"/>
                  </a:lnTo>
                  <a:lnTo>
                    <a:pt x="145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67" y="86"/>
                  </a:lnTo>
                  <a:lnTo>
                    <a:pt x="164" y="80"/>
                  </a:lnTo>
                  <a:lnTo>
                    <a:pt x="165" y="88"/>
                  </a:lnTo>
                  <a:lnTo>
                    <a:pt x="165" y="90"/>
                  </a:lnTo>
                  <a:lnTo>
                    <a:pt x="164" y="92"/>
                  </a:lnTo>
                  <a:lnTo>
                    <a:pt x="161" y="92"/>
                  </a:lnTo>
                  <a:lnTo>
                    <a:pt x="160" y="92"/>
                  </a:lnTo>
                  <a:lnTo>
                    <a:pt x="157" y="92"/>
                  </a:lnTo>
                  <a:lnTo>
                    <a:pt x="152" y="84"/>
                  </a:lnTo>
                  <a:lnTo>
                    <a:pt x="146" y="77"/>
                  </a:lnTo>
                  <a:close/>
                  <a:moveTo>
                    <a:pt x="123" y="76"/>
                  </a:moveTo>
                  <a:lnTo>
                    <a:pt x="126" y="83"/>
                  </a:lnTo>
                  <a:lnTo>
                    <a:pt x="127" y="90"/>
                  </a:lnTo>
                  <a:lnTo>
                    <a:pt x="127" y="90"/>
                  </a:lnTo>
                  <a:lnTo>
                    <a:pt x="143" y="92"/>
                  </a:lnTo>
                  <a:lnTo>
                    <a:pt x="141" y="92"/>
                  </a:lnTo>
                  <a:lnTo>
                    <a:pt x="141" y="90"/>
                  </a:lnTo>
                  <a:lnTo>
                    <a:pt x="139" y="86"/>
                  </a:lnTo>
                  <a:lnTo>
                    <a:pt x="139" y="88"/>
                  </a:lnTo>
                  <a:lnTo>
                    <a:pt x="137" y="89"/>
                  </a:lnTo>
                  <a:lnTo>
                    <a:pt x="135" y="90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23" y="76"/>
                  </a:lnTo>
                  <a:close/>
                  <a:moveTo>
                    <a:pt x="383" y="75"/>
                  </a:moveTo>
                  <a:lnTo>
                    <a:pt x="383" y="77"/>
                  </a:lnTo>
                  <a:lnTo>
                    <a:pt x="383" y="79"/>
                  </a:lnTo>
                  <a:lnTo>
                    <a:pt x="389" y="85"/>
                  </a:lnTo>
                  <a:lnTo>
                    <a:pt x="385" y="77"/>
                  </a:lnTo>
                  <a:lnTo>
                    <a:pt x="383" y="75"/>
                  </a:lnTo>
                  <a:close/>
                  <a:moveTo>
                    <a:pt x="313" y="73"/>
                  </a:moveTo>
                  <a:lnTo>
                    <a:pt x="313" y="76"/>
                  </a:lnTo>
                  <a:lnTo>
                    <a:pt x="313" y="79"/>
                  </a:lnTo>
                  <a:lnTo>
                    <a:pt x="310" y="80"/>
                  </a:lnTo>
                  <a:lnTo>
                    <a:pt x="308" y="80"/>
                  </a:lnTo>
                  <a:lnTo>
                    <a:pt x="305" y="79"/>
                  </a:lnTo>
                  <a:lnTo>
                    <a:pt x="302" y="77"/>
                  </a:lnTo>
                  <a:lnTo>
                    <a:pt x="302" y="77"/>
                  </a:lnTo>
                  <a:lnTo>
                    <a:pt x="302" y="79"/>
                  </a:lnTo>
                  <a:lnTo>
                    <a:pt x="302" y="81"/>
                  </a:lnTo>
                  <a:lnTo>
                    <a:pt x="301" y="84"/>
                  </a:lnTo>
                  <a:lnTo>
                    <a:pt x="300" y="85"/>
                  </a:lnTo>
                  <a:lnTo>
                    <a:pt x="297" y="85"/>
                  </a:lnTo>
                  <a:lnTo>
                    <a:pt x="296" y="86"/>
                  </a:lnTo>
                  <a:lnTo>
                    <a:pt x="321" y="79"/>
                  </a:lnTo>
                  <a:lnTo>
                    <a:pt x="321" y="79"/>
                  </a:lnTo>
                  <a:lnTo>
                    <a:pt x="313" y="73"/>
                  </a:lnTo>
                  <a:close/>
                  <a:moveTo>
                    <a:pt x="294" y="71"/>
                  </a:moveTo>
                  <a:lnTo>
                    <a:pt x="292" y="71"/>
                  </a:lnTo>
                  <a:lnTo>
                    <a:pt x="292" y="72"/>
                  </a:lnTo>
                  <a:lnTo>
                    <a:pt x="292" y="75"/>
                  </a:lnTo>
                  <a:lnTo>
                    <a:pt x="292" y="75"/>
                  </a:lnTo>
                  <a:lnTo>
                    <a:pt x="292" y="75"/>
                  </a:lnTo>
                  <a:lnTo>
                    <a:pt x="294" y="76"/>
                  </a:lnTo>
                  <a:lnTo>
                    <a:pt x="294" y="72"/>
                  </a:lnTo>
                  <a:lnTo>
                    <a:pt x="294" y="71"/>
                  </a:lnTo>
                  <a:close/>
                  <a:moveTo>
                    <a:pt x="267" y="60"/>
                  </a:moveTo>
                  <a:lnTo>
                    <a:pt x="262" y="60"/>
                  </a:lnTo>
                  <a:lnTo>
                    <a:pt x="263" y="62"/>
                  </a:lnTo>
                  <a:lnTo>
                    <a:pt x="263" y="63"/>
                  </a:lnTo>
                  <a:lnTo>
                    <a:pt x="264" y="64"/>
                  </a:lnTo>
                  <a:lnTo>
                    <a:pt x="266" y="63"/>
                  </a:lnTo>
                  <a:lnTo>
                    <a:pt x="267" y="60"/>
                  </a:lnTo>
                  <a:close/>
                  <a:moveTo>
                    <a:pt x="250" y="60"/>
                  </a:moveTo>
                  <a:lnTo>
                    <a:pt x="254" y="67"/>
                  </a:lnTo>
                  <a:lnTo>
                    <a:pt x="254" y="64"/>
                  </a:lnTo>
                  <a:lnTo>
                    <a:pt x="255" y="62"/>
                  </a:lnTo>
                  <a:lnTo>
                    <a:pt x="256" y="60"/>
                  </a:lnTo>
                  <a:lnTo>
                    <a:pt x="250" y="60"/>
                  </a:lnTo>
                  <a:close/>
                  <a:moveTo>
                    <a:pt x="284" y="60"/>
                  </a:moveTo>
                  <a:lnTo>
                    <a:pt x="272" y="60"/>
                  </a:lnTo>
                  <a:lnTo>
                    <a:pt x="273" y="62"/>
                  </a:lnTo>
                  <a:lnTo>
                    <a:pt x="276" y="64"/>
                  </a:lnTo>
                  <a:lnTo>
                    <a:pt x="279" y="63"/>
                  </a:lnTo>
                  <a:lnTo>
                    <a:pt x="281" y="62"/>
                  </a:lnTo>
                  <a:lnTo>
                    <a:pt x="284" y="62"/>
                  </a:lnTo>
                  <a:lnTo>
                    <a:pt x="284" y="60"/>
                  </a:lnTo>
                  <a:close/>
                  <a:moveTo>
                    <a:pt x="225" y="60"/>
                  </a:moveTo>
                  <a:lnTo>
                    <a:pt x="232" y="73"/>
                  </a:lnTo>
                  <a:lnTo>
                    <a:pt x="232" y="68"/>
                  </a:lnTo>
                  <a:lnTo>
                    <a:pt x="232" y="65"/>
                  </a:lnTo>
                  <a:lnTo>
                    <a:pt x="233" y="64"/>
                  </a:lnTo>
                  <a:lnTo>
                    <a:pt x="234" y="63"/>
                  </a:lnTo>
                  <a:lnTo>
                    <a:pt x="237" y="63"/>
                  </a:lnTo>
                  <a:lnTo>
                    <a:pt x="238" y="64"/>
                  </a:lnTo>
                  <a:lnTo>
                    <a:pt x="239" y="65"/>
                  </a:lnTo>
                  <a:lnTo>
                    <a:pt x="239" y="63"/>
                  </a:lnTo>
                  <a:lnTo>
                    <a:pt x="239" y="60"/>
                  </a:lnTo>
                  <a:lnTo>
                    <a:pt x="225" y="60"/>
                  </a:lnTo>
                  <a:close/>
                  <a:moveTo>
                    <a:pt x="195" y="58"/>
                  </a:moveTo>
                  <a:lnTo>
                    <a:pt x="198" y="64"/>
                  </a:lnTo>
                  <a:lnTo>
                    <a:pt x="201" y="71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1" y="60"/>
                  </a:lnTo>
                  <a:lnTo>
                    <a:pt x="204" y="59"/>
                  </a:lnTo>
                  <a:lnTo>
                    <a:pt x="205" y="59"/>
                  </a:lnTo>
                  <a:lnTo>
                    <a:pt x="208" y="60"/>
                  </a:lnTo>
                  <a:lnTo>
                    <a:pt x="209" y="62"/>
                  </a:lnTo>
                  <a:lnTo>
                    <a:pt x="213" y="67"/>
                  </a:lnTo>
                  <a:lnTo>
                    <a:pt x="216" y="72"/>
                  </a:lnTo>
                  <a:lnTo>
                    <a:pt x="215" y="62"/>
                  </a:lnTo>
                  <a:lnTo>
                    <a:pt x="216" y="59"/>
                  </a:lnTo>
                  <a:lnTo>
                    <a:pt x="195" y="58"/>
                  </a:lnTo>
                  <a:close/>
                  <a:moveTo>
                    <a:pt x="177" y="58"/>
                  </a:moveTo>
                  <a:lnTo>
                    <a:pt x="177" y="58"/>
                  </a:lnTo>
                  <a:lnTo>
                    <a:pt x="182" y="67"/>
                  </a:lnTo>
                  <a:lnTo>
                    <a:pt x="188" y="76"/>
                  </a:lnTo>
                  <a:lnTo>
                    <a:pt x="186" y="59"/>
                  </a:lnTo>
                  <a:lnTo>
                    <a:pt x="186" y="58"/>
                  </a:lnTo>
                  <a:lnTo>
                    <a:pt x="177" y="58"/>
                  </a:lnTo>
                  <a:close/>
                  <a:moveTo>
                    <a:pt x="162" y="56"/>
                  </a:moveTo>
                  <a:lnTo>
                    <a:pt x="170" y="72"/>
                  </a:lnTo>
                  <a:lnTo>
                    <a:pt x="167" y="60"/>
                  </a:lnTo>
                  <a:lnTo>
                    <a:pt x="169" y="59"/>
                  </a:lnTo>
                  <a:lnTo>
                    <a:pt x="169" y="56"/>
                  </a:lnTo>
                  <a:lnTo>
                    <a:pt x="162" y="56"/>
                  </a:lnTo>
                  <a:close/>
                  <a:moveTo>
                    <a:pt x="143" y="55"/>
                  </a:moveTo>
                  <a:lnTo>
                    <a:pt x="149" y="64"/>
                  </a:lnTo>
                  <a:lnTo>
                    <a:pt x="154" y="72"/>
                  </a:lnTo>
                  <a:lnTo>
                    <a:pt x="153" y="56"/>
                  </a:lnTo>
                  <a:lnTo>
                    <a:pt x="153" y="56"/>
                  </a:lnTo>
                  <a:lnTo>
                    <a:pt x="143" y="55"/>
                  </a:lnTo>
                  <a:close/>
                  <a:moveTo>
                    <a:pt x="131" y="55"/>
                  </a:moveTo>
                  <a:lnTo>
                    <a:pt x="135" y="63"/>
                  </a:lnTo>
                  <a:lnTo>
                    <a:pt x="135" y="58"/>
                  </a:lnTo>
                  <a:lnTo>
                    <a:pt x="135" y="56"/>
                  </a:lnTo>
                  <a:lnTo>
                    <a:pt x="135" y="55"/>
                  </a:lnTo>
                  <a:lnTo>
                    <a:pt x="131" y="55"/>
                  </a:lnTo>
                  <a:close/>
                  <a:moveTo>
                    <a:pt x="344" y="46"/>
                  </a:moveTo>
                  <a:lnTo>
                    <a:pt x="339" y="50"/>
                  </a:lnTo>
                  <a:lnTo>
                    <a:pt x="313" y="64"/>
                  </a:lnTo>
                  <a:lnTo>
                    <a:pt x="317" y="67"/>
                  </a:lnTo>
                  <a:lnTo>
                    <a:pt x="318" y="64"/>
                  </a:lnTo>
                  <a:lnTo>
                    <a:pt x="319" y="63"/>
                  </a:lnTo>
                  <a:lnTo>
                    <a:pt x="321" y="62"/>
                  </a:lnTo>
                  <a:lnTo>
                    <a:pt x="323" y="63"/>
                  </a:lnTo>
                  <a:lnTo>
                    <a:pt x="327" y="64"/>
                  </a:lnTo>
                  <a:lnTo>
                    <a:pt x="326" y="60"/>
                  </a:lnTo>
                  <a:lnTo>
                    <a:pt x="326" y="59"/>
                  </a:lnTo>
                  <a:lnTo>
                    <a:pt x="327" y="56"/>
                  </a:lnTo>
                  <a:lnTo>
                    <a:pt x="328" y="55"/>
                  </a:lnTo>
                  <a:lnTo>
                    <a:pt x="331" y="55"/>
                  </a:lnTo>
                  <a:lnTo>
                    <a:pt x="332" y="56"/>
                  </a:lnTo>
                  <a:lnTo>
                    <a:pt x="336" y="59"/>
                  </a:lnTo>
                  <a:lnTo>
                    <a:pt x="336" y="58"/>
                  </a:lnTo>
                  <a:lnTo>
                    <a:pt x="335" y="56"/>
                  </a:lnTo>
                  <a:lnTo>
                    <a:pt x="336" y="54"/>
                  </a:lnTo>
                  <a:lnTo>
                    <a:pt x="338" y="52"/>
                  </a:lnTo>
                  <a:lnTo>
                    <a:pt x="339" y="51"/>
                  </a:lnTo>
                  <a:lnTo>
                    <a:pt x="342" y="51"/>
                  </a:lnTo>
                  <a:lnTo>
                    <a:pt x="345" y="54"/>
                  </a:lnTo>
                  <a:lnTo>
                    <a:pt x="344" y="50"/>
                  </a:lnTo>
                  <a:lnTo>
                    <a:pt x="343" y="47"/>
                  </a:lnTo>
                  <a:lnTo>
                    <a:pt x="344" y="46"/>
                  </a:lnTo>
                  <a:close/>
                  <a:moveTo>
                    <a:pt x="357" y="38"/>
                  </a:moveTo>
                  <a:lnTo>
                    <a:pt x="355" y="39"/>
                  </a:lnTo>
                  <a:lnTo>
                    <a:pt x="351" y="41"/>
                  </a:lnTo>
                  <a:lnTo>
                    <a:pt x="347" y="43"/>
                  </a:lnTo>
                  <a:lnTo>
                    <a:pt x="349" y="43"/>
                  </a:lnTo>
                  <a:lnTo>
                    <a:pt x="352" y="45"/>
                  </a:lnTo>
                  <a:lnTo>
                    <a:pt x="357" y="48"/>
                  </a:lnTo>
                  <a:lnTo>
                    <a:pt x="355" y="46"/>
                  </a:lnTo>
                  <a:lnTo>
                    <a:pt x="353" y="43"/>
                  </a:lnTo>
                  <a:lnTo>
                    <a:pt x="355" y="41"/>
                  </a:lnTo>
                  <a:lnTo>
                    <a:pt x="356" y="39"/>
                  </a:lnTo>
                  <a:lnTo>
                    <a:pt x="359" y="39"/>
                  </a:lnTo>
                  <a:lnTo>
                    <a:pt x="361" y="39"/>
                  </a:lnTo>
                  <a:lnTo>
                    <a:pt x="362" y="41"/>
                  </a:lnTo>
                  <a:lnTo>
                    <a:pt x="368" y="47"/>
                  </a:lnTo>
                  <a:lnTo>
                    <a:pt x="372" y="52"/>
                  </a:lnTo>
                  <a:lnTo>
                    <a:pt x="368" y="45"/>
                  </a:lnTo>
                  <a:lnTo>
                    <a:pt x="364" y="41"/>
                  </a:lnTo>
                  <a:lnTo>
                    <a:pt x="361" y="39"/>
                  </a:lnTo>
                  <a:lnTo>
                    <a:pt x="357" y="38"/>
                  </a:lnTo>
                  <a:close/>
                  <a:moveTo>
                    <a:pt x="293" y="12"/>
                  </a:moveTo>
                  <a:lnTo>
                    <a:pt x="268" y="16"/>
                  </a:lnTo>
                  <a:lnTo>
                    <a:pt x="242" y="22"/>
                  </a:lnTo>
                  <a:lnTo>
                    <a:pt x="217" y="28"/>
                  </a:lnTo>
                  <a:lnTo>
                    <a:pt x="191" y="28"/>
                  </a:lnTo>
                  <a:lnTo>
                    <a:pt x="86" y="16"/>
                  </a:lnTo>
                  <a:lnTo>
                    <a:pt x="98" y="26"/>
                  </a:lnTo>
                  <a:lnTo>
                    <a:pt x="110" y="35"/>
                  </a:lnTo>
                  <a:lnTo>
                    <a:pt x="120" y="46"/>
                  </a:lnTo>
                  <a:lnTo>
                    <a:pt x="122" y="46"/>
                  </a:lnTo>
                  <a:lnTo>
                    <a:pt x="122" y="46"/>
                  </a:lnTo>
                  <a:lnTo>
                    <a:pt x="201" y="48"/>
                  </a:lnTo>
                  <a:lnTo>
                    <a:pt x="281" y="51"/>
                  </a:lnTo>
                  <a:lnTo>
                    <a:pt x="287" y="31"/>
                  </a:lnTo>
                  <a:lnTo>
                    <a:pt x="293" y="12"/>
                  </a:lnTo>
                  <a:close/>
                  <a:moveTo>
                    <a:pt x="300" y="0"/>
                  </a:moveTo>
                  <a:lnTo>
                    <a:pt x="302" y="1"/>
                  </a:lnTo>
                  <a:lnTo>
                    <a:pt x="304" y="3"/>
                  </a:lnTo>
                  <a:lnTo>
                    <a:pt x="305" y="5"/>
                  </a:lnTo>
                  <a:lnTo>
                    <a:pt x="305" y="7"/>
                  </a:lnTo>
                  <a:lnTo>
                    <a:pt x="300" y="24"/>
                  </a:lnTo>
                  <a:lnTo>
                    <a:pt x="294" y="39"/>
                  </a:lnTo>
                  <a:lnTo>
                    <a:pt x="292" y="55"/>
                  </a:lnTo>
                  <a:lnTo>
                    <a:pt x="290" y="58"/>
                  </a:lnTo>
                  <a:lnTo>
                    <a:pt x="290" y="58"/>
                  </a:lnTo>
                  <a:lnTo>
                    <a:pt x="292" y="60"/>
                  </a:lnTo>
                  <a:lnTo>
                    <a:pt x="293" y="62"/>
                  </a:lnTo>
                  <a:lnTo>
                    <a:pt x="293" y="64"/>
                  </a:lnTo>
                  <a:lnTo>
                    <a:pt x="310" y="56"/>
                  </a:lnTo>
                  <a:lnTo>
                    <a:pt x="327" y="46"/>
                  </a:lnTo>
                  <a:lnTo>
                    <a:pt x="343" y="35"/>
                  </a:lnTo>
                  <a:lnTo>
                    <a:pt x="360" y="25"/>
                  </a:lnTo>
                  <a:lnTo>
                    <a:pt x="362" y="25"/>
                  </a:lnTo>
                  <a:lnTo>
                    <a:pt x="365" y="25"/>
                  </a:lnTo>
                  <a:lnTo>
                    <a:pt x="368" y="28"/>
                  </a:lnTo>
                  <a:lnTo>
                    <a:pt x="382" y="50"/>
                  </a:lnTo>
                  <a:lnTo>
                    <a:pt x="394" y="73"/>
                  </a:lnTo>
                  <a:lnTo>
                    <a:pt x="406" y="98"/>
                  </a:lnTo>
                  <a:lnTo>
                    <a:pt x="417" y="123"/>
                  </a:lnTo>
                  <a:lnTo>
                    <a:pt x="431" y="145"/>
                  </a:lnTo>
                  <a:lnTo>
                    <a:pt x="446" y="168"/>
                  </a:lnTo>
                  <a:lnTo>
                    <a:pt x="465" y="187"/>
                  </a:lnTo>
                  <a:lnTo>
                    <a:pt x="467" y="189"/>
                  </a:lnTo>
                  <a:lnTo>
                    <a:pt x="467" y="191"/>
                  </a:lnTo>
                  <a:lnTo>
                    <a:pt x="466" y="194"/>
                  </a:lnTo>
                  <a:lnTo>
                    <a:pt x="463" y="195"/>
                  </a:lnTo>
                  <a:lnTo>
                    <a:pt x="462" y="196"/>
                  </a:lnTo>
                  <a:lnTo>
                    <a:pt x="438" y="194"/>
                  </a:lnTo>
                  <a:lnTo>
                    <a:pt x="419" y="186"/>
                  </a:lnTo>
                  <a:lnTo>
                    <a:pt x="400" y="174"/>
                  </a:lnTo>
                  <a:lnTo>
                    <a:pt x="383" y="158"/>
                  </a:lnTo>
                  <a:lnTo>
                    <a:pt x="369" y="141"/>
                  </a:lnTo>
                  <a:lnTo>
                    <a:pt x="357" y="122"/>
                  </a:lnTo>
                  <a:lnTo>
                    <a:pt x="347" y="102"/>
                  </a:lnTo>
                  <a:lnTo>
                    <a:pt x="338" y="81"/>
                  </a:lnTo>
                  <a:lnTo>
                    <a:pt x="322" y="90"/>
                  </a:lnTo>
                  <a:lnTo>
                    <a:pt x="304" y="96"/>
                  </a:lnTo>
                  <a:lnTo>
                    <a:pt x="328" y="115"/>
                  </a:lnTo>
                  <a:lnTo>
                    <a:pt x="349" y="139"/>
                  </a:lnTo>
                  <a:lnTo>
                    <a:pt x="366" y="166"/>
                  </a:lnTo>
                  <a:lnTo>
                    <a:pt x="378" y="196"/>
                  </a:lnTo>
                  <a:lnTo>
                    <a:pt x="383" y="228"/>
                  </a:lnTo>
                  <a:lnTo>
                    <a:pt x="382" y="259"/>
                  </a:lnTo>
                  <a:lnTo>
                    <a:pt x="374" y="289"/>
                  </a:lnTo>
                  <a:lnTo>
                    <a:pt x="361" y="313"/>
                  </a:lnTo>
                  <a:lnTo>
                    <a:pt x="345" y="333"/>
                  </a:lnTo>
                  <a:lnTo>
                    <a:pt x="326" y="347"/>
                  </a:lnTo>
                  <a:lnTo>
                    <a:pt x="304" y="359"/>
                  </a:lnTo>
                  <a:lnTo>
                    <a:pt x="280" y="368"/>
                  </a:lnTo>
                  <a:lnTo>
                    <a:pt x="284" y="372"/>
                  </a:lnTo>
                  <a:lnTo>
                    <a:pt x="289" y="377"/>
                  </a:lnTo>
                  <a:lnTo>
                    <a:pt x="292" y="382"/>
                  </a:lnTo>
                  <a:lnTo>
                    <a:pt x="293" y="384"/>
                  </a:lnTo>
                  <a:lnTo>
                    <a:pt x="293" y="386"/>
                  </a:lnTo>
                  <a:lnTo>
                    <a:pt x="292" y="389"/>
                  </a:lnTo>
                  <a:lnTo>
                    <a:pt x="290" y="390"/>
                  </a:lnTo>
                  <a:lnTo>
                    <a:pt x="272" y="399"/>
                  </a:lnTo>
                  <a:lnTo>
                    <a:pt x="254" y="405"/>
                  </a:lnTo>
                  <a:lnTo>
                    <a:pt x="233" y="406"/>
                  </a:lnTo>
                  <a:lnTo>
                    <a:pt x="213" y="406"/>
                  </a:lnTo>
                  <a:lnTo>
                    <a:pt x="194" y="406"/>
                  </a:lnTo>
                  <a:lnTo>
                    <a:pt x="173" y="406"/>
                  </a:lnTo>
                  <a:lnTo>
                    <a:pt x="152" y="405"/>
                  </a:lnTo>
                  <a:lnTo>
                    <a:pt x="131" y="403"/>
                  </a:lnTo>
                  <a:lnTo>
                    <a:pt x="110" y="399"/>
                  </a:lnTo>
                  <a:lnTo>
                    <a:pt x="92" y="391"/>
                  </a:lnTo>
                  <a:lnTo>
                    <a:pt x="89" y="389"/>
                  </a:lnTo>
                  <a:lnTo>
                    <a:pt x="89" y="386"/>
                  </a:lnTo>
                  <a:lnTo>
                    <a:pt x="90" y="384"/>
                  </a:lnTo>
                  <a:lnTo>
                    <a:pt x="95" y="374"/>
                  </a:lnTo>
                  <a:lnTo>
                    <a:pt x="102" y="365"/>
                  </a:lnTo>
                  <a:lnTo>
                    <a:pt x="78" y="356"/>
                  </a:lnTo>
                  <a:lnTo>
                    <a:pt x="56" y="346"/>
                  </a:lnTo>
                  <a:lnTo>
                    <a:pt x="37" y="331"/>
                  </a:lnTo>
                  <a:lnTo>
                    <a:pt x="21" y="314"/>
                  </a:lnTo>
                  <a:lnTo>
                    <a:pt x="9" y="293"/>
                  </a:lnTo>
                  <a:lnTo>
                    <a:pt x="1" y="268"/>
                  </a:lnTo>
                  <a:lnTo>
                    <a:pt x="0" y="241"/>
                  </a:lnTo>
                  <a:lnTo>
                    <a:pt x="4" y="213"/>
                  </a:lnTo>
                  <a:lnTo>
                    <a:pt x="12" y="185"/>
                  </a:lnTo>
                  <a:lnTo>
                    <a:pt x="25" y="158"/>
                  </a:lnTo>
                  <a:lnTo>
                    <a:pt x="40" y="135"/>
                  </a:lnTo>
                  <a:lnTo>
                    <a:pt x="60" y="115"/>
                  </a:lnTo>
                  <a:lnTo>
                    <a:pt x="84" y="100"/>
                  </a:lnTo>
                  <a:lnTo>
                    <a:pt x="110" y="89"/>
                  </a:lnTo>
                  <a:lnTo>
                    <a:pt x="110" y="89"/>
                  </a:lnTo>
                  <a:lnTo>
                    <a:pt x="112" y="65"/>
                  </a:lnTo>
                  <a:lnTo>
                    <a:pt x="112" y="63"/>
                  </a:lnTo>
                  <a:lnTo>
                    <a:pt x="112" y="60"/>
                  </a:lnTo>
                  <a:lnTo>
                    <a:pt x="112" y="56"/>
                  </a:lnTo>
                  <a:lnTo>
                    <a:pt x="114" y="54"/>
                  </a:lnTo>
                  <a:lnTo>
                    <a:pt x="115" y="52"/>
                  </a:lnTo>
                  <a:lnTo>
                    <a:pt x="116" y="51"/>
                  </a:lnTo>
                  <a:lnTo>
                    <a:pt x="118" y="51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05" y="42"/>
                  </a:lnTo>
                  <a:lnTo>
                    <a:pt x="92" y="34"/>
                  </a:lnTo>
                  <a:lnTo>
                    <a:pt x="81" y="25"/>
                  </a:lnTo>
                  <a:lnTo>
                    <a:pt x="72" y="12"/>
                  </a:lnTo>
                  <a:lnTo>
                    <a:pt x="72" y="11"/>
                  </a:lnTo>
                  <a:lnTo>
                    <a:pt x="72" y="8"/>
                  </a:lnTo>
                  <a:lnTo>
                    <a:pt x="73" y="7"/>
                  </a:lnTo>
                  <a:lnTo>
                    <a:pt x="74" y="5"/>
                  </a:lnTo>
                  <a:lnTo>
                    <a:pt x="77" y="5"/>
                  </a:lnTo>
                  <a:lnTo>
                    <a:pt x="107" y="9"/>
                  </a:lnTo>
                  <a:lnTo>
                    <a:pt x="139" y="14"/>
                  </a:lnTo>
                  <a:lnTo>
                    <a:pt x="170" y="17"/>
                  </a:lnTo>
                  <a:lnTo>
                    <a:pt x="201" y="17"/>
                  </a:lnTo>
                  <a:lnTo>
                    <a:pt x="234" y="13"/>
                  </a:lnTo>
                  <a:lnTo>
                    <a:pt x="267" y="5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D0707"/>
                </a:solidFill>
              </a:endParaRPr>
            </a:p>
          </p:txBody>
        </p:sp>
        <p:sp>
          <p:nvSpPr>
            <p:cNvPr id="6" name="Freeform 18"/>
            <p:cNvSpPr>
              <a:spLocks noEditPoints="1"/>
            </p:cNvSpPr>
            <p:nvPr/>
          </p:nvSpPr>
          <p:spPr bwMode="auto">
            <a:xfrm>
              <a:off x="6056313" y="1338263"/>
              <a:ext cx="530225" cy="303213"/>
            </a:xfrm>
            <a:custGeom>
              <a:avLst/>
              <a:gdLst>
                <a:gd name="T0" fmla="*/ 70 w 334"/>
                <a:gd name="T1" fmla="*/ 161 h 191"/>
                <a:gd name="T2" fmla="*/ 62 w 334"/>
                <a:gd name="T3" fmla="*/ 160 h 191"/>
                <a:gd name="T4" fmla="*/ 263 w 334"/>
                <a:gd name="T5" fmla="*/ 162 h 191"/>
                <a:gd name="T6" fmla="*/ 297 w 334"/>
                <a:gd name="T7" fmla="*/ 117 h 191"/>
                <a:gd name="T8" fmla="*/ 268 w 334"/>
                <a:gd name="T9" fmla="*/ 145 h 191"/>
                <a:gd name="T10" fmla="*/ 313 w 334"/>
                <a:gd name="T11" fmla="*/ 111 h 191"/>
                <a:gd name="T12" fmla="*/ 70 w 334"/>
                <a:gd name="T13" fmla="*/ 77 h 191"/>
                <a:gd name="T14" fmla="*/ 51 w 334"/>
                <a:gd name="T15" fmla="*/ 106 h 191"/>
                <a:gd name="T16" fmla="*/ 41 w 334"/>
                <a:gd name="T17" fmla="*/ 144 h 191"/>
                <a:gd name="T18" fmla="*/ 102 w 334"/>
                <a:gd name="T19" fmla="*/ 71 h 191"/>
                <a:gd name="T20" fmla="*/ 32 w 334"/>
                <a:gd name="T21" fmla="*/ 109 h 191"/>
                <a:gd name="T22" fmla="*/ 13 w 334"/>
                <a:gd name="T23" fmla="*/ 76 h 191"/>
                <a:gd name="T24" fmla="*/ 219 w 334"/>
                <a:gd name="T25" fmla="*/ 84 h 191"/>
                <a:gd name="T26" fmla="*/ 153 w 334"/>
                <a:gd name="T27" fmla="*/ 178 h 191"/>
                <a:gd name="T28" fmla="*/ 194 w 334"/>
                <a:gd name="T29" fmla="*/ 98 h 191"/>
                <a:gd name="T30" fmla="*/ 135 w 334"/>
                <a:gd name="T31" fmla="*/ 177 h 191"/>
                <a:gd name="T32" fmla="*/ 199 w 334"/>
                <a:gd name="T33" fmla="*/ 172 h 191"/>
                <a:gd name="T34" fmla="*/ 210 w 334"/>
                <a:gd name="T35" fmla="*/ 138 h 191"/>
                <a:gd name="T36" fmla="*/ 173 w 334"/>
                <a:gd name="T37" fmla="*/ 173 h 191"/>
                <a:gd name="T38" fmla="*/ 139 w 334"/>
                <a:gd name="T39" fmla="*/ 118 h 191"/>
                <a:gd name="T40" fmla="*/ 127 w 334"/>
                <a:gd name="T41" fmla="*/ 143 h 191"/>
                <a:gd name="T42" fmla="*/ 313 w 334"/>
                <a:gd name="T43" fmla="*/ 77 h 191"/>
                <a:gd name="T44" fmla="*/ 289 w 334"/>
                <a:gd name="T45" fmla="*/ 51 h 191"/>
                <a:gd name="T46" fmla="*/ 204 w 334"/>
                <a:gd name="T47" fmla="*/ 177 h 191"/>
                <a:gd name="T48" fmla="*/ 276 w 334"/>
                <a:gd name="T49" fmla="*/ 81 h 191"/>
                <a:gd name="T50" fmla="*/ 26 w 334"/>
                <a:gd name="T51" fmla="*/ 47 h 191"/>
                <a:gd name="T52" fmla="*/ 122 w 334"/>
                <a:gd name="T53" fmla="*/ 34 h 191"/>
                <a:gd name="T54" fmla="*/ 127 w 334"/>
                <a:gd name="T55" fmla="*/ 39 h 191"/>
                <a:gd name="T56" fmla="*/ 88 w 334"/>
                <a:gd name="T57" fmla="*/ 34 h 191"/>
                <a:gd name="T58" fmla="*/ 97 w 334"/>
                <a:gd name="T59" fmla="*/ 33 h 191"/>
                <a:gd name="T60" fmla="*/ 147 w 334"/>
                <a:gd name="T61" fmla="*/ 39 h 191"/>
                <a:gd name="T62" fmla="*/ 160 w 334"/>
                <a:gd name="T63" fmla="*/ 31 h 191"/>
                <a:gd name="T64" fmla="*/ 202 w 334"/>
                <a:gd name="T65" fmla="*/ 26 h 191"/>
                <a:gd name="T66" fmla="*/ 202 w 334"/>
                <a:gd name="T67" fmla="*/ 26 h 191"/>
                <a:gd name="T68" fmla="*/ 51 w 334"/>
                <a:gd name="T69" fmla="*/ 39 h 191"/>
                <a:gd name="T70" fmla="*/ 63 w 334"/>
                <a:gd name="T71" fmla="*/ 46 h 191"/>
                <a:gd name="T72" fmla="*/ 39 w 334"/>
                <a:gd name="T73" fmla="*/ 20 h 191"/>
                <a:gd name="T74" fmla="*/ 261 w 334"/>
                <a:gd name="T75" fmla="*/ 20 h 191"/>
                <a:gd name="T76" fmla="*/ 223 w 334"/>
                <a:gd name="T77" fmla="*/ 25 h 191"/>
                <a:gd name="T78" fmla="*/ 233 w 334"/>
                <a:gd name="T79" fmla="*/ 30 h 191"/>
                <a:gd name="T80" fmla="*/ 253 w 334"/>
                <a:gd name="T81" fmla="*/ 25 h 191"/>
                <a:gd name="T82" fmla="*/ 274 w 334"/>
                <a:gd name="T83" fmla="*/ 25 h 191"/>
                <a:gd name="T84" fmla="*/ 283 w 334"/>
                <a:gd name="T85" fmla="*/ 30 h 191"/>
                <a:gd name="T86" fmla="*/ 305 w 334"/>
                <a:gd name="T87" fmla="*/ 26 h 191"/>
                <a:gd name="T88" fmla="*/ 312 w 334"/>
                <a:gd name="T89" fmla="*/ 46 h 191"/>
                <a:gd name="T90" fmla="*/ 300 w 334"/>
                <a:gd name="T91" fmla="*/ 22 h 191"/>
                <a:gd name="T92" fmla="*/ 25 w 334"/>
                <a:gd name="T93" fmla="*/ 12 h 191"/>
                <a:gd name="T94" fmla="*/ 83 w 334"/>
                <a:gd name="T95" fmla="*/ 18 h 191"/>
                <a:gd name="T96" fmla="*/ 251 w 334"/>
                <a:gd name="T97" fmla="*/ 8 h 191"/>
                <a:gd name="T98" fmla="*/ 333 w 334"/>
                <a:gd name="T99" fmla="*/ 52 h 191"/>
                <a:gd name="T100" fmla="*/ 274 w 334"/>
                <a:gd name="T101" fmla="*/ 170 h 191"/>
                <a:gd name="T102" fmla="*/ 73 w 334"/>
                <a:gd name="T103" fmla="*/ 177 h 191"/>
                <a:gd name="T104" fmla="*/ 15 w 334"/>
                <a:gd name="T105" fmla="*/ 130 h 191"/>
                <a:gd name="T106" fmla="*/ 3 w 334"/>
                <a:gd name="T107" fmla="*/ 4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4" h="191">
                  <a:moveTo>
                    <a:pt x="110" y="130"/>
                  </a:moveTo>
                  <a:lnTo>
                    <a:pt x="94" y="147"/>
                  </a:lnTo>
                  <a:lnTo>
                    <a:pt x="76" y="162"/>
                  </a:lnTo>
                  <a:lnTo>
                    <a:pt x="73" y="164"/>
                  </a:lnTo>
                  <a:lnTo>
                    <a:pt x="71" y="162"/>
                  </a:lnTo>
                  <a:lnTo>
                    <a:pt x="70" y="161"/>
                  </a:lnTo>
                  <a:lnTo>
                    <a:pt x="68" y="158"/>
                  </a:lnTo>
                  <a:lnTo>
                    <a:pt x="70" y="155"/>
                  </a:lnTo>
                  <a:lnTo>
                    <a:pt x="77" y="139"/>
                  </a:lnTo>
                  <a:lnTo>
                    <a:pt x="71" y="149"/>
                  </a:lnTo>
                  <a:lnTo>
                    <a:pt x="63" y="158"/>
                  </a:lnTo>
                  <a:lnTo>
                    <a:pt x="62" y="160"/>
                  </a:lnTo>
                  <a:lnTo>
                    <a:pt x="88" y="170"/>
                  </a:lnTo>
                  <a:lnTo>
                    <a:pt x="110" y="130"/>
                  </a:lnTo>
                  <a:close/>
                  <a:moveTo>
                    <a:pt x="293" y="94"/>
                  </a:moveTo>
                  <a:lnTo>
                    <a:pt x="268" y="132"/>
                  </a:lnTo>
                  <a:lnTo>
                    <a:pt x="242" y="170"/>
                  </a:lnTo>
                  <a:lnTo>
                    <a:pt x="263" y="162"/>
                  </a:lnTo>
                  <a:lnTo>
                    <a:pt x="283" y="152"/>
                  </a:lnTo>
                  <a:lnTo>
                    <a:pt x="289" y="147"/>
                  </a:lnTo>
                  <a:lnTo>
                    <a:pt x="288" y="145"/>
                  </a:lnTo>
                  <a:lnTo>
                    <a:pt x="287" y="143"/>
                  </a:lnTo>
                  <a:lnTo>
                    <a:pt x="287" y="140"/>
                  </a:lnTo>
                  <a:lnTo>
                    <a:pt x="297" y="117"/>
                  </a:lnTo>
                  <a:lnTo>
                    <a:pt x="279" y="145"/>
                  </a:lnTo>
                  <a:lnTo>
                    <a:pt x="276" y="148"/>
                  </a:lnTo>
                  <a:lnTo>
                    <a:pt x="274" y="148"/>
                  </a:lnTo>
                  <a:lnTo>
                    <a:pt x="271" y="148"/>
                  </a:lnTo>
                  <a:lnTo>
                    <a:pt x="270" y="147"/>
                  </a:lnTo>
                  <a:lnTo>
                    <a:pt x="268" y="145"/>
                  </a:lnTo>
                  <a:lnTo>
                    <a:pt x="267" y="143"/>
                  </a:lnTo>
                  <a:lnTo>
                    <a:pt x="268" y="140"/>
                  </a:lnTo>
                  <a:lnTo>
                    <a:pt x="280" y="117"/>
                  </a:lnTo>
                  <a:lnTo>
                    <a:pt x="293" y="94"/>
                  </a:lnTo>
                  <a:close/>
                  <a:moveTo>
                    <a:pt x="322" y="89"/>
                  </a:moveTo>
                  <a:lnTo>
                    <a:pt x="313" y="111"/>
                  </a:lnTo>
                  <a:lnTo>
                    <a:pt x="314" y="113"/>
                  </a:lnTo>
                  <a:lnTo>
                    <a:pt x="314" y="115"/>
                  </a:lnTo>
                  <a:lnTo>
                    <a:pt x="314" y="117"/>
                  </a:lnTo>
                  <a:lnTo>
                    <a:pt x="320" y="103"/>
                  </a:lnTo>
                  <a:lnTo>
                    <a:pt x="322" y="89"/>
                  </a:lnTo>
                  <a:close/>
                  <a:moveTo>
                    <a:pt x="70" y="77"/>
                  </a:moveTo>
                  <a:lnTo>
                    <a:pt x="41" y="114"/>
                  </a:lnTo>
                  <a:lnTo>
                    <a:pt x="34" y="122"/>
                  </a:lnTo>
                  <a:lnTo>
                    <a:pt x="28" y="128"/>
                  </a:lnTo>
                  <a:lnTo>
                    <a:pt x="34" y="138"/>
                  </a:lnTo>
                  <a:lnTo>
                    <a:pt x="35" y="136"/>
                  </a:lnTo>
                  <a:lnTo>
                    <a:pt x="51" y="106"/>
                  </a:lnTo>
                  <a:lnTo>
                    <a:pt x="70" y="77"/>
                  </a:lnTo>
                  <a:close/>
                  <a:moveTo>
                    <a:pt x="102" y="71"/>
                  </a:moveTo>
                  <a:lnTo>
                    <a:pt x="72" y="106"/>
                  </a:lnTo>
                  <a:lnTo>
                    <a:pt x="43" y="143"/>
                  </a:lnTo>
                  <a:lnTo>
                    <a:pt x="42" y="144"/>
                  </a:lnTo>
                  <a:lnTo>
                    <a:pt x="41" y="144"/>
                  </a:lnTo>
                  <a:lnTo>
                    <a:pt x="47" y="149"/>
                  </a:lnTo>
                  <a:lnTo>
                    <a:pt x="54" y="155"/>
                  </a:lnTo>
                  <a:lnTo>
                    <a:pt x="54" y="152"/>
                  </a:lnTo>
                  <a:lnTo>
                    <a:pt x="71" y="127"/>
                  </a:lnTo>
                  <a:lnTo>
                    <a:pt x="87" y="102"/>
                  </a:lnTo>
                  <a:lnTo>
                    <a:pt x="102" y="71"/>
                  </a:lnTo>
                  <a:close/>
                  <a:moveTo>
                    <a:pt x="58" y="66"/>
                  </a:moveTo>
                  <a:lnTo>
                    <a:pt x="37" y="84"/>
                  </a:lnTo>
                  <a:lnTo>
                    <a:pt x="15" y="101"/>
                  </a:lnTo>
                  <a:lnTo>
                    <a:pt x="18" y="110"/>
                  </a:lnTo>
                  <a:lnTo>
                    <a:pt x="22" y="119"/>
                  </a:lnTo>
                  <a:lnTo>
                    <a:pt x="32" y="109"/>
                  </a:lnTo>
                  <a:lnTo>
                    <a:pt x="46" y="88"/>
                  </a:lnTo>
                  <a:lnTo>
                    <a:pt x="58" y="66"/>
                  </a:lnTo>
                  <a:close/>
                  <a:moveTo>
                    <a:pt x="30" y="66"/>
                  </a:moveTo>
                  <a:lnTo>
                    <a:pt x="18" y="75"/>
                  </a:lnTo>
                  <a:lnTo>
                    <a:pt x="16" y="76"/>
                  </a:lnTo>
                  <a:lnTo>
                    <a:pt x="13" y="76"/>
                  </a:lnTo>
                  <a:lnTo>
                    <a:pt x="12" y="75"/>
                  </a:lnTo>
                  <a:lnTo>
                    <a:pt x="12" y="85"/>
                  </a:lnTo>
                  <a:lnTo>
                    <a:pt x="21" y="75"/>
                  </a:lnTo>
                  <a:lnTo>
                    <a:pt x="30" y="66"/>
                  </a:lnTo>
                  <a:close/>
                  <a:moveTo>
                    <a:pt x="233" y="59"/>
                  </a:moveTo>
                  <a:lnTo>
                    <a:pt x="219" y="84"/>
                  </a:lnTo>
                  <a:lnTo>
                    <a:pt x="206" y="107"/>
                  </a:lnTo>
                  <a:lnTo>
                    <a:pt x="191" y="132"/>
                  </a:lnTo>
                  <a:lnTo>
                    <a:pt x="177" y="155"/>
                  </a:lnTo>
                  <a:lnTo>
                    <a:pt x="159" y="177"/>
                  </a:lnTo>
                  <a:lnTo>
                    <a:pt x="156" y="178"/>
                  </a:lnTo>
                  <a:lnTo>
                    <a:pt x="153" y="178"/>
                  </a:lnTo>
                  <a:lnTo>
                    <a:pt x="152" y="177"/>
                  </a:lnTo>
                  <a:lnTo>
                    <a:pt x="149" y="175"/>
                  </a:lnTo>
                  <a:lnTo>
                    <a:pt x="149" y="173"/>
                  </a:lnTo>
                  <a:lnTo>
                    <a:pt x="151" y="170"/>
                  </a:lnTo>
                  <a:lnTo>
                    <a:pt x="172" y="135"/>
                  </a:lnTo>
                  <a:lnTo>
                    <a:pt x="194" y="98"/>
                  </a:lnTo>
                  <a:lnTo>
                    <a:pt x="212" y="62"/>
                  </a:lnTo>
                  <a:lnTo>
                    <a:pt x="193" y="92"/>
                  </a:lnTo>
                  <a:lnTo>
                    <a:pt x="176" y="123"/>
                  </a:lnTo>
                  <a:lnTo>
                    <a:pt x="164" y="143"/>
                  </a:lnTo>
                  <a:lnTo>
                    <a:pt x="151" y="161"/>
                  </a:lnTo>
                  <a:lnTo>
                    <a:pt x="135" y="177"/>
                  </a:lnTo>
                  <a:lnTo>
                    <a:pt x="166" y="178"/>
                  </a:lnTo>
                  <a:lnTo>
                    <a:pt x="199" y="177"/>
                  </a:lnTo>
                  <a:lnTo>
                    <a:pt x="204" y="177"/>
                  </a:lnTo>
                  <a:lnTo>
                    <a:pt x="202" y="175"/>
                  </a:lnTo>
                  <a:lnTo>
                    <a:pt x="200" y="174"/>
                  </a:lnTo>
                  <a:lnTo>
                    <a:pt x="199" y="172"/>
                  </a:lnTo>
                  <a:lnTo>
                    <a:pt x="200" y="169"/>
                  </a:lnTo>
                  <a:lnTo>
                    <a:pt x="220" y="134"/>
                  </a:lnTo>
                  <a:lnTo>
                    <a:pt x="241" y="98"/>
                  </a:lnTo>
                  <a:lnTo>
                    <a:pt x="259" y="62"/>
                  </a:lnTo>
                  <a:lnTo>
                    <a:pt x="234" y="100"/>
                  </a:lnTo>
                  <a:lnTo>
                    <a:pt x="210" y="138"/>
                  </a:lnTo>
                  <a:lnTo>
                    <a:pt x="183" y="175"/>
                  </a:lnTo>
                  <a:lnTo>
                    <a:pt x="181" y="177"/>
                  </a:lnTo>
                  <a:lnTo>
                    <a:pt x="178" y="178"/>
                  </a:lnTo>
                  <a:lnTo>
                    <a:pt x="176" y="177"/>
                  </a:lnTo>
                  <a:lnTo>
                    <a:pt x="174" y="175"/>
                  </a:lnTo>
                  <a:lnTo>
                    <a:pt x="173" y="173"/>
                  </a:lnTo>
                  <a:lnTo>
                    <a:pt x="174" y="170"/>
                  </a:lnTo>
                  <a:lnTo>
                    <a:pt x="206" y="117"/>
                  </a:lnTo>
                  <a:lnTo>
                    <a:pt x="233" y="59"/>
                  </a:lnTo>
                  <a:close/>
                  <a:moveTo>
                    <a:pt x="173" y="59"/>
                  </a:moveTo>
                  <a:lnTo>
                    <a:pt x="155" y="88"/>
                  </a:lnTo>
                  <a:lnTo>
                    <a:pt x="139" y="118"/>
                  </a:lnTo>
                  <a:lnTo>
                    <a:pt x="121" y="147"/>
                  </a:lnTo>
                  <a:lnTo>
                    <a:pt x="100" y="173"/>
                  </a:lnTo>
                  <a:lnTo>
                    <a:pt x="113" y="174"/>
                  </a:lnTo>
                  <a:lnTo>
                    <a:pt x="111" y="173"/>
                  </a:lnTo>
                  <a:lnTo>
                    <a:pt x="113" y="170"/>
                  </a:lnTo>
                  <a:lnTo>
                    <a:pt x="127" y="143"/>
                  </a:lnTo>
                  <a:lnTo>
                    <a:pt x="144" y="115"/>
                  </a:lnTo>
                  <a:lnTo>
                    <a:pt x="160" y="88"/>
                  </a:lnTo>
                  <a:lnTo>
                    <a:pt x="173" y="59"/>
                  </a:lnTo>
                  <a:close/>
                  <a:moveTo>
                    <a:pt x="320" y="52"/>
                  </a:moveTo>
                  <a:lnTo>
                    <a:pt x="320" y="52"/>
                  </a:lnTo>
                  <a:lnTo>
                    <a:pt x="313" y="77"/>
                  </a:lnTo>
                  <a:lnTo>
                    <a:pt x="316" y="75"/>
                  </a:lnTo>
                  <a:lnTo>
                    <a:pt x="318" y="72"/>
                  </a:lnTo>
                  <a:lnTo>
                    <a:pt x="320" y="72"/>
                  </a:lnTo>
                  <a:lnTo>
                    <a:pt x="322" y="73"/>
                  </a:lnTo>
                  <a:lnTo>
                    <a:pt x="320" y="52"/>
                  </a:lnTo>
                  <a:close/>
                  <a:moveTo>
                    <a:pt x="289" y="51"/>
                  </a:moveTo>
                  <a:lnTo>
                    <a:pt x="268" y="81"/>
                  </a:lnTo>
                  <a:lnTo>
                    <a:pt x="249" y="113"/>
                  </a:lnTo>
                  <a:lnTo>
                    <a:pt x="229" y="144"/>
                  </a:lnTo>
                  <a:lnTo>
                    <a:pt x="210" y="174"/>
                  </a:lnTo>
                  <a:lnTo>
                    <a:pt x="207" y="175"/>
                  </a:lnTo>
                  <a:lnTo>
                    <a:pt x="204" y="177"/>
                  </a:lnTo>
                  <a:lnTo>
                    <a:pt x="231" y="173"/>
                  </a:lnTo>
                  <a:lnTo>
                    <a:pt x="231" y="170"/>
                  </a:lnTo>
                  <a:lnTo>
                    <a:pt x="231" y="168"/>
                  </a:lnTo>
                  <a:lnTo>
                    <a:pt x="245" y="138"/>
                  </a:lnTo>
                  <a:lnTo>
                    <a:pt x="262" y="110"/>
                  </a:lnTo>
                  <a:lnTo>
                    <a:pt x="276" y="81"/>
                  </a:lnTo>
                  <a:lnTo>
                    <a:pt x="289" y="51"/>
                  </a:lnTo>
                  <a:close/>
                  <a:moveTo>
                    <a:pt x="26" y="47"/>
                  </a:moveTo>
                  <a:lnTo>
                    <a:pt x="20" y="50"/>
                  </a:lnTo>
                  <a:lnTo>
                    <a:pt x="13" y="54"/>
                  </a:lnTo>
                  <a:lnTo>
                    <a:pt x="12" y="68"/>
                  </a:lnTo>
                  <a:lnTo>
                    <a:pt x="26" y="47"/>
                  </a:lnTo>
                  <a:close/>
                  <a:moveTo>
                    <a:pt x="111" y="34"/>
                  </a:moveTo>
                  <a:lnTo>
                    <a:pt x="110" y="35"/>
                  </a:lnTo>
                  <a:lnTo>
                    <a:pt x="85" y="73"/>
                  </a:lnTo>
                  <a:lnTo>
                    <a:pt x="118" y="35"/>
                  </a:lnTo>
                  <a:lnTo>
                    <a:pt x="119" y="34"/>
                  </a:lnTo>
                  <a:lnTo>
                    <a:pt x="122" y="34"/>
                  </a:lnTo>
                  <a:lnTo>
                    <a:pt x="111" y="34"/>
                  </a:lnTo>
                  <a:close/>
                  <a:moveTo>
                    <a:pt x="138" y="33"/>
                  </a:moveTo>
                  <a:lnTo>
                    <a:pt x="123" y="34"/>
                  </a:lnTo>
                  <a:lnTo>
                    <a:pt x="124" y="35"/>
                  </a:lnTo>
                  <a:lnTo>
                    <a:pt x="127" y="37"/>
                  </a:lnTo>
                  <a:lnTo>
                    <a:pt x="127" y="39"/>
                  </a:lnTo>
                  <a:lnTo>
                    <a:pt x="127" y="42"/>
                  </a:lnTo>
                  <a:lnTo>
                    <a:pt x="123" y="50"/>
                  </a:lnTo>
                  <a:lnTo>
                    <a:pt x="130" y="41"/>
                  </a:lnTo>
                  <a:lnTo>
                    <a:pt x="138" y="33"/>
                  </a:lnTo>
                  <a:close/>
                  <a:moveTo>
                    <a:pt x="88" y="33"/>
                  </a:moveTo>
                  <a:lnTo>
                    <a:pt x="88" y="34"/>
                  </a:lnTo>
                  <a:lnTo>
                    <a:pt x="89" y="35"/>
                  </a:lnTo>
                  <a:lnTo>
                    <a:pt x="88" y="38"/>
                  </a:lnTo>
                  <a:lnTo>
                    <a:pt x="83" y="45"/>
                  </a:lnTo>
                  <a:lnTo>
                    <a:pt x="77" y="52"/>
                  </a:lnTo>
                  <a:lnTo>
                    <a:pt x="87" y="43"/>
                  </a:lnTo>
                  <a:lnTo>
                    <a:pt x="97" y="33"/>
                  </a:lnTo>
                  <a:lnTo>
                    <a:pt x="88" y="33"/>
                  </a:lnTo>
                  <a:close/>
                  <a:moveTo>
                    <a:pt x="160" y="31"/>
                  </a:moveTo>
                  <a:lnTo>
                    <a:pt x="145" y="33"/>
                  </a:lnTo>
                  <a:lnTo>
                    <a:pt x="147" y="34"/>
                  </a:lnTo>
                  <a:lnTo>
                    <a:pt x="148" y="37"/>
                  </a:lnTo>
                  <a:lnTo>
                    <a:pt x="147" y="39"/>
                  </a:lnTo>
                  <a:lnTo>
                    <a:pt x="119" y="88"/>
                  </a:lnTo>
                  <a:lnTo>
                    <a:pt x="90" y="136"/>
                  </a:lnTo>
                  <a:lnTo>
                    <a:pt x="111" y="113"/>
                  </a:lnTo>
                  <a:lnTo>
                    <a:pt x="128" y="86"/>
                  </a:lnTo>
                  <a:lnTo>
                    <a:pt x="144" y="59"/>
                  </a:lnTo>
                  <a:lnTo>
                    <a:pt x="160" y="31"/>
                  </a:lnTo>
                  <a:close/>
                  <a:moveTo>
                    <a:pt x="183" y="29"/>
                  </a:moveTo>
                  <a:lnTo>
                    <a:pt x="173" y="30"/>
                  </a:lnTo>
                  <a:lnTo>
                    <a:pt x="164" y="52"/>
                  </a:lnTo>
                  <a:lnTo>
                    <a:pt x="182" y="30"/>
                  </a:lnTo>
                  <a:lnTo>
                    <a:pt x="183" y="29"/>
                  </a:lnTo>
                  <a:close/>
                  <a:moveTo>
                    <a:pt x="202" y="26"/>
                  </a:moveTo>
                  <a:lnTo>
                    <a:pt x="186" y="29"/>
                  </a:lnTo>
                  <a:lnTo>
                    <a:pt x="189" y="30"/>
                  </a:lnTo>
                  <a:lnTo>
                    <a:pt x="190" y="31"/>
                  </a:lnTo>
                  <a:lnTo>
                    <a:pt x="191" y="35"/>
                  </a:lnTo>
                  <a:lnTo>
                    <a:pt x="187" y="48"/>
                  </a:lnTo>
                  <a:lnTo>
                    <a:pt x="202" y="26"/>
                  </a:lnTo>
                  <a:close/>
                  <a:moveTo>
                    <a:pt x="52" y="25"/>
                  </a:moveTo>
                  <a:lnTo>
                    <a:pt x="52" y="26"/>
                  </a:lnTo>
                  <a:lnTo>
                    <a:pt x="46" y="35"/>
                  </a:lnTo>
                  <a:lnTo>
                    <a:pt x="39" y="46"/>
                  </a:lnTo>
                  <a:lnTo>
                    <a:pt x="45" y="42"/>
                  </a:lnTo>
                  <a:lnTo>
                    <a:pt x="51" y="39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2" y="38"/>
                  </a:lnTo>
                  <a:lnTo>
                    <a:pt x="63" y="41"/>
                  </a:lnTo>
                  <a:lnTo>
                    <a:pt x="63" y="43"/>
                  </a:lnTo>
                  <a:lnTo>
                    <a:pt x="63" y="46"/>
                  </a:lnTo>
                  <a:lnTo>
                    <a:pt x="47" y="62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52" y="25"/>
                  </a:lnTo>
                  <a:close/>
                  <a:moveTo>
                    <a:pt x="39" y="20"/>
                  </a:moveTo>
                  <a:lnTo>
                    <a:pt x="39" y="20"/>
                  </a:lnTo>
                  <a:lnTo>
                    <a:pt x="35" y="25"/>
                  </a:lnTo>
                  <a:lnTo>
                    <a:pt x="32" y="31"/>
                  </a:lnTo>
                  <a:lnTo>
                    <a:pt x="45" y="21"/>
                  </a:lnTo>
                  <a:lnTo>
                    <a:pt x="39" y="20"/>
                  </a:lnTo>
                  <a:close/>
                  <a:moveTo>
                    <a:pt x="289" y="18"/>
                  </a:moveTo>
                  <a:lnTo>
                    <a:pt x="261" y="20"/>
                  </a:lnTo>
                  <a:lnTo>
                    <a:pt x="233" y="22"/>
                  </a:lnTo>
                  <a:lnTo>
                    <a:pt x="211" y="25"/>
                  </a:lnTo>
                  <a:lnTo>
                    <a:pt x="212" y="26"/>
                  </a:lnTo>
                  <a:lnTo>
                    <a:pt x="212" y="30"/>
                  </a:lnTo>
                  <a:lnTo>
                    <a:pt x="204" y="51"/>
                  </a:lnTo>
                  <a:lnTo>
                    <a:pt x="223" y="25"/>
                  </a:lnTo>
                  <a:lnTo>
                    <a:pt x="225" y="24"/>
                  </a:lnTo>
                  <a:lnTo>
                    <a:pt x="227" y="22"/>
                  </a:lnTo>
                  <a:lnTo>
                    <a:pt x="229" y="24"/>
                  </a:lnTo>
                  <a:lnTo>
                    <a:pt x="232" y="25"/>
                  </a:lnTo>
                  <a:lnTo>
                    <a:pt x="233" y="26"/>
                  </a:lnTo>
                  <a:lnTo>
                    <a:pt x="233" y="30"/>
                  </a:lnTo>
                  <a:lnTo>
                    <a:pt x="231" y="39"/>
                  </a:lnTo>
                  <a:lnTo>
                    <a:pt x="228" y="48"/>
                  </a:lnTo>
                  <a:lnTo>
                    <a:pt x="246" y="26"/>
                  </a:lnTo>
                  <a:lnTo>
                    <a:pt x="249" y="25"/>
                  </a:lnTo>
                  <a:lnTo>
                    <a:pt x="251" y="25"/>
                  </a:lnTo>
                  <a:lnTo>
                    <a:pt x="253" y="25"/>
                  </a:lnTo>
                  <a:lnTo>
                    <a:pt x="255" y="26"/>
                  </a:lnTo>
                  <a:lnTo>
                    <a:pt x="255" y="29"/>
                  </a:lnTo>
                  <a:lnTo>
                    <a:pt x="255" y="31"/>
                  </a:lnTo>
                  <a:lnTo>
                    <a:pt x="240" y="71"/>
                  </a:lnTo>
                  <a:lnTo>
                    <a:pt x="257" y="47"/>
                  </a:lnTo>
                  <a:lnTo>
                    <a:pt x="274" y="25"/>
                  </a:lnTo>
                  <a:lnTo>
                    <a:pt x="275" y="22"/>
                  </a:lnTo>
                  <a:lnTo>
                    <a:pt x="278" y="22"/>
                  </a:lnTo>
                  <a:lnTo>
                    <a:pt x="280" y="24"/>
                  </a:lnTo>
                  <a:lnTo>
                    <a:pt x="282" y="25"/>
                  </a:lnTo>
                  <a:lnTo>
                    <a:pt x="283" y="28"/>
                  </a:lnTo>
                  <a:lnTo>
                    <a:pt x="283" y="30"/>
                  </a:lnTo>
                  <a:lnTo>
                    <a:pt x="275" y="51"/>
                  </a:lnTo>
                  <a:lnTo>
                    <a:pt x="296" y="26"/>
                  </a:lnTo>
                  <a:lnTo>
                    <a:pt x="299" y="24"/>
                  </a:lnTo>
                  <a:lnTo>
                    <a:pt x="301" y="24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5" y="29"/>
                  </a:lnTo>
                  <a:lnTo>
                    <a:pt x="305" y="31"/>
                  </a:lnTo>
                  <a:lnTo>
                    <a:pt x="300" y="52"/>
                  </a:lnTo>
                  <a:lnTo>
                    <a:pt x="293" y="73"/>
                  </a:lnTo>
                  <a:lnTo>
                    <a:pt x="309" y="48"/>
                  </a:lnTo>
                  <a:lnTo>
                    <a:pt x="312" y="46"/>
                  </a:lnTo>
                  <a:lnTo>
                    <a:pt x="314" y="46"/>
                  </a:lnTo>
                  <a:lnTo>
                    <a:pt x="317" y="46"/>
                  </a:lnTo>
                  <a:lnTo>
                    <a:pt x="318" y="48"/>
                  </a:lnTo>
                  <a:lnTo>
                    <a:pt x="314" y="37"/>
                  </a:lnTo>
                  <a:lnTo>
                    <a:pt x="309" y="28"/>
                  </a:lnTo>
                  <a:lnTo>
                    <a:pt x="300" y="22"/>
                  </a:lnTo>
                  <a:lnTo>
                    <a:pt x="289" y="18"/>
                  </a:lnTo>
                  <a:close/>
                  <a:moveTo>
                    <a:pt x="25" y="12"/>
                  </a:moveTo>
                  <a:lnTo>
                    <a:pt x="21" y="21"/>
                  </a:lnTo>
                  <a:lnTo>
                    <a:pt x="26" y="17"/>
                  </a:lnTo>
                  <a:lnTo>
                    <a:pt x="32" y="16"/>
                  </a:lnTo>
                  <a:lnTo>
                    <a:pt x="25" y="12"/>
                  </a:lnTo>
                  <a:close/>
                  <a:moveTo>
                    <a:pt x="26" y="0"/>
                  </a:moveTo>
                  <a:lnTo>
                    <a:pt x="28" y="0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56" y="13"/>
                  </a:lnTo>
                  <a:lnTo>
                    <a:pt x="83" y="18"/>
                  </a:lnTo>
                  <a:lnTo>
                    <a:pt x="111" y="21"/>
                  </a:lnTo>
                  <a:lnTo>
                    <a:pt x="139" y="20"/>
                  </a:lnTo>
                  <a:lnTo>
                    <a:pt x="168" y="18"/>
                  </a:lnTo>
                  <a:lnTo>
                    <a:pt x="195" y="14"/>
                  </a:lnTo>
                  <a:lnTo>
                    <a:pt x="223" y="11"/>
                  </a:lnTo>
                  <a:lnTo>
                    <a:pt x="251" y="8"/>
                  </a:lnTo>
                  <a:lnTo>
                    <a:pt x="280" y="7"/>
                  </a:lnTo>
                  <a:lnTo>
                    <a:pt x="293" y="8"/>
                  </a:lnTo>
                  <a:lnTo>
                    <a:pt x="305" y="9"/>
                  </a:lnTo>
                  <a:lnTo>
                    <a:pt x="314" y="16"/>
                  </a:lnTo>
                  <a:lnTo>
                    <a:pt x="326" y="33"/>
                  </a:lnTo>
                  <a:lnTo>
                    <a:pt x="333" y="52"/>
                  </a:lnTo>
                  <a:lnTo>
                    <a:pt x="334" y="75"/>
                  </a:lnTo>
                  <a:lnTo>
                    <a:pt x="333" y="96"/>
                  </a:lnTo>
                  <a:lnTo>
                    <a:pt x="327" y="115"/>
                  </a:lnTo>
                  <a:lnTo>
                    <a:pt x="314" y="138"/>
                  </a:lnTo>
                  <a:lnTo>
                    <a:pt x="297" y="156"/>
                  </a:lnTo>
                  <a:lnTo>
                    <a:pt x="274" y="170"/>
                  </a:lnTo>
                  <a:lnTo>
                    <a:pt x="244" y="181"/>
                  </a:lnTo>
                  <a:lnTo>
                    <a:pt x="210" y="187"/>
                  </a:lnTo>
                  <a:lnTo>
                    <a:pt x="174" y="191"/>
                  </a:lnTo>
                  <a:lnTo>
                    <a:pt x="139" y="191"/>
                  </a:lnTo>
                  <a:lnTo>
                    <a:pt x="105" y="186"/>
                  </a:lnTo>
                  <a:lnTo>
                    <a:pt x="73" y="177"/>
                  </a:lnTo>
                  <a:lnTo>
                    <a:pt x="52" y="166"/>
                  </a:lnTo>
                  <a:lnTo>
                    <a:pt x="34" y="152"/>
                  </a:lnTo>
                  <a:lnTo>
                    <a:pt x="20" y="135"/>
                  </a:lnTo>
                  <a:lnTo>
                    <a:pt x="17" y="134"/>
                  </a:lnTo>
                  <a:lnTo>
                    <a:pt x="16" y="132"/>
                  </a:lnTo>
                  <a:lnTo>
                    <a:pt x="15" y="130"/>
                  </a:lnTo>
                  <a:lnTo>
                    <a:pt x="16" y="127"/>
                  </a:lnTo>
                  <a:lnTo>
                    <a:pt x="5" y="101"/>
                  </a:lnTo>
                  <a:lnTo>
                    <a:pt x="4" y="100"/>
                  </a:lnTo>
                  <a:lnTo>
                    <a:pt x="4" y="97"/>
                  </a:lnTo>
                  <a:lnTo>
                    <a:pt x="0" y="73"/>
                  </a:lnTo>
                  <a:lnTo>
                    <a:pt x="3" y="48"/>
                  </a:lnTo>
                  <a:lnTo>
                    <a:pt x="11" y="24"/>
                  </a:lnTo>
                  <a:lnTo>
                    <a:pt x="24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D0707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728752" y="1976504"/>
            <a:ext cx="1892472" cy="2730712"/>
            <a:chOff x="7016750" y="3030538"/>
            <a:chExt cx="584200" cy="842962"/>
          </a:xfrm>
          <a:solidFill>
            <a:schemeClr val="tx1"/>
          </a:solidFill>
        </p:grpSpPr>
        <p:sp>
          <p:nvSpPr>
            <p:cNvPr id="8" name="Freeform 243"/>
            <p:cNvSpPr>
              <a:spLocks noEditPoints="1"/>
            </p:cNvSpPr>
            <p:nvPr/>
          </p:nvSpPr>
          <p:spPr bwMode="auto">
            <a:xfrm>
              <a:off x="7016750" y="3409950"/>
              <a:ext cx="584200" cy="463550"/>
            </a:xfrm>
            <a:custGeom>
              <a:avLst/>
              <a:gdLst>
                <a:gd name="T0" fmla="*/ 144 w 368"/>
                <a:gd name="T1" fmla="*/ 221 h 292"/>
                <a:gd name="T2" fmla="*/ 174 w 368"/>
                <a:gd name="T3" fmla="*/ 220 h 292"/>
                <a:gd name="T4" fmla="*/ 119 w 368"/>
                <a:gd name="T5" fmla="*/ 219 h 292"/>
                <a:gd name="T6" fmla="*/ 182 w 368"/>
                <a:gd name="T7" fmla="*/ 219 h 292"/>
                <a:gd name="T8" fmla="*/ 220 w 368"/>
                <a:gd name="T9" fmla="*/ 227 h 292"/>
                <a:gd name="T10" fmla="*/ 93 w 368"/>
                <a:gd name="T11" fmla="*/ 218 h 292"/>
                <a:gd name="T12" fmla="*/ 253 w 368"/>
                <a:gd name="T13" fmla="*/ 191 h 292"/>
                <a:gd name="T14" fmla="*/ 238 w 368"/>
                <a:gd name="T15" fmla="*/ 210 h 292"/>
                <a:gd name="T16" fmla="*/ 245 w 368"/>
                <a:gd name="T17" fmla="*/ 197 h 292"/>
                <a:gd name="T18" fmla="*/ 56 w 368"/>
                <a:gd name="T19" fmla="*/ 186 h 292"/>
                <a:gd name="T20" fmla="*/ 67 w 368"/>
                <a:gd name="T21" fmla="*/ 195 h 292"/>
                <a:gd name="T22" fmla="*/ 12 w 368"/>
                <a:gd name="T23" fmla="*/ 211 h 292"/>
                <a:gd name="T24" fmla="*/ 130 w 368"/>
                <a:gd name="T25" fmla="*/ 280 h 292"/>
                <a:gd name="T26" fmla="*/ 279 w 368"/>
                <a:gd name="T27" fmla="*/ 242 h 292"/>
                <a:gd name="T28" fmla="*/ 259 w 368"/>
                <a:gd name="T29" fmla="*/ 187 h 292"/>
                <a:gd name="T30" fmla="*/ 267 w 368"/>
                <a:gd name="T31" fmla="*/ 202 h 292"/>
                <a:gd name="T32" fmla="*/ 258 w 368"/>
                <a:gd name="T33" fmla="*/ 215 h 292"/>
                <a:gd name="T34" fmla="*/ 250 w 368"/>
                <a:gd name="T35" fmla="*/ 225 h 292"/>
                <a:gd name="T36" fmla="*/ 239 w 368"/>
                <a:gd name="T37" fmla="*/ 231 h 292"/>
                <a:gd name="T38" fmla="*/ 230 w 368"/>
                <a:gd name="T39" fmla="*/ 248 h 292"/>
                <a:gd name="T40" fmla="*/ 209 w 368"/>
                <a:gd name="T41" fmla="*/ 249 h 292"/>
                <a:gd name="T42" fmla="*/ 187 w 368"/>
                <a:gd name="T43" fmla="*/ 245 h 292"/>
                <a:gd name="T44" fmla="*/ 171 w 368"/>
                <a:gd name="T45" fmla="*/ 245 h 292"/>
                <a:gd name="T46" fmla="*/ 160 w 368"/>
                <a:gd name="T47" fmla="*/ 253 h 292"/>
                <a:gd name="T48" fmla="*/ 143 w 368"/>
                <a:gd name="T49" fmla="*/ 255 h 292"/>
                <a:gd name="T50" fmla="*/ 128 w 368"/>
                <a:gd name="T51" fmla="*/ 255 h 292"/>
                <a:gd name="T52" fmla="*/ 115 w 368"/>
                <a:gd name="T53" fmla="*/ 261 h 292"/>
                <a:gd name="T54" fmla="*/ 97 w 368"/>
                <a:gd name="T55" fmla="*/ 231 h 292"/>
                <a:gd name="T56" fmla="*/ 84 w 368"/>
                <a:gd name="T57" fmla="*/ 257 h 292"/>
                <a:gd name="T58" fmla="*/ 68 w 368"/>
                <a:gd name="T59" fmla="*/ 245 h 292"/>
                <a:gd name="T60" fmla="*/ 54 w 368"/>
                <a:gd name="T61" fmla="*/ 232 h 292"/>
                <a:gd name="T62" fmla="*/ 51 w 368"/>
                <a:gd name="T63" fmla="*/ 215 h 292"/>
                <a:gd name="T64" fmla="*/ 39 w 368"/>
                <a:gd name="T65" fmla="*/ 223 h 292"/>
                <a:gd name="T66" fmla="*/ 51 w 368"/>
                <a:gd name="T67" fmla="*/ 183 h 292"/>
                <a:gd name="T68" fmla="*/ 314 w 368"/>
                <a:gd name="T69" fmla="*/ 131 h 292"/>
                <a:gd name="T70" fmla="*/ 329 w 368"/>
                <a:gd name="T71" fmla="*/ 98 h 292"/>
                <a:gd name="T72" fmla="*/ 69 w 368"/>
                <a:gd name="T73" fmla="*/ 182 h 292"/>
                <a:gd name="T74" fmla="*/ 243 w 368"/>
                <a:gd name="T75" fmla="*/ 185 h 292"/>
                <a:gd name="T76" fmla="*/ 292 w 368"/>
                <a:gd name="T77" fmla="*/ 97 h 292"/>
                <a:gd name="T78" fmla="*/ 93 w 368"/>
                <a:gd name="T79" fmla="*/ 126 h 292"/>
                <a:gd name="T80" fmla="*/ 323 w 368"/>
                <a:gd name="T81" fmla="*/ 71 h 292"/>
                <a:gd name="T82" fmla="*/ 343 w 368"/>
                <a:gd name="T83" fmla="*/ 113 h 292"/>
                <a:gd name="T84" fmla="*/ 302 w 368"/>
                <a:gd name="T85" fmla="*/ 147 h 292"/>
                <a:gd name="T86" fmla="*/ 344 w 368"/>
                <a:gd name="T87" fmla="*/ 127 h 292"/>
                <a:gd name="T88" fmla="*/ 169 w 368"/>
                <a:gd name="T89" fmla="*/ 13 h 292"/>
                <a:gd name="T90" fmla="*/ 23 w 368"/>
                <a:gd name="T91" fmla="*/ 58 h 292"/>
                <a:gd name="T92" fmla="*/ 59 w 368"/>
                <a:gd name="T93" fmla="*/ 104 h 292"/>
                <a:gd name="T94" fmla="*/ 243 w 368"/>
                <a:gd name="T95" fmla="*/ 109 h 292"/>
                <a:gd name="T96" fmla="*/ 297 w 368"/>
                <a:gd name="T97" fmla="*/ 66 h 292"/>
                <a:gd name="T98" fmla="*/ 216 w 368"/>
                <a:gd name="T99" fmla="*/ 17 h 292"/>
                <a:gd name="T100" fmla="*/ 232 w 368"/>
                <a:gd name="T101" fmla="*/ 5 h 292"/>
                <a:gd name="T102" fmla="*/ 308 w 368"/>
                <a:gd name="T103" fmla="*/ 71 h 292"/>
                <a:gd name="T104" fmla="*/ 364 w 368"/>
                <a:gd name="T105" fmla="*/ 80 h 292"/>
                <a:gd name="T106" fmla="*/ 310 w 368"/>
                <a:gd name="T107" fmla="*/ 161 h 292"/>
                <a:gd name="T108" fmla="*/ 296 w 368"/>
                <a:gd name="T109" fmla="*/ 219 h 292"/>
                <a:gd name="T110" fmla="*/ 160 w 368"/>
                <a:gd name="T111" fmla="*/ 292 h 292"/>
                <a:gd name="T112" fmla="*/ 18 w 368"/>
                <a:gd name="T113" fmla="*/ 262 h 292"/>
                <a:gd name="T114" fmla="*/ 50 w 368"/>
                <a:gd name="T115" fmla="*/ 178 h 292"/>
                <a:gd name="T116" fmla="*/ 10 w 368"/>
                <a:gd name="T117" fmla="*/ 66 h 292"/>
                <a:gd name="T118" fmla="*/ 93 w 368"/>
                <a:gd name="T119" fmla="*/ 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8" h="292">
                  <a:moveTo>
                    <a:pt x="144" y="221"/>
                  </a:moveTo>
                  <a:lnTo>
                    <a:pt x="153" y="232"/>
                  </a:lnTo>
                  <a:lnTo>
                    <a:pt x="153" y="229"/>
                  </a:lnTo>
                  <a:lnTo>
                    <a:pt x="153" y="227"/>
                  </a:lnTo>
                  <a:lnTo>
                    <a:pt x="153" y="223"/>
                  </a:lnTo>
                  <a:lnTo>
                    <a:pt x="153" y="221"/>
                  </a:lnTo>
                  <a:lnTo>
                    <a:pt x="144" y="221"/>
                  </a:lnTo>
                  <a:close/>
                  <a:moveTo>
                    <a:pt x="131" y="220"/>
                  </a:moveTo>
                  <a:lnTo>
                    <a:pt x="136" y="231"/>
                  </a:lnTo>
                  <a:lnTo>
                    <a:pt x="136" y="224"/>
                  </a:lnTo>
                  <a:lnTo>
                    <a:pt x="136" y="223"/>
                  </a:lnTo>
                  <a:lnTo>
                    <a:pt x="136" y="221"/>
                  </a:lnTo>
                  <a:lnTo>
                    <a:pt x="131" y="220"/>
                  </a:lnTo>
                  <a:close/>
                  <a:moveTo>
                    <a:pt x="174" y="220"/>
                  </a:moveTo>
                  <a:lnTo>
                    <a:pt x="162" y="221"/>
                  </a:lnTo>
                  <a:lnTo>
                    <a:pt x="177" y="238"/>
                  </a:lnTo>
                  <a:lnTo>
                    <a:pt x="175" y="231"/>
                  </a:lnTo>
                  <a:lnTo>
                    <a:pt x="173" y="223"/>
                  </a:lnTo>
                  <a:lnTo>
                    <a:pt x="173" y="221"/>
                  </a:lnTo>
                  <a:lnTo>
                    <a:pt x="174" y="220"/>
                  </a:lnTo>
                  <a:close/>
                  <a:moveTo>
                    <a:pt x="119" y="219"/>
                  </a:moveTo>
                  <a:lnTo>
                    <a:pt x="123" y="227"/>
                  </a:lnTo>
                  <a:lnTo>
                    <a:pt x="122" y="223"/>
                  </a:lnTo>
                  <a:lnTo>
                    <a:pt x="122" y="220"/>
                  </a:lnTo>
                  <a:lnTo>
                    <a:pt x="123" y="219"/>
                  </a:lnTo>
                  <a:lnTo>
                    <a:pt x="119" y="219"/>
                  </a:lnTo>
                  <a:close/>
                  <a:moveTo>
                    <a:pt x="192" y="216"/>
                  </a:moveTo>
                  <a:lnTo>
                    <a:pt x="182" y="219"/>
                  </a:lnTo>
                  <a:lnTo>
                    <a:pt x="190" y="225"/>
                  </a:lnTo>
                  <a:lnTo>
                    <a:pt x="198" y="232"/>
                  </a:lnTo>
                  <a:lnTo>
                    <a:pt x="192" y="216"/>
                  </a:lnTo>
                  <a:close/>
                  <a:moveTo>
                    <a:pt x="215" y="211"/>
                  </a:moveTo>
                  <a:lnTo>
                    <a:pt x="205" y="214"/>
                  </a:lnTo>
                  <a:lnTo>
                    <a:pt x="213" y="220"/>
                  </a:lnTo>
                  <a:lnTo>
                    <a:pt x="220" y="227"/>
                  </a:lnTo>
                  <a:lnTo>
                    <a:pt x="217" y="220"/>
                  </a:lnTo>
                  <a:lnTo>
                    <a:pt x="215" y="212"/>
                  </a:lnTo>
                  <a:lnTo>
                    <a:pt x="215" y="211"/>
                  </a:lnTo>
                  <a:close/>
                  <a:moveTo>
                    <a:pt x="88" y="208"/>
                  </a:moveTo>
                  <a:lnTo>
                    <a:pt x="89" y="216"/>
                  </a:lnTo>
                  <a:lnTo>
                    <a:pt x="90" y="224"/>
                  </a:lnTo>
                  <a:lnTo>
                    <a:pt x="93" y="218"/>
                  </a:lnTo>
                  <a:lnTo>
                    <a:pt x="97" y="212"/>
                  </a:lnTo>
                  <a:lnTo>
                    <a:pt x="88" y="208"/>
                  </a:lnTo>
                  <a:close/>
                  <a:moveTo>
                    <a:pt x="75" y="201"/>
                  </a:moveTo>
                  <a:lnTo>
                    <a:pt x="75" y="208"/>
                  </a:lnTo>
                  <a:lnTo>
                    <a:pt x="77" y="203"/>
                  </a:lnTo>
                  <a:lnTo>
                    <a:pt x="75" y="201"/>
                  </a:lnTo>
                  <a:close/>
                  <a:moveTo>
                    <a:pt x="253" y="191"/>
                  </a:moveTo>
                  <a:lnTo>
                    <a:pt x="222" y="207"/>
                  </a:lnTo>
                  <a:lnTo>
                    <a:pt x="228" y="210"/>
                  </a:lnTo>
                  <a:lnTo>
                    <a:pt x="233" y="212"/>
                  </a:lnTo>
                  <a:lnTo>
                    <a:pt x="237" y="215"/>
                  </a:lnTo>
                  <a:lnTo>
                    <a:pt x="237" y="214"/>
                  </a:lnTo>
                  <a:lnTo>
                    <a:pt x="237" y="211"/>
                  </a:lnTo>
                  <a:lnTo>
                    <a:pt x="238" y="210"/>
                  </a:lnTo>
                  <a:lnTo>
                    <a:pt x="239" y="208"/>
                  </a:lnTo>
                  <a:lnTo>
                    <a:pt x="242" y="208"/>
                  </a:lnTo>
                  <a:lnTo>
                    <a:pt x="245" y="210"/>
                  </a:lnTo>
                  <a:lnTo>
                    <a:pt x="247" y="211"/>
                  </a:lnTo>
                  <a:lnTo>
                    <a:pt x="243" y="202"/>
                  </a:lnTo>
                  <a:lnTo>
                    <a:pt x="243" y="199"/>
                  </a:lnTo>
                  <a:lnTo>
                    <a:pt x="245" y="197"/>
                  </a:lnTo>
                  <a:lnTo>
                    <a:pt x="246" y="197"/>
                  </a:lnTo>
                  <a:lnTo>
                    <a:pt x="249" y="195"/>
                  </a:lnTo>
                  <a:lnTo>
                    <a:pt x="254" y="197"/>
                  </a:lnTo>
                  <a:lnTo>
                    <a:pt x="253" y="194"/>
                  </a:lnTo>
                  <a:lnTo>
                    <a:pt x="253" y="191"/>
                  </a:lnTo>
                  <a:close/>
                  <a:moveTo>
                    <a:pt x="56" y="185"/>
                  </a:moveTo>
                  <a:lnTo>
                    <a:pt x="56" y="186"/>
                  </a:lnTo>
                  <a:lnTo>
                    <a:pt x="55" y="187"/>
                  </a:lnTo>
                  <a:lnTo>
                    <a:pt x="56" y="187"/>
                  </a:lnTo>
                  <a:lnTo>
                    <a:pt x="59" y="189"/>
                  </a:lnTo>
                  <a:lnTo>
                    <a:pt x="60" y="190"/>
                  </a:lnTo>
                  <a:lnTo>
                    <a:pt x="60" y="197"/>
                  </a:lnTo>
                  <a:lnTo>
                    <a:pt x="60" y="202"/>
                  </a:lnTo>
                  <a:lnTo>
                    <a:pt x="67" y="195"/>
                  </a:lnTo>
                  <a:lnTo>
                    <a:pt x="61" y="190"/>
                  </a:lnTo>
                  <a:lnTo>
                    <a:pt x="56" y="185"/>
                  </a:lnTo>
                  <a:close/>
                  <a:moveTo>
                    <a:pt x="51" y="183"/>
                  </a:moveTo>
                  <a:lnTo>
                    <a:pt x="39" y="189"/>
                  </a:lnTo>
                  <a:lnTo>
                    <a:pt x="29" y="195"/>
                  </a:lnTo>
                  <a:lnTo>
                    <a:pt x="18" y="202"/>
                  </a:lnTo>
                  <a:lnTo>
                    <a:pt x="12" y="211"/>
                  </a:lnTo>
                  <a:lnTo>
                    <a:pt x="10" y="223"/>
                  </a:lnTo>
                  <a:lnTo>
                    <a:pt x="14" y="238"/>
                  </a:lnTo>
                  <a:lnTo>
                    <a:pt x="23" y="252"/>
                  </a:lnTo>
                  <a:lnTo>
                    <a:pt x="38" y="261"/>
                  </a:lnTo>
                  <a:lnTo>
                    <a:pt x="67" y="271"/>
                  </a:lnTo>
                  <a:lnTo>
                    <a:pt x="98" y="278"/>
                  </a:lnTo>
                  <a:lnTo>
                    <a:pt x="130" y="280"/>
                  </a:lnTo>
                  <a:lnTo>
                    <a:pt x="158" y="282"/>
                  </a:lnTo>
                  <a:lnTo>
                    <a:pt x="187" y="280"/>
                  </a:lnTo>
                  <a:lnTo>
                    <a:pt x="216" y="276"/>
                  </a:lnTo>
                  <a:lnTo>
                    <a:pt x="234" y="271"/>
                  </a:lnTo>
                  <a:lnTo>
                    <a:pt x="253" y="265"/>
                  </a:lnTo>
                  <a:lnTo>
                    <a:pt x="268" y="254"/>
                  </a:lnTo>
                  <a:lnTo>
                    <a:pt x="279" y="242"/>
                  </a:lnTo>
                  <a:lnTo>
                    <a:pt x="284" y="231"/>
                  </a:lnTo>
                  <a:lnTo>
                    <a:pt x="285" y="218"/>
                  </a:lnTo>
                  <a:lnTo>
                    <a:pt x="281" y="206"/>
                  </a:lnTo>
                  <a:lnTo>
                    <a:pt x="274" y="195"/>
                  </a:lnTo>
                  <a:lnTo>
                    <a:pt x="260" y="187"/>
                  </a:lnTo>
                  <a:lnTo>
                    <a:pt x="259" y="187"/>
                  </a:lnTo>
                  <a:lnTo>
                    <a:pt x="259" y="187"/>
                  </a:lnTo>
                  <a:lnTo>
                    <a:pt x="259" y="189"/>
                  </a:lnTo>
                  <a:lnTo>
                    <a:pt x="263" y="190"/>
                  </a:lnTo>
                  <a:lnTo>
                    <a:pt x="264" y="193"/>
                  </a:lnTo>
                  <a:lnTo>
                    <a:pt x="267" y="194"/>
                  </a:lnTo>
                  <a:lnTo>
                    <a:pt x="268" y="197"/>
                  </a:lnTo>
                  <a:lnTo>
                    <a:pt x="268" y="199"/>
                  </a:lnTo>
                  <a:lnTo>
                    <a:pt x="267" y="202"/>
                  </a:lnTo>
                  <a:lnTo>
                    <a:pt x="264" y="202"/>
                  </a:lnTo>
                  <a:lnTo>
                    <a:pt x="264" y="204"/>
                  </a:lnTo>
                  <a:lnTo>
                    <a:pt x="263" y="207"/>
                  </a:lnTo>
                  <a:lnTo>
                    <a:pt x="262" y="208"/>
                  </a:lnTo>
                  <a:lnTo>
                    <a:pt x="259" y="208"/>
                  </a:lnTo>
                  <a:lnTo>
                    <a:pt x="255" y="207"/>
                  </a:lnTo>
                  <a:lnTo>
                    <a:pt x="258" y="215"/>
                  </a:lnTo>
                  <a:lnTo>
                    <a:pt x="260" y="223"/>
                  </a:lnTo>
                  <a:lnTo>
                    <a:pt x="260" y="225"/>
                  </a:lnTo>
                  <a:lnTo>
                    <a:pt x="259" y="227"/>
                  </a:lnTo>
                  <a:lnTo>
                    <a:pt x="258" y="228"/>
                  </a:lnTo>
                  <a:lnTo>
                    <a:pt x="255" y="228"/>
                  </a:lnTo>
                  <a:lnTo>
                    <a:pt x="253" y="227"/>
                  </a:lnTo>
                  <a:lnTo>
                    <a:pt x="250" y="225"/>
                  </a:lnTo>
                  <a:lnTo>
                    <a:pt x="253" y="232"/>
                  </a:lnTo>
                  <a:lnTo>
                    <a:pt x="253" y="235"/>
                  </a:lnTo>
                  <a:lnTo>
                    <a:pt x="251" y="236"/>
                  </a:lnTo>
                  <a:lnTo>
                    <a:pt x="249" y="237"/>
                  </a:lnTo>
                  <a:lnTo>
                    <a:pt x="247" y="237"/>
                  </a:lnTo>
                  <a:lnTo>
                    <a:pt x="245" y="236"/>
                  </a:lnTo>
                  <a:lnTo>
                    <a:pt x="239" y="231"/>
                  </a:lnTo>
                  <a:lnTo>
                    <a:pt x="233" y="225"/>
                  </a:lnTo>
                  <a:lnTo>
                    <a:pt x="228" y="220"/>
                  </a:lnTo>
                  <a:lnTo>
                    <a:pt x="234" y="241"/>
                  </a:lnTo>
                  <a:lnTo>
                    <a:pt x="236" y="244"/>
                  </a:lnTo>
                  <a:lnTo>
                    <a:pt x="234" y="245"/>
                  </a:lnTo>
                  <a:lnTo>
                    <a:pt x="232" y="246"/>
                  </a:lnTo>
                  <a:lnTo>
                    <a:pt x="230" y="248"/>
                  </a:lnTo>
                  <a:lnTo>
                    <a:pt x="228" y="246"/>
                  </a:lnTo>
                  <a:lnTo>
                    <a:pt x="216" y="236"/>
                  </a:lnTo>
                  <a:lnTo>
                    <a:pt x="205" y="225"/>
                  </a:lnTo>
                  <a:lnTo>
                    <a:pt x="208" y="235"/>
                  </a:lnTo>
                  <a:lnTo>
                    <a:pt x="211" y="244"/>
                  </a:lnTo>
                  <a:lnTo>
                    <a:pt x="211" y="246"/>
                  </a:lnTo>
                  <a:lnTo>
                    <a:pt x="209" y="249"/>
                  </a:lnTo>
                  <a:lnTo>
                    <a:pt x="207" y="249"/>
                  </a:lnTo>
                  <a:lnTo>
                    <a:pt x="205" y="249"/>
                  </a:lnTo>
                  <a:lnTo>
                    <a:pt x="203" y="249"/>
                  </a:lnTo>
                  <a:lnTo>
                    <a:pt x="194" y="241"/>
                  </a:lnTo>
                  <a:lnTo>
                    <a:pt x="186" y="233"/>
                  </a:lnTo>
                  <a:lnTo>
                    <a:pt x="187" y="240"/>
                  </a:lnTo>
                  <a:lnTo>
                    <a:pt x="187" y="245"/>
                  </a:lnTo>
                  <a:lnTo>
                    <a:pt x="187" y="252"/>
                  </a:lnTo>
                  <a:lnTo>
                    <a:pt x="187" y="254"/>
                  </a:lnTo>
                  <a:lnTo>
                    <a:pt x="186" y="255"/>
                  </a:lnTo>
                  <a:lnTo>
                    <a:pt x="183" y="257"/>
                  </a:lnTo>
                  <a:lnTo>
                    <a:pt x="182" y="257"/>
                  </a:lnTo>
                  <a:lnTo>
                    <a:pt x="179" y="255"/>
                  </a:lnTo>
                  <a:lnTo>
                    <a:pt x="171" y="245"/>
                  </a:lnTo>
                  <a:lnTo>
                    <a:pt x="164" y="236"/>
                  </a:lnTo>
                  <a:lnTo>
                    <a:pt x="164" y="242"/>
                  </a:lnTo>
                  <a:lnTo>
                    <a:pt x="165" y="249"/>
                  </a:lnTo>
                  <a:lnTo>
                    <a:pt x="165" y="252"/>
                  </a:lnTo>
                  <a:lnTo>
                    <a:pt x="164" y="253"/>
                  </a:lnTo>
                  <a:lnTo>
                    <a:pt x="161" y="253"/>
                  </a:lnTo>
                  <a:lnTo>
                    <a:pt x="160" y="253"/>
                  </a:lnTo>
                  <a:lnTo>
                    <a:pt x="157" y="253"/>
                  </a:lnTo>
                  <a:lnTo>
                    <a:pt x="156" y="252"/>
                  </a:lnTo>
                  <a:lnTo>
                    <a:pt x="147" y="237"/>
                  </a:lnTo>
                  <a:lnTo>
                    <a:pt x="147" y="252"/>
                  </a:lnTo>
                  <a:lnTo>
                    <a:pt x="147" y="254"/>
                  </a:lnTo>
                  <a:lnTo>
                    <a:pt x="145" y="255"/>
                  </a:lnTo>
                  <a:lnTo>
                    <a:pt x="143" y="255"/>
                  </a:lnTo>
                  <a:lnTo>
                    <a:pt x="140" y="255"/>
                  </a:lnTo>
                  <a:lnTo>
                    <a:pt x="139" y="254"/>
                  </a:lnTo>
                  <a:lnTo>
                    <a:pt x="132" y="242"/>
                  </a:lnTo>
                  <a:lnTo>
                    <a:pt x="132" y="252"/>
                  </a:lnTo>
                  <a:lnTo>
                    <a:pt x="132" y="254"/>
                  </a:lnTo>
                  <a:lnTo>
                    <a:pt x="131" y="255"/>
                  </a:lnTo>
                  <a:lnTo>
                    <a:pt x="128" y="255"/>
                  </a:lnTo>
                  <a:lnTo>
                    <a:pt x="127" y="257"/>
                  </a:lnTo>
                  <a:lnTo>
                    <a:pt x="126" y="255"/>
                  </a:lnTo>
                  <a:lnTo>
                    <a:pt x="124" y="254"/>
                  </a:lnTo>
                  <a:lnTo>
                    <a:pt x="118" y="238"/>
                  </a:lnTo>
                  <a:lnTo>
                    <a:pt x="118" y="257"/>
                  </a:lnTo>
                  <a:lnTo>
                    <a:pt x="116" y="259"/>
                  </a:lnTo>
                  <a:lnTo>
                    <a:pt x="115" y="261"/>
                  </a:lnTo>
                  <a:lnTo>
                    <a:pt x="113" y="262"/>
                  </a:lnTo>
                  <a:lnTo>
                    <a:pt x="111" y="261"/>
                  </a:lnTo>
                  <a:lnTo>
                    <a:pt x="110" y="259"/>
                  </a:lnTo>
                  <a:lnTo>
                    <a:pt x="109" y="257"/>
                  </a:lnTo>
                  <a:lnTo>
                    <a:pt x="107" y="238"/>
                  </a:lnTo>
                  <a:lnTo>
                    <a:pt x="102" y="219"/>
                  </a:lnTo>
                  <a:lnTo>
                    <a:pt x="97" y="231"/>
                  </a:lnTo>
                  <a:lnTo>
                    <a:pt x="93" y="242"/>
                  </a:lnTo>
                  <a:lnTo>
                    <a:pt x="92" y="255"/>
                  </a:lnTo>
                  <a:lnTo>
                    <a:pt x="90" y="258"/>
                  </a:lnTo>
                  <a:lnTo>
                    <a:pt x="89" y="258"/>
                  </a:lnTo>
                  <a:lnTo>
                    <a:pt x="86" y="258"/>
                  </a:lnTo>
                  <a:lnTo>
                    <a:pt x="85" y="258"/>
                  </a:lnTo>
                  <a:lnTo>
                    <a:pt x="84" y="257"/>
                  </a:lnTo>
                  <a:lnTo>
                    <a:pt x="82" y="254"/>
                  </a:lnTo>
                  <a:lnTo>
                    <a:pt x="82" y="235"/>
                  </a:lnTo>
                  <a:lnTo>
                    <a:pt x="81" y="215"/>
                  </a:lnTo>
                  <a:lnTo>
                    <a:pt x="72" y="242"/>
                  </a:lnTo>
                  <a:lnTo>
                    <a:pt x="71" y="244"/>
                  </a:lnTo>
                  <a:lnTo>
                    <a:pt x="69" y="245"/>
                  </a:lnTo>
                  <a:lnTo>
                    <a:pt x="68" y="245"/>
                  </a:lnTo>
                  <a:lnTo>
                    <a:pt x="65" y="244"/>
                  </a:lnTo>
                  <a:lnTo>
                    <a:pt x="64" y="242"/>
                  </a:lnTo>
                  <a:lnTo>
                    <a:pt x="64" y="241"/>
                  </a:lnTo>
                  <a:lnTo>
                    <a:pt x="67" y="224"/>
                  </a:lnTo>
                  <a:lnTo>
                    <a:pt x="67" y="207"/>
                  </a:lnTo>
                  <a:lnTo>
                    <a:pt x="60" y="219"/>
                  </a:lnTo>
                  <a:lnTo>
                    <a:pt x="54" y="232"/>
                  </a:lnTo>
                  <a:lnTo>
                    <a:pt x="52" y="233"/>
                  </a:lnTo>
                  <a:lnTo>
                    <a:pt x="51" y="235"/>
                  </a:lnTo>
                  <a:lnTo>
                    <a:pt x="50" y="233"/>
                  </a:lnTo>
                  <a:lnTo>
                    <a:pt x="48" y="233"/>
                  </a:lnTo>
                  <a:lnTo>
                    <a:pt x="47" y="231"/>
                  </a:lnTo>
                  <a:lnTo>
                    <a:pt x="47" y="229"/>
                  </a:lnTo>
                  <a:lnTo>
                    <a:pt x="51" y="215"/>
                  </a:lnTo>
                  <a:lnTo>
                    <a:pt x="54" y="202"/>
                  </a:lnTo>
                  <a:lnTo>
                    <a:pt x="50" y="212"/>
                  </a:lnTo>
                  <a:lnTo>
                    <a:pt x="46" y="223"/>
                  </a:lnTo>
                  <a:lnTo>
                    <a:pt x="44" y="225"/>
                  </a:lnTo>
                  <a:lnTo>
                    <a:pt x="43" y="225"/>
                  </a:lnTo>
                  <a:lnTo>
                    <a:pt x="42" y="225"/>
                  </a:lnTo>
                  <a:lnTo>
                    <a:pt x="39" y="223"/>
                  </a:lnTo>
                  <a:lnTo>
                    <a:pt x="39" y="221"/>
                  </a:lnTo>
                  <a:lnTo>
                    <a:pt x="42" y="206"/>
                  </a:lnTo>
                  <a:lnTo>
                    <a:pt x="47" y="191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50" y="186"/>
                  </a:lnTo>
                  <a:lnTo>
                    <a:pt x="51" y="183"/>
                  </a:lnTo>
                  <a:close/>
                  <a:moveTo>
                    <a:pt x="322" y="96"/>
                  </a:moveTo>
                  <a:lnTo>
                    <a:pt x="318" y="96"/>
                  </a:lnTo>
                  <a:lnTo>
                    <a:pt x="314" y="97"/>
                  </a:lnTo>
                  <a:lnTo>
                    <a:pt x="311" y="97"/>
                  </a:lnTo>
                  <a:lnTo>
                    <a:pt x="309" y="115"/>
                  </a:lnTo>
                  <a:lnTo>
                    <a:pt x="304" y="132"/>
                  </a:lnTo>
                  <a:lnTo>
                    <a:pt x="314" y="131"/>
                  </a:lnTo>
                  <a:lnTo>
                    <a:pt x="323" y="129"/>
                  </a:lnTo>
                  <a:lnTo>
                    <a:pt x="331" y="123"/>
                  </a:lnTo>
                  <a:lnTo>
                    <a:pt x="334" y="113"/>
                  </a:lnTo>
                  <a:lnTo>
                    <a:pt x="334" y="109"/>
                  </a:lnTo>
                  <a:lnTo>
                    <a:pt x="332" y="105"/>
                  </a:lnTo>
                  <a:lnTo>
                    <a:pt x="331" y="102"/>
                  </a:lnTo>
                  <a:lnTo>
                    <a:pt x="329" y="98"/>
                  </a:lnTo>
                  <a:lnTo>
                    <a:pt x="325" y="97"/>
                  </a:lnTo>
                  <a:lnTo>
                    <a:pt x="322" y="96"/>
                  </a:lnTo>
                  <a:close/>
                  <a:moveTo>
                    <a:pt x="16" y="85"/>
                  </a:moveTo>
                  <a:lnTo>
                    <a:pt x="22" y="113"/>
                  </a:lnTo>
                  <a:lnTo>
                    <a:pt x="33" y="139"/>
                  </a:lnTo>
                  <a:lnTo>
                    <a:pt x="50" y="163"/>
                  </a:lnTo>
                  <a:lnTo>
                    <a:pt x="69" y="182"/>
                  </a:lnTo>
                  <a:lnTo>
                    <a:pt x="94" y="198"/>
                  </a:lnTo>
                  <a:lnTo>
                    <a:pt x="119" y="207"/>
                  </a:lnTo>
                  <a:lnTo>
                    <a:pt x="147" y="210"/>
                  </a:lnTo>
                  <a:lnTo>
                    <a:pt x="175" y="208"/>
                  </a:lnTo>
                  <a:lnTo>
                    <a:pt x="199" y="203"/>
                  </a:lnTo>
                  <a:lnTo>
                    <a:pt x="222" y="195"/>
                  </a:lnTo>
                  <a:lnTo>
                    <a:pt x="243" y="185"/>
                  </a:lnTo>
                  <a:lnTo>
                    <a:pt x="262" y="170"/>
                  </a:lnTo>
                  <a:lnTo>
                    <a:pt x="279" y="153"/>
                  </a:lnTo>
                  <a:lnTo>
                    <a:pt x="291" y="135"/>
                  </a:lnTo>
                  <a:lnTo>
                    <a:pt x="297" y="113"/>
                  </a:lnTo>
                  <a:lnTo>
                    <a:pt x="300" y="89"/>
                  </a:lnTo>
                  <a:lnTo>
                    <a:pt x="296" y="93"/>
                  </a:lnTo>
                  <a:lnTo>
                    <a:pt x="292" y="97"/>
                  </a:lnTo>
                  <a:lnTo>
                    <a:pt x="274" y="109"/>
                  </a:lnTo>
                  <a:lnTo>
                    <a:pt x="254" y="117"/>
                  </a:lnTo>
                  <a:lnTo>
                    <a:pt x="233" y="123"/>
                  </a:lnTo>
                  <a:lnTo>
                    <a:pt x="211" y="127"/>
                  </a:lnTo>
                  <a:lnTo>
                    <a:pt x="171" y="131"/>
                  </a:lnTo>
                  <a:lnTo>
                    <a:pt x="132" y="131"/>
                  </a:lnTo>
                  <a:lnTo>
                    <a:pt x="93" y="126"/>
                  </a:lnTo>
                  <a:lnTo>
                    <a:pt x="72" y="121"/>
                  </a:lnTo>
                  <a:lnTo>
                    <a:pt x="52" y="113"/>
                  </a:lnTo>
                  <a:lnTo>
                    <a:pt x="34" y="102"/>
                  </a:lnTo>
                  <a:lnTo>
                    <a:pt x="18" y="88"/>
                  </a:lnTo>
                  <a:lnTo>
                    <a:pt x="16" y="85"/>
                  </a:lnTo>
                  <a:close/>
                  <a:moveTo>
                    <a:pt x="334" y="70"/>
                  </a:moveTo>
                  <a:lnTo>
                    <a:pt x="323" y="71"/>
                  </a:lnTo>
                  <a:lnTo>
                    <a:pt x="315" y="77"/>
                  </a:lnTo>
                  <a:lnTo>
                    <a:pt x="310" y="87"/>
                  </a:lnTo>
                  <a:lnTo>
                    <a:pt x="319" y="85"/>
                  </a:lnTo>
                  <a:lnTo>
                    <a:pt x="329" y="88"/>
                  </a:lnTo>
                  <a:lnTo>
                    <a:pt x="335" y="92"/>
                  </a:lnTo>
                  <a:lnTo>
                    <a:pt x="342" y="101"/>
                  </a:lnTo>
                  <a:lnTo>
                    <a:pt x="343" y="113"/>
                  </a:lnTo>
                  <a:lnTo>
                    <a:pt x="340" y="125"/>
                  </a:lnTo>
                  <a:lnTo>
                    <a:pt x="334" y="132"/>
                  </a:lnTo>
                  <a:lnTo>
                    <a:pt x="323" y="138"/>
                  </a:lnTo>
                  <a:lnTo>
                    <a:pt x="313" y="139"/>
                  </a:lnTo>
                  <a:lnTo>
                    <a:pt x="302" y="138"/>
                  </a:lnTo>
                  <a:lnTo>
                    <a:pt x="298" y="146"/>
                  </a:lnTo>
                  <a:lnTo>
                    <a:pt x="302" y="147"/>
                  </a:lnTo>
                  <a:lnTo>
                    <a:pt x="306" y="148"/>
                  </a:lnTo>
                  <a:lnTo>
                    <a:pt x="310" y="149"/>
                  </a:lnTo>
                  <a:lnTo>
                    <a:pt x="315" y="149"/>
                  </a:lnTo>
                  <a:lnTo>
                    <a:pt x="322" y="147"/>
                  </a:lnTo>
                  <a:lnTo>
                    <a:pt x="330" y="143"/>
                  </a:lnTo>
                  <a:lnTo>
                    <a:pt x="335" y="138"/>
                  </a:lnTo>
                  <a:lnTo>
                    <a:pt x="344" y="127"/>
                  </a:lnTo>
                  <a:lnTo>
                    <a:pt x="352" y="114"/>
                  </a:lnTo>
                  <a:lnTo>
                    <a:pt x="355" y="101"/>
                  </a:lnTo>
                  <a:lnTo>
                    <a:pt x="355" y="91"/>
                  </a:lnTo>
                  <a:lnTo>
                    <a:pt x="351" y="80"/>
                  </a:lnTo>
                  <a:lnTo>
                    <a:pt x="344" y="72"/>
                  </a:lnTo>
                  <a:lnTo>
                    <a:pt x="334" y="70"/>
                  </a:lnTo>
                  <a:close/>
                  <a:moveTo>
                    <a:pt x="169" y="13"/>
                  </a:moveTo>
                  <a:lnTo>
                    <a:pt x="148" y="15"/>
                  </a:lnTo>
                  <a:lnTo>
                    <a:pt x="126" y="16"/>
                  </a:lnTo>
                  <a:lnTo>
                    <a:pt x="102" y="19"/>
                  </a:lnTo>
                  <a:lnTo>
                    <a:pt x="80" y="24"/>
                  </a:lnTo>
                  <a:lnTo>
                    <a:pt x="58" y="32"/>
                  </a:lnTo>
                  <a:lnTo>
                    <a:pt x="39" y="43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1" y="68"/>
                  </a:lnTo>
                  <a:lnTo>
                    <a:pt x="23" y="77"/>
                  </a:lnTo>
                  <a:lnTo>
                    <a:pt x="31" y="87"/>
                  </a:lnTo>
                  <a:lnTo>
                    <a:pt x="41" y="93"/>
                  </a:lnTo>
                  <a:lnTo>
                    <a:pt x="50" y="100"/>
                  </a:lnTo>
                  <a:lnTo>
                    <a:pt x="59" y="104"/>
                  </a:lnTo>
                  <a:lnTo>
                    <a:pt x="88" y="113"/>
                  </a:lnTo>
                  <a:lnTo>
                    <a:pt x="119" y="118"/>
                  </a:lnTo>
                  <a:lnTo>
                    <a:pt x="149" y="119"/>
                  </a:lnTo>
                  <a:lnTo>
                    <a:pt x="171" y="118"/>
                  </a:lnTo>
                  <a:lnTo>
                    <a:pt x="195" y="117"/>
                  </a:lnTo>
                  <a:lnTo>
                    <a:pt x="220" y="114"/>
                  </a:lnTo>
                  <a:lnTo>
                    <a:pt x="243" y="109"/>
                  </a:lnTo>
                  <a:lnTo>
                    <a:pt x="264" y="101"/>
                  </a:lnTo>
                  <a:lnTo>
                    <a:pt x="283" y="88"/>
                  </a:lnTo>
                  <a:lnTo>
                    <a:pt x="288" y="83"/>
                  </a:lnTo>
                  <a:lnTo>
                    <a:pt x="292" y="77"/>
                  </a:lnTo>
                  <a:lnTo>
                    <a:pt x="296" y="72"/>
                  </a:lnTo>
                  <a:lnTo>
                    <a:pt x="297" y="68"/>
                  </a:lnTo>
                  <a:lnTo>
                    <a:pt x="297" y="66"/>
                  </a:lnTo>
                  <a:lnTo>
                    <a:pt x="298" y="64"/>
                  </a:lnTo>
                  <a:lnTo>
                    <a:pt x="296" y="53"/>
                  </a:lnTo>
                  <a:lnTo>
                    <a:pt x="287" y="42"/>
                  </a:lnTo>
                  <a:lnTo>
                    <a:pt x="272" y="33"/>
                  </a:lnTo>
                  <a:lnTo>
                    <a:pt x="255" y="26"/>
                  </a:lnTo>
                  <a:lnTo>
                    <a:pt x="236" y="21"/>
                  </a:lnTo>
                  <a:lnTo>
                    <a:pt x="216" y="17"/>
                  </a:lnTo>
                  <a:lnTo>
                    <a:pt x="196" y="15"/>
                  </a:lnTo>
                  <a:lnTo>
                    <a:pt x="181" y="13"/>
                  </a:lnTo>
                  <a:lnTo>
                    <a:pt x="169" y="13"/>
                  </a:lnTo>
                  <a:close/>
                  <a:moveTo>
                    <a:pt x="169" y="0"/>
                  </a:moveTo>
                  <a:lnTo>
                    <a:pt x="191" y="0"/>
                  </a:lnTo>
                  <a:lnTo>
                    <a:pt x="212" y="3"/>
                  </a:lnTo>
                  <a:lnTo>
                    <a:pt x="232" y="5"/>
                  </a:lnTo>
                  <a:lnTo>
                    <a:pt x="251" y="9"/>
                  </a:lnTo>
                  <a:lnTo>
                    <a:pt x="270" y="16"/>
                  </a:lnTo>
                  <a:lnTo>
                    <a:pt x="287" y="25"/>
                  </a:lnTo>
                  <a:lnTo>
                    <a:pt x="301" y="39"/>
                  </a:lnTo>
                  <a:lnTo>
                    <a:pt x="306" y="49"/>
                  </a:lnTo>
                  <a:lnTo>
                    <a:pt x="309" y="60"/>
                  </a:lnTo>
                  <a:lnTo>
                    <a:pt x="308" y="71"/>
                  </a:lnTo>
                  <a:lnTo>
                    <a:pt x="308" y="72"/>
                  </a:lnTo>
                  <a:lnTo>
                    <a:pt x="314" y="64"/>
                  </a:lnTo>
                  <a:lnTo>
                    <a:pt x="323" y="59"/>
                  </a:lnTo>
                  <a:lnTo>
                    <a:pt x="334" y="58"/>
                  </a:lnTo>
                  <a:lnTo>
                    <a:pt x="347" y="62"/>
                  </a:lnTo>
                  <a:lnTo>
                    <a:pt x="357" y="70"/>
                  </a:lnTo>
                  <a:lnTo>
                    <a:pt x="364" y="80"/>
                  </a:lnTo>
                  <a:lnTo>
                    <a:pt x="368" y="94"/>
                  </a:lnTo>
                  <a:lnTo>
                    <a:pt x="364" y="115"/>
                  </a:lnTo>
                  <a:lnTo>
                    <a:pt x="353" y="135"/>
                  </a:lnTo>
                  <a:lnTo>
                    <a:pt x="338" y="151"/>
                  </a:lnTo>
                  <a:lnTo>
                    <a:pt x="330" y="156"/>
                  </a:lnTo>
                  <a:lnTo>
                    <a:pt x="319" y="160"/>
                  </a:lnTo>
                  <a:lnTo>
                    <a:pt x="310" y="161"/>
                  </a:lnTo>
                  <a:lnTo>
                    <a:pt x="300" y="160"/>
                  </a:lnTo>
                  <a:lnTo>
                    <a:pt x="292" y="156"/>
                  </a:lnTo>
                  <a:lnTo>
                    <a:pt x="281" y="169"/>
                  </a:lnTo>
                  <a:lnTo>
                    <a:pt x="268" y="181"/>
                  </a:lnTo>
                  <a:lnTo>
                    <a:pt x="284" y="191"/>
                  </a:lnTo>
                  <a:lnTo>
                    <a:pt x="293" y="204"/>
                  </a:lnTo>
                  <a:lnTo>
                    <a:pt x="296" y="219"/>
                  </a:lnTo>
                  <a:lnTo>
                    <a:pt x="294" y="235"/>
                  </a:lnTo>
                  <a:lnTo>
                    <a:pt x="288" y="249"/>
                  </a:lnTo>
                  <a:lnTo>
                    <a:pt x="276" y="262"/>
                  </a:lnTo>
                  <a:lnTo>
                    <a:pt x="262" y="273"/>
                  </a:lnTo>
                  <a:lnTo>
                    <a:pt x="229" y="284"/>
                  </a:lnTo>
                  <a:lnTo>
                    <a:pt x="194" y="291"/>
                  </a:lnTo>
                  <a:lnTo>
                    <a:pt x="160" y="292"/>
                  </a:lnTo>
                  <a:lnTo>
                    <a:pt x="124" y="291"/>
                  </a:lnTo>
                  <a:lnTo>
                    <a:pt x="107" y="290"/>
                  </a:lnTo>
                  <a:lnTo>
                    <a:pt x="89" y="287"/>
                  </a:lnTo>
                  <a:lnTo>
                    <a:pt x="69" y="284"/>
                  </a:lnTo>
                  <a:lnTo>
                    <a:pt x="51" y="279"/>
                  </a:lnTo>
                  <a:lnTo>
                    <a:pt x="34" y="273"/>
                  </a:lnTo>
                  <a:lnTo>
                    <a:pt x="18" y="262"/>
                  </a:lnTo>
                  <a:lnTo>
                    <a:pt x="8" y="249"/>
                  </a:lnTo>
                  <a:lnTo>
                    <a:pt x="0" y="232"/>
                  </a:lnTo>
                  <a:lnTo>
                    <a:pt x="1" y="216"/>
                  </a:lnTo>
                  <a:lnTo>
                    <a:pt x="8" y="202"/>
                  </a:lnTo>
                  <a:lnTo>
                    <a:pt x="18" y="191"/>
                  </a:lnTo>
                  <a:lnTo>
                    <a:pt x="33" y="183"/>
                  </a:lnTo>
                  <a:lnTo>
                    <a:pt x="50" y="178"/>
                  </a:lnTo>
                  <a:lnTo>
                    <a:pt x="35" y="161"/>
                  </a:lnTo>
                  <a:lnTo>
                    <a:pt x="22" y="142"/>
                  </a:lnTo>
                  <a:lnTo>
                    <a:pt x="13" y="121"/>
                  </a:lnTo>
                  <a:lnTo>
                    <a:pt x="9" y="98"/>
                  </a:lnTo>
                  <a:lnTo>
                    <a:pt x="10" y="76"/>
                  </a:lnTo>
                  <a:lnTo>
                    <a:pt x="9" y="71"/>
                  </a:lnTo>
                  <a:lnTo>
                    <a:pt x="10" y="66"/>
                  </a:lnTo>
                  <a:lnTo>
                    <a:pt x="12" y="60"/>
                  </a:lnTo>
                  <a:lnTo>
                    <a:pt x="14" y="55"/>
                  </a:lnTo>
                  <a:lnTo>
                    <a:pt x="16" y="54"/>
                  </a:lnTo>
                  <a:lnTo>
                    <a:pt x="29" y="37"/>
                  </a:lnTo>
                  <a:lnTo>
                    <a:pt x="47" y="24"/>
                  </a:lnTo>
                  <a:lnTo>
                    <a:pt x="69" y="13"/>
                  </a:lnTo>
                  <a:lnTo>
                    <a:pt x="93" y="7"/>
                  </a:lnTo>
                  <a:lnTo>
                    <a:pt x="118" y="3"/>
                  </a:lnTo>
                  <a:lnTo>
                    <a:pt x="144" y="0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D0707"/>
                </a:solidFill>
              </a:endParaRPr>
            </a:p>
          </p:txBody>
        </p:sp>
        <p:sp>
          <p:nvSpPr>
            <p:cNvPr id="9" name="Freeform 244"/>
            <p:cNvSpPr/>
            <p:nvPr/>
          </p:nvSpPr>
          <p:spPr bwMode="auto">
            <a:xfrm>
              <a:off x="7146925" y="3460750"/>
              <a:ext cx="292100" cy="130175"/>
            </a:xfrm>
            <a:custGeom>
              <a:avLst/>
              <a:gdLst>
                <a:gd name="T0" fmla="*/ 101 w 184"/>
                <a:gd name="T1" fmla="*/ 2 h 82"/>
                <a:gd name="T2" fmla="*/ 118 w 184"/>
                <a:gd name="T3" fmla="*/ 9 h 82"/>
                <a:gd name="T4" fmla="*/ 134 w 184"/>
                <a:gd name="T5" fmla="*/ 21 h 82"/>
                <a:gd name="T6" fmla="*/ 133 w 184"/>
                <a:gd name="T7" fmla="*/ 40 h 82"/>
                <a:gd name="T8" fmla="*/ 116 w 184"/>
                <a:gd name="T9" fmla="*/ 53 h 82"/>
                <a:gd name="T10" fmla="*/ 91 w 184"/>
                <a:gd name="T11" fmla="*/ 59 h 82"/>
                <a:gd name="T12" fmla="*/ 68 w 184"/>
                <a:gd name="T13" fmla="*/ 53 h 82"/>
                <a:gd name="T14" fmla="*/ 57 w 184"/>
                <a:gd name="T15" fmla="*/ 39 h 82"/>
                <a:gd name="T16" fmla="*/ 66 w 184"/>
                <a:gd name="T17" fmla="*/ 27 h 82"/>
                <a:gd name="T18" fmla="*/ 84 w 184"/>
                <a:gd name="T19" fmla="*/ 31 h 82"/>
                <a:gd name="T20" fmla="*/ 85 w 184"/>
                <a:gd name="T21" fmla="*/ 35 h 82"/>
                <a:gd name="T22" fmla="*/ 83 w 184"/>
                <a:gd name="T23" fmla="*/ 35 h 82"/>
                <a:gd name="T24" fmla="*/ 71 w 184"/>
                <a:gd name="T25" fmla="*/ 40 h 82"/>
                <a:gd name="T26" fmla="*/ 68 w 184"/>
                <a:gd name="T27" fmla="*/ 44 h 82"/>
                <a:gd name="T28" fmla="*/ 75 w 184"/>
                <a:gd name="T29" fmla="*/ 47 h 82"/>
                <a:gd name="T30" fmla="*/ 92 w 184"/>
                <a:gd name="T31" fmla="*/ 48 h 82"/>
                <a:gd name="T32" fmla="*/ 104 w 184"/>
                <a:gd name="T33" fmla="*/ 47 h 82"/>
                <a:gd name="T34" fmla="*/ 113 w 184"/>
                <a:gd name="T35" fmla="*/ 44 h 82"/>
                <a:gd name="T36" fmla="*/ 125 w 184"/>
                <a:gd name="T37" fmla="*/ 36 h 82"/>
                <a:gd name="T38" fmla="*/ 123 w 184"/>
                <a:gd name="T39" fmla="*/ 25 h 82"/>
                <a:gd name="T40" fmla="*/ 110 w 184"/>
                <a:gd name="T41" fmla="*/ 15 h 82"/>
                <a:gd name="T42" fmla="*/ 99 w 184"/>
                <a:gd name="T43" fmla="*/ 13 h 82"/>
                <a:gd name="T44" fmla="*/ 67 w 184"/>
                <a:gd name="T45" fmla="*/ 11 h 82"/>
                <a:gd name="T46" fmla="*/ 36 w 184"/>
                <a:gd name="T47" fmla="*/ 19 h 82"/>
                <a:gd name="T48" fmla="*/ 12 w 184"/>
                <a:gd name="T49" fmla="*/ 40 h 82"/>
                <a:gd name="T50" fmla="*/ 12 w 184"/>
                <a:gd name="T51" fmla="*/ 57 h 82"/>
                <a:gd name="T52" fmla="*/ 29 w 184"/>
                <a:gd name="T53" fmla="*/ 66 h 82"/>
                <a:gd name="T54" fmla="*/ 50 w 184"/>
                <a:gd name="T55" fmla="*/ 72 h 82"/>
                <a:gd name="T56" fmla="*/ 68 w 184"/>
                <a:gd name="T57" fmla="*/ 72 h 82"/>
                <a:gd name="T58" fmla="*/ 95 w 184"/>
                <a:gd name="T59" fmla="*/ 70 h 82"/>
                <a:gd name="T60" fmla="*/ 126 w 184"/>
                <a:gd name="T61" fmla="*/ 66 h 82"/>
                <a:gd name="T62" fmla="*/ 155 w 184"/>
                <a:gd name="T63" fmla="*/ 57 h 82"/>
                <a:gd name="T64" fmla="*/ 172 w 184"/>
                <a:gd name="T65" fmla="*/ 44 h 82"/>
                <a:gd name="T66" fmla="*/ 169 w 184"/>
                <a:gd name="T67" fmla="*/ 25 h 82"/>
                <a:gd name="T68" fmla="*/ 159 w 184"/>
                <a:gd name="T69" fmla="*/ 11 h 82"/>
                <a:gd name="T70" fmla="*/ 160 w 184"/>
                <a:gd name="T71" fmla="*/ 7 h 82"/>
                <a:gd name="T72" fmla="*/ 164 w 184"/>
                <a:gd name="T73" fmla="*/ 7 h 82"/>
                <a:gd name="T74" fmla="*/ 184 w 184"/>
                <a:gd name="T75" fmla="*/ 30 h 82"/>
                <a:gd name="T76" fmla="*/ 178 w 184"/>
                <a:gd name="T77" fmla="*/ 51 h 82"/>
                <a:gd name="T78" fmla="*/ 156 w 184"/>
                <a:gd name="T79" fmla="*/ 66 h 82"/>
                <a:gd name="T80" fmla="*/ 130 w 184"/>
                <a:gd name="T81" fmla="*/ 76 h 82"/>
                <a:gd name="T82" fmla="*/ 75 w 184"/>
                <a:gd name="T83" fmla="*/ 82 h 82"/>
                <a:gd name="T84" fmla="*/ 38 w 184"/>
                <a:gd name="T85" fmla="*/ 79 h 82"/>
                <a:gd name="T86" fmla="*/ 17 w 184"/>
                <a:gd name="T87" fmla="*/ 73 h 82"/>
                <a:gd name="T88" fmla="*/ 2 w 184"/>
                <a:gd name="T89" fmla="*/ 60 h 82"/>
                <a:gd name="T90" fmla="*/ 4 w 184"/>
                <a:gd name="T91" fmla="*/ 35 h 82"/>
                <a:gd name="T92" fmla="*/ 23 w 184"/>
                <a:gd name="T93" fmla="*/ 17 h 82"/>
                <a:gd name="T94" fmla="*/ 49 w 184"/>
                <a:gd name="T95" fmla="*/ 4 h 82"/>
                <a:gd name="T96" fmla="*/ 84 w 184"/>
                <a:gd name="T9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4" h="82">
                  <a:moveTo>
                    <a:pt x="84" y="0"/>
                  </a:moveTo>
                  <a:lnTo>
                    <a:pt x="101" y="2"/>
                  </a:lnTo>
                  <a:lnTo>
                    <a:pt x="109" y="5"/>
                  </a:lnTo>
                  <a:lnTo>
                    <a:pt x="118" y="9"/>
                  </a:lnTo>
                  <a:lnTo>
                    <a:pt x="127" y="14"/>
                  </a:lnTo>
                  <a:lnTo>
                    <a:pt x="134" y="21"/>
                  </a:lnTo>
                  <a:lnTo>
                    <a:pt x="137" y="28"/>
                  </a:lnTo>
                  <a:lnTo>
                    <a:pt x="133" y="40"/>
                  </a:lnTo>
                  <a:lnTo>
                    <a:pt x="126" y="48"/>
                  </a:lnTo>
                  <a:lnTo>
                    <a:pt x="116" y="53"/>
                  </a:lnTo>
                  <a:lnTo>
                    <a:pt x="104" y="57"/>
                  </a:lnTo>
                  <a:lnTo>
                    <a:pt x="91" y="59"/>
                  </a:lnTo>
                  <a:lnTo>
                    <a:pt x="79" y="57"/>
                  </a:lnTo>
                  <a:lnTo>
                    <a:pt x="68" y="53"/>
                  </a:lnTo>
                  <a:lnTo>
                    <a:pt x="59" y="47"/>
                  </a:lnTo>
                  <a:lnTo>
                    <a:pt x="57" y="39"/>
                  </a:lnTo>
                  <a:lnTo>
                    <a:pt x="59" y="32"/>
                  </a:lnTo>
                  <a:lnTo>
                    <a:pt x="66" y="27"/>
                  </a:lnTo>
                  <a:lnTo>
                    <a:pt x="74" y="27"/>
                  </a:lnTo>
                  <a:lnTo>
                    <a:pt x="84" y="31"/>
                  </a:lnTo>
                  <a:lnTo>
                    <a:pt x="85" y="34"/>
                  </a:lnTo>
                  <a:lnTo>
                    <a:pt x="85" y="35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75" y="38"/>
                  </a:lnTo>
                  <a:lnTo>
                    <a:pt x="71" y="40"/>
                  </a:lnTo>
                  <a:lnTo>
                    <a:pt x="68" y="43"/>
                  </a:lnTo>
                  <a:lnTo>
                    <a:pt x="68" y="44"/>
                  </a:lnTo>
                  <a:lnTo>
                    <a:pt x="71" y="45"/>
                  </a:lnTo>
                  <a:lnTo>
                    <a:pt x="75" y="47"/>
                  </a:lnTo>
                  <a:lnTo>
                    <a:pt x="84" y="48"/>
                  </a:lnTo>
                  <a:lnTo>
                    <a:pt x="92" y="48"/>
                  </a:lnTo>
                  <a:lnTo>
                    <a:pt x="99" y="47"/>
                  </a:lnTo>
                  <a:lnTo>
                    <a:pt x="104" y="47"/>
                  </a:lnTo>
                  <a:lnTo>
                    <a:pt x="108" y="45"/>
                  </a:lnTo>
                  <a:lnTo>
                    <a:pt x="113" y="44"/>
                  </a:lnTo>
                  <a:lnTo>
                    <a:pt x="117" y="43"/>
                  </a:lnTo>
                  <a:lnTo>
                    <a:pt x="125" y="36"/>
                  </a:lnTo>
                  <a:lnTo>
                    <a:pt x="126" y="30"/>
                  </a:lnTo>
                  <a:lnTo>
                    <a:pt x="123" y="25"/>
                  </a:lnTo>
                  <a:lnTo>
                    <a:pt x="117" y="19"/>
                  </a:lnTo>
                  <a:lnTo>
                    <a:pt x="110" y="15"/>
                  </a:lnTo>
                  <a:lnTo>
                    <a:pt x="104" y="14"/>
                  </a:lnTo>
                  <a:lnTo>
                    <a:pt x="99" y="13"/>
                  </a:lnTo>
                  <a:lnTo>
                    <a:pt x="83" y="10"/>
                  </a:lnTo>
                  <a:lnTo>
                    <a:pt x="67" y="11"/>
                  </a:lnTo>
                  <a:lnTo>
                    <a:pt x="51" y="14"/>
                  </a:lnTo>
                  <a:lnTo>
                    <a:pt x="36" y="19"/>
                  </a:lnTo>
                  <a:lnTo>
                    <a:pt x="23" y="27"/>
                  </a:lnTo>
                  <a:lnTo>
                    <a:pt x="12" y="40"/>
                  </a:lnTo>
                  <a:lnTo>
                    <a:pt x="10" y="49"/>
                  </a:lnTo>
                  <a:lnTo>
                    <a:pt x="12" y="57"/>
                  </a:lnTo>
                  <a:lnTo>
                    <a:pt x="20" y="62"/>
                  </a:lnTo>
                  <a:lnTo>
                    <a:pt x="29" y="66"/>
                  </a:lnTo>
                  <a:lnTo>
                    <a:pt x="40" y="69"/>
                  </a:lnTo>
                  <a:lnTo>
                    <a:pt x="50" y="72"/>
                  </a:lnTo>
                  <a:lnTo>
                    <a:pt x="58" y="72"/>
                  </a:lnTo>
                  <a:lnTo>
                    <a:pt x="68" y="72"/>
                  </a:lnTo>
                  <a:lnTo>
                    <a:pt x="80" y="72"/>
                  </a:lnTo>
                  <a:lnTo>
                    <a:pt x="95" y="70"/>
                  </a:lnTo>
                  <a:lnTo>
                    <a:pt x="110" y="69"/>
                  </a:lnTo>
                  <a:lnTo>
                    <a:pt x="126" y="66"/>
                  </a:lnTo>
                  <a:lnTo>
                    <a:pt x="142" y="62"/>
                  </a:lnTo>
                  <a:lnTo>
                    <a:pt x="155" y="57"/>
                  </a:lnTo>
                  <a:lnTo>
                    <a:pt x="164" y="52"/>
                  </a:lnTo>
                  <a:lnTo>
                    <a:pt x="172" y="44"/>
                  </a:lnTo>
                  <a:lnTo>
                    <a:pt x="173" y="35"/>
                  </a:lnTo>
                  <a:lnTo>
                    <a:pt x="169" y="25"/>
                  </a:lnTo>
                  <a:lnTo>
                    <a:pt x="160" y="13"/>
                  </a:lnTo>
                  <a:lnTo>
                    <a:pt x="159" y="11"/>
                  </a:lnTo>
                  <a:lnTo>
                    <a:pt x="159" y="9"/>
                  </a:lnTo>
                  <a:lnTo>
                    <a:pt x="160" y="7"/>
                  </a:lnTo>
                  <a:lnTo>
                    <a:pt x="161" y="7"/>
                  </a:lnTo>
                  <a:lnTo>
                    <a:pt x="164" y="7"/>
                  </a:lnTo>
                  <a:lnTo>
                    <a:pt x="177" y="19"/>
                  </a:lnTo>
                  <a:lnTo>
                    <a:pt x="184" y="30"/>
                  </a:lnTo>
                  <a:lnTo>
                    <a:pt x="184" y="40"/>
                  </a:lnTo>
                  <a:lnTo>
                    <a:pt x="178" y="51"/>
                  </a:lnTo>
                  <a:lnTo>
                    <a:pt x="169" y="59"/>
                  </a:lnTo>
                  <a:lnTo>
                    <a:pt x="156" y="66"/>
                  </a:lnTo>
                  <a:lnTo>
                    <a:pt x="143" y="72"/>
                  </a:lnTo>
                  <a:lnTo>
                    <a:pt x="130" y="76"/>
                  </a:lnTo>
                  <a:lnTo>
                    <a:pt x="103" y="81"/>
                  </a:lnTo>
                  <a:lnTo>
                    <a:pt x="75" y="82"/>
                  </a:lnTo>
                  <a:lnTo>
                    <a:pt x="49" y="81"/>
                  </a:lnTo>
                  <a:lnTo>
                    <a:pt x="38" y="79"/>
                  </a:lnTo>
                  <a:lnTo>
                    <a:pt x="28" y="77"/>
                  </a:lnTo>
                  <a:lnTo>
                    <a:pt x="17" y="73"/>
                  </a:lnTo>
                  <a:lnTo>
                    <a:pt x="8" y="68"/>
                  </a:lnTo>
                  <a:lnTo>
                    <a:pt x="2" y="60"/>
                  </a:lnTo>
                  <a:lnTo>
                    <a:pt x="0" y="47"/>
                  </a:lnTo>
                  <a:lnTo>
                    <a:pt x="4" y="35"/>
                  </a:lnTo>
                  <a:lnTo>
                    <a:pt x="12" y="25"/>
                  </a:lnTo>
                  <a:lnTo>
                    <a:pt x="23" y="17"/>
                  </a:lnTo>
                  <a:lnTo>
                    <a:pt x="33" y="10"/>
                  </a:lnTo>
                  <a:lnTo>
                    <a:pt x="49" y="4"/>
                  </a:lnTo>
                  <a:lnTo>
                    <a:pt x="67" y="1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D0707"/>
                </a:solidFill>
              </a:endParaRPr>
            </a:p>
          </p:txBody>
        </p:sp>
        <p:sp>
          <p:nvSpPr>
            <p:cNvPr id="10" name="Line 245"/>
            <p:cNvSpPr>
              <a:spLocks noChangeShapeType="1"/>
            </p:cNvSpPr>
            <p:nvPr/>
          </p:nvSpPr>
          <p:spPr bwMode="auto">
            <a:xfrm>
              <a:off x="7180263" y="3738563"/>
              <a:ext cx="0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D0707"/>
                </a:solidFill>
              </a:endParaRPr>
            </a:p>
          </p:txBody>
        </p:sp>
        <p:sp>
          <p:nvSpPr>
            <p:cNvPr id="11" name="Freeform 246"/>
            <p:cNvSpPr/>
            <p:nvPr/>
          </p:nvSpPr>
          <p:spPr bwMode="auto">
            <a:xfrm>
              <a:off x="7053263" y="3133725"/>
              <a:ext cx="165100" cy="239713"/>
            </a:xfrm>
            <a:custGeom>
              <a:avLst/>
              <a:gdLst>
                <a:gd name="T0" fmla="*/ 6 w 104"/>
                <a:gd name="T1" fmla="*/ 0 h 151"/>
                <a:gd name="T2" fmla="*/ 20 w 104"/>
                <a:gd name="T3" fmla="*/ 3 h 151"/>
                <a:gd name="T4" fmla="*/ 33 w 104"/>
                <a:gd name="T5" fmla="*/ 7 h 151"/>
                <a:gd name="T6" fmla="*/ 46 w 104"/>
                <a:gd name="T7" fmla="*/ 13 h 151"/>
                <a:gd name="T8" fmla="*/ 55 w 104"/>
                <a:gd name="T9" fmla="*/ 21 h 151"/>
                <a:gd name="T10" fmla="*/ 63 w 104"/>
                <a:gd name="T11" fmla="*/ 32 h 151"/>
                <a:gd name="T12" fmla="*/ 66 w 104"/>
                <a:gd name="T13" fmla="*/ 46 h 151"/>
                <a:gd name="T14" fmla="*/ 65 w 104"/>
                <a:gd name="T15" fmla="*/ 58 h 151"/>
                <a:gd name="T16" fmla="*/ 58 w 104"/>
                <a:gd name="T17" fmla="*/ 68 h 151"/>
                <a:gd name="T18" fmla="*/ 52 w 104"/>
                <a:gd name="T19" fmla="*/ 79 h 151"/>
                <a:gd name="T20" fmla="*/ 46 w 104"/>
                <a:gd name="T21" fmla="*/ 90 h 151"/>
                <a:gd name="T22" fmla="*/ 46 w 104"/>
                <a:gd name="T23" fmla="*/ 106 h 151"/>
                <a:gd name="T24" fmla="*/ 52 w 104"/>
                <a:gd name="T25" fmla="*/ 119 h 151"/>
                <a:gd name="T26" fmla="*/ 61 w 104"/>
                <a:gd name="T27" fmla="*/ 130 h 151"/>
                <a:gd name="T28" fmla="*/ 72 w 104"/>
                <a:gd name="T29" fmla="*/ 138 h 151"/>
                <a:gd name="T30" fmla="*/ 87 w 104"/>
                <a:gd name="T31" fmla="*/ 141 h 151"/>
                <a:gd name="T32" fmla="*/ 103 w 104"/>
                <a:gd name="T33" fmla="*/ 145 h 151"/>
                <a:gd name="T34" fmla="*/ 104 w 104"/>
                <a:gd name="T35" fmla="*/ 145 h 151"/>
                <a:gd name="T36" fmla="*/ 104 w 104"/>
                <a:gd name="T37" fmla="*/ 147 h 151"/>
                <a:gd name="T38" fmla="*/ 104 w 104"/>
                <a:gd name="T39" fmla="*/ 148 h 151"/>
                <a:gd name="T40" fmla="*/ 104 w 104"/>
                <a:gd name="T41" fmla="*/ 149 h 151"/>
                <a:gd name="T42" fmla="*/ 103 w 104"/>
                <a:gd name="T43" fmla="*/ 151 h 151"/>
                <a:gd name="T44" fmla="*/ 88 w 104"/>
                <a:gd name="T45" fmla="*/ 151 h 151"/>
                <a:gd name="T46" fmla="*/ 75 w 104"/>
                <a:gd name="T47" fmla="*/ 148 h 151"/>
                <a:gd name="T48" fmla="*/ 61 w 104"/>
                <a:gd name="T49" fmla="*/ 141 h 151"/>
                <a:gd name="T50" fmla="*/ 49 w 104"/>
                <a:gd name="T51" fmla="*/ 134 h 151"/>
                <a:gd name="T52" fmla="*/ 41 w 104"/>
                <a:gd name="T53" fmla="*/ 123 h 151"/>
                <a:gd name="T54" fmla="*/ 36 w 104"/>
                <a:gd name="T55" fmla="*/ 110 h 151"/>
                <a:gd name="T56" fmla="*/ 36 w 104"/>
                <a:gd name="T57" fmla="*/ 94 h 151"/>
                <a:gd name="T58" fmla="*/ 38 w 104"/>
                <a:gd name="T59" fmla="*/ 81 h 151"/>
                <a:gd name="T60" fmla="*/ 46 w 104"/>
                <a:gd name="T61" fmla="*/ 67 h 151"/>
                <a:gd name="T62" fmla="*/ 52 w 104"/>
                <a:gd name="T63" fmla="*/ 54 h 151"/>
                <a:gd name="T64" fmla="*/ 53 w 104"/>
                <a:gd name="T65" fmla="*/ 42 h 151"/>
                <a:gd name="T66" fmla="*/ 48 w 104"/>
                <a:gd name="T67" fmla="*/ 32 h 151"/>
                <a:gd name="T68" fmla="*/ 40 w 104"/>
                <a:gd name="T69" fmla="*/ 24 h 151"/>
                <a:gd name="T70" fmla="*/ 29 w 104"/>
                <a:gd name="T71" fmla="*/ 18 h 151"/>
                <a:gd name="T72" fmla="*/ 18 w 104"/>
                <a:gd name="T73" fmla="*/ 15 h 151"/>
                <a:gd name="T74" fmla="*/ 4 w 104"/>
                <a:gd name="T75" fmla="*/ 12 h 151"/>
                <a:gd name="T76" fmla="*/ 3 w 104"/>
                <a:gd name="T77" fmla="*/ 11 h 151"/>
                <a:gd name="T78" fmla="*/ 2 w 104"/>
                <a:gd name="T79" fmla="*/ 9 h 151"/>
                <a:gd name="T80" fmla="*/ 0 w 104"/>
                <a:gd name="T81" fmla="*/ 7 h 151"/>
                <a:gd name="T82" fmla="*/ 0 w 104"/>
                <a:gd name="T83" fmla="*/ 4 h 151"/>
                <a:gd name="T84" fmla="*/ 2 w 104"/>
                <a:gd name="T85" fmla="*/ 3 h 151"/>
                <a:gd name="T86" fmla="*/ 4 w 104"/>
                <a:gd name="T87" fmla="*/ 1 h 151"/>
                <a:gd name="T88" fmla="*/ 6 w 104"/>
                <a:gd name="T8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4" h="151">
                  <a:moveTo>
                    <a:pt x="6" y="0"/>
                  </a:moveTo>
                  <a:lnTo>
                    <a:pt x="20" y="3"/>
                  </a:lnTo>
                  <a:lnTo>
                    <a:pt x="33" y="7"/>
                  </a:lnTo>
                  <a:lnTo>
                    <a:pt x="46" y="13"/>
                  </a:lnTo>
                  <a:lnTo>
                    <a:pt x="55" y="21"/>
                  </a:lnTo>
                  <a:lnTo>
                    <a:pt x="63" y="32"/>
                  </a:lnTo>
                  <a:lnTo>
                    <a:pt x="66" y="46"/>
                  </a:lnTo>
                  <a:lnTo>
                    <a:pt x="65" y="58"/>
                  </a:lnTo>
                  <a:lnTo>
                    <a:pt x="58" y="68"/>
                  </a:lnTo>
                  <a:lnTo>
                    <a:pt x="52" y="79"/>
                  </a:lnTo>
                  <a:lnTo>
                    <a:pt x="46" y="90"/>
                  </a:lnTo>
                  <a:lnTo>
                    <a:pt x="46" y="106"/>
                  </a:lnTo>
                  <a:lnTo>
                    <a:pt x="52" y="119"/>
                  </a:lnTo>
                  <a:lnTo>
                    <a:pt x="61" y="130"/>
                  </a:lnTo>
                  <a:lnTo>
                    <a:pt x="72" y="138"/>
                  </a:lnTo>
                  <a:lnTo>
                    <a:pt x="87" y="141"/>
                  </a:lnTo>
                  <a:lnTo>
                    <a:pt x="103" y="145"/>
                  </a:lnTo>
                  <a:lnTo>
                    <a:pt x="104" y="145"/>
                  </a:lnTo>
                  <a:lnTo>
                    <a:pt x="104" y="147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3" y="151"/>
                  </a:lnTo>
                  <a:lnTo>
                    <a:pt x="88" y="151"/>
                  </a:lnTo>
                  <a:lnTo>
                    <a:pt x="75" y="148"/>
                  </a:lnTo>
                  <a:lnTo>
                    <a:pt x="61" y="141"/>
                  </a:lnTo>
                  <a:lnTo>
                    <a:pt x="49" y="134"/>
                  </a:lnTo>
                  <a:lnTo>
                    <a:pt x="41" y="123"/>
                  </a:lnTo>
                  <a:lnTo>
                    <a:pt x="36" y="110"/>
                  </a:lnTo>
                  <a:lnTo>
                    <a:pt x="36" y="94"/>
                  </a:lnTo>
                  <a:lnTo>
                    <a:pt x="38" y="81"/>
                  </a:lnTo>
                  <a:lnTo>
                    <a:pt x="46" y="67"/>
                  </a:lnTo>
                  <a:lnTo>
                    <a:pt x="52" y="54"/>
                  </a:lnTo>
                  <a:lnTo>
                    <a:pt x="53" y="42"/>
                  </a:lnTo>
                  <a:lnTo>
                    <a:pt x="48" y="32"/>
                  </a:lnTo>
                  <a:lnTo>
                    <a:pt x="40" y="24"/>
                  </a:lnTo>
                  <a:lnTo>
                    <a:pt x="29" y="18"/>
                  </a:lnTo>
                  <a:lnTo>
                    <a:pt x="18" y="15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D0707"/>
                </a:solidFill>
              </a:endParaRPr>
            </a:p>
          </p:txBody>
        </p:sp>
        <p:sp>
          <p:nvSpPr>
            <p:cNvPr id="12" name="Freeform 247"/>
            <p:cNvSpPr/>
            <p:nvPr/>
          </p:nvSpPr>
          <p:spPr bwMode="auto">
            <a:xfrm>
              <a:off x="7135813" y="3030538"/>
              <a:ext cx="152400" cy="322263"/>
            </a:xfrm>
            <a:custGeom>
              <a:avLst/>
              <a:gdLst>
                <a:gd name="T0" fmla="*/ 26 w 96"/>
                <a:gd name="T1" fmla="*/ 0 h 203"/>
                <a:gd name="T2" fmla="*/ 40 w 96"/>
                <a:gd name="T3" fmla="*/ 1 h 203"/>
                <a:gd name="T4" fmla="*/ 55 w 96"/>
                <a:gd name="T5" fmla="*/ 6 h 203"/>
                <a:gd name="T6" fmla="*/ 68 w 96"/>
                <a:gd name="T7" fmla="*/ 14 h 203"/>
                <a:gd name="T8" fmla="*/ 79 w 96"/>
                <a:gd name="T9" fmla="*/ 22 h 203"/>
                <a:gd name="T10" fmla="*/ 90 w 96"/>
                <a:gd name="T11" fmla="*/ 38 h 203"/>
                <a:gd name="T12" fmla="*/ 96 w 96"/>
                <a:gd name="T13" fmla="*/ 55 h 203"/>
                <a:gd name="T14" fmla="*/ 95 w 96"/>
                <a:gd name="T15" fmla="*/ 72 h 203"/>
                <a:gd name="T16" fmla="*/ 89 w 96"/>
                <a:gd name="T17" fmla="*/ 89 h 203"/>
                <a:gd name="T18" fmla="*/ 78 w 96"/>
                <a:gd name="T19" fmla="*/ 102 h 203"/>
                <a:gd name="T20" fmla="*/ 66 w 96"/>
                <a:gd name="T21" fmla="*/ 115 h 203"/>
                <a:gd name="T22" fmla="*/ 57 w 96"/>
                <a:gd name="T23" fmla="*/ 128 h 203"/>
                <a:gd name="T24" fmla="*/ 52 w 96"/>
                <a:gd name="T25" fmla="*/ 141 h 203"/>
                <a:gd name="T26" fmla="*/ 49 w 96"/>
                <a:gd name="T27" fmla="*/ 154 h 203"/>
                <a:gd name="T28" fmla="*/ 49 w 96"/>
                <a:gd name="T29" fmla="*/ 167 h 203"/>
                <a:gd name="T30" fmla="*/ 55 w 96"/>
                <a:gd name="T31" fmla="*/ 179 h 203"/>
                <a:gd name="T32" fmla="*/ 62 w 96"/>
                <a:gd name="T33" fmla="*/ 189 h 203"/>
                <a:gd name="T34" fmla="*/ 75 w 96"/>
                <a:gd name="T35" fmla="*/ 196 h 203"/>
                <a:gd name="T36" fmla="*/ 77 w 96"/>
                <a:gd name="T37" fmla="*/ 197 h 203"/>
                <a:gd name="T38" fmla="*/ 77 w 96"/>
                <a:gd name="T39" fmla="*/ 199 h 203"/>
                <a:gd name="T40" fmla="*/ 77 w 96"/>
                <a:gd name="T41" fmla="*/ 201 h 203"/>
                <a:gd name="T42" fmla="*/ 75 w 96"/>
                <a:gd name="T43" fmla="*/ 203 h 203"/>
                <a:gd name="T44" fmla="*/ 74 w 96"/>
                <a:gd name="T45" fmla="*/ 203 h 203"/>
                <a:gd name="T46" fmla="*/ 58 w 96"/>
                <a:gd name="T47" fmla="*/ 197 h 203"/>
                <a:gd name="T48" fmla="*/ 48 w 96"/>
                <a:gd name="T49" fmla="*/ 187 h 203"/>
                <a:gd name="T50" fmla="*/ 41 w 96"/>
                <a:gd name="T51" fmla="*/ 174 h 203"/>
                <a:gd name="T52" fmla="*/ 39 w 96"/>
                <a:gd name="T53" fmla="*/ 159 h 203"/>
                <a:gd name="T54" fmla="*/ 40 w 96"/>
                <a:gd name="T55" fmla="*/ 145 h 203"/>
                <a:gd name="T56" fmla="*/ 44 w 96"/>
                <a:gd name="T57" fmla="*/ 131 h 203"/>
                <a:gd name="T58" fmla="*/ 51 w 96"/>
                <a:gd name="T59" fmla="*/ 117 h 203"/>
                <a:gd name="T60" fmla="*/ 60 w 96"/>
                <a:gd name="T61" fmla="*/ 106 h 203"/>
                <a:gd name="T62" fmla="*/ 70 w 96"/>
                <a:gd name="T63" fmla="*/ 95 h 203"/>
                <a:gd name="T64" fmla="*/ 78 w 96"/>
                <a:gd name="T65" fmla="*/ 83 h 203"/>
                <a:gd name="T66" fmla="*/ 83 w 96"/>
                <a:gd name="T67" fmla="*/ 69 h 203"/>
                <a:gd name="T68" fmla="*/ 85 w 96"/>
                <a:gd name="T69" fmla="*/ 55 h 203"/>
                <a:gd name="T70" fmla="*/ 81 w 96"/>
                <a:gd name="T71" fmla="*/ 43 h 203"/>
                <a:gd name="T72" fmla="*/ 72 w 96"/>
                <a:gd name="T73" fmla="*/ 31 h 203"/>
                <a:gd name="T74" fmla="*/ 60 w 96"/>
                <a:gd name="T75" fmla="*/ 22 h 203"/>
                <a:gd name="T76" fmla="*/ 51 w 96"/>
                <a:gd name="T77" fmla="*/ 18 h 203"/>
                <a:gd name="T78" fmla="*/ 41 w 96"/>
                <a:gd name="T79" fmla="*/ 14 h 203"/>
                <a:gd name="T80" fmla="*/ 31 w 96"/>
                <a:gd name="T81" fmla="*/ 11 h 203"/>
                <a:gd name="T82" fmla="*/ 23 w 96"/>
                <a:gd name="T83" fmla="*/ 14 h 203"/>
                <a:gd name="T84" fmla="*/ 19 w 96"/>
                <a:gd name="T85" fmla="*/ 22 h 203"/>
                <a:gd name="T86" fmla="*/ 17 w 96"/>
                <a:gd name="T87" fmla="*/ 35 h 203"/>
                <a:gd name="T88" fmla="*/ 18 w 96"/>
                <a:gd name="T89" fmla="*/ 38 h 203"/>
                <a:gd name="T90" fmla="*/ 18 w 96"/>
                <a:gd name="T91" fmla="*/ 40 h 203"/>
                <a:gd name="T92" fmla="*/ 17 w 96"/>
                <a:gd name="T93" fmla="*/ 42 h 203"/>
                <a:gd name="T94" fmla="*/ 14 w 96"/>
                <a:gd name="T95" fmla="*/ 43 h 203"/>
                <a:gd name="T96" fmla="*/ 11 w 96"/>
                <a:gd name="T97" fmla="*/ 43 h 203"/>
                <a:gd name="T98" fmla="*/ 3 w 96"/>
                <a:gd name="T99" fmla="*/ 36 h 203"/>
                <a:gd name="T100" fmla="*/ 0 w 96"/>
                <a:gd name="T101" fmla="*/ 28 h 203"/>
                <a:gd name="T102" fmla="*/ 0 w 96"/>
                <a:gd name="T103" fmla="*/ 19 h 203"/>
                <a:gd name="T104" fmla="*/ 3 w 96"/>
                <a:gd name="T105" fmla="*/ 10 h 203"/>
                <a:gd name="T106" fmla="*/ 11 w 96"/>
                <a:gd name="T107" fmla="*/ 4 h 203"/>
                <a:gd name="T108" fmla="*/ 26 w 96"/>
                <a:gd name="T10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6" h="203">
                  <a:moveTo>
                    <a:pt x="26" y="0"/>
                  </a:moveTo>
                  <a:lnTo>
                    <a:pt x="40" y="1"/>
                  </a:lnTo>
                  <a:lnTo>
                    <a:pt x="55" y="6"/>
                  </a:lnTo>
                  <a:lnTo>
                    <a:pt x="68" y="14"/>
                  </a:lnTo>
                  <a:lnTo>
                    <a:pt x="79" y="22"/>
                  </a:lnTo>
                  <a:lnTo>
                    <a:pt x="90" y="38"/>
                  </a:lnTo>
                  <a:lnTo>
                    <a:pt x="96" y="55"/>
                  </a:lnTo>
                  <a:lnTo>
                    <a:pt x="95" y="72"/>
                  </a:lnTo>
                  <a:lnTo>
                    <a:pt x="89" y="89"/>
                  </a:lnTo>
                  <a:lnTo>
                    <a:pt x="78" y="102"/>
                  </a:lnTo>
                  <a:lnTo>
                    <a:pt x="66" y="115"/>
                  </a:lnTo>
                  <a:lnTo>
                    <a:pt x="57" y="128"/>
                  </a:lnTo>
                  <a:lnTo>
                    <a:pt x="52" y="141"/>
                  </a:lnTo>
                  <a:lnTo>
                    <a:pt x="49" y="154"/>
                  </a:lnTo>
                  <a:lnTo>
                    <a:pt x="49" y="167"/>
                  </a:lnTo>
                  <a:lnTo>
                    <a:pt x="55" y="179"/>
                  </a:lnTo>
                  <a:lnTo>
                    <a:pt x="62" y="189"/>
                  </a:lnTo>
                  <a:lnTo>
                    <a:pt x="75" y="196"/>
                  </a:lnTo>
                  <a:lnTo>
                    <a:pt x="77" y="197"/>
                  </a:lnTo>
                  <a:lnTo>
                    <a:pt x="77" y="199"/>
                  </a:lnTo>
                  <a:lnTo>
                    <a:pt x="77" y="201"/>
                  </a:lnTo>
                  <a:lnTo>
                    <a:pt x="75" y="203"/>
                  </a:lnTo>
                  <a:lnTo>
                    <a:pt x="74" y="203"/>
                  </a:lnTo>
                  <a:lnTo>
                    <a:pt x="58" y="197"/>
                  </a:lnTo>
                  <a:lnTo>
                    <a:pt x="48" y="187"/>
                  </a:lnTo>
                  <a:lnTo>
                    <a:pt x="41" y="174"/>
                  </a:lnTo>
                  <a:lnTo>
                    <a:pt x="39" y="159"/>
                  </a:lnTo>
                  <a:lnTo>
                    <a:pt x="40" y="145"/>
                  </a:lnTo>
                  <a:lnTo>
                    <a:pt x="44" y="131"/>
                  </a:lnTo>
                  <a:lnTo>
                    <a:pt x="51" y="117"/>
                  </a:lnTo>
                  <a:lnTo>
                    <a:pt x="60" y="106"/>
                  </a:lnTo>
                  <a:lnTo>
                    <a:pt x="70" y="95"/>
                  </a:lnTo>
                  <a:lnTo>
                    <a:pt x="78" y="83"/>
                  </a:lnTo>
                  <a:lnTo>
                    <a:pt x="83" y="69"/>
                  </a:lnTo>
                  <a:lnTo>
                    <a:pt x="85" y="55"/>
                  </a:lnTo>
                  <a:lnTo>
                    <a:pt x="81" y="43"/>
                  </a:lnTo>
                  <a:lnTo>
                    <a:pt x="72" y="31"/>
                  </a:lnTo>
                  <a:lnTo>
                    <a:pt x="60" y="22"/>
                  </a:lnTo>
                  <a:lnTo>
                    <a:pt x="51" y="18"/>
                  </a:lnTo>
                  <a:lnTo>
                    <a:pt x="41" y="14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9" y="22"/>
                  </a:lnTo>
                  <a:lnTo>
                    <a:pt x="17" y="35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7" y="42"/>
                  </a:lnTo>
                  <a:lnTo>
                    <a:pt x="14" y="43"/>
                  </a:lnTo>
                  <a:lnTo>
                    <a:pt x="11" y="43"/>
                  </a:lnTo>
                  <a:lnTo>
                    <a:pt x="3" y="36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11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D0707"/>
                </a:solidFill>
              </a:endParaRPr>
            </a:p>
          </p:txBody>
        </p:sp>
        <p:sp>
          <p:nvSpPr>
            <p:cNvPr id="13" name="Freeform 248"/>
            <p:cNvSpPr/>
            <p:nvPr/>
          </p:nvSpPr>
          <p:spPr bwMode="auto">
            <a:xfrm>
              <a:off x="7292975" y="3168650"/>
              <a:ext cx="149225" cy="195263"/>
            </a:xfrm>
            <a:custGeom>
              <a:avLst/>
              <a:gdLst>
                <a:gd name="T0" fmla="*/ 47 w 94"/>
                <a:gd name="T1" fmla="*/ 0 h 123"/>
                <a:gd name="T2" fmla="*/ 58 w 94"/>
                <a:gd name="T3" fmla="*/ 4 h 123"/>
                <a:gd name="T4" fmla="*/ 67 w 94"/>
                <a:gd name="T5" fmla="*/ 11 h 123"/>
                <a:gd name="T6" fmla="*/ 76 w 94"/>
                <a:gd name="T7" fmla="*/ 20 h 123"/>
                <a:gd name="T8" fmla="*/ 85 w 94"/>
                <a:gd name="T9" fmla="*/ 30 h 123"/>
                <a:gd name="T10" fmla="*/ 90 w 94"/>
                <a:gd name="T11" fmla="*/ 40 h 123"/>
                <a:gd name="T12" fmla="*/ 93 w 94"/>
                <a:gd name="T13" fmla="*/ 47 h 123"/>
                <a:gd name="T14" fmla="*/ 94 w 94"/>
                <a:gd name="T15" fmla="*/ 59 h 123"/>
                <a:gd name="T16" fmla="*/ 90 w 94"/>
                <a:gd name="T17" fmla="*/ 68 h 123"/>
                <a:gd name="T18" fmla="*/ 85 w 94"/>
                <a:gd name="T19" fmla="*/ 78 h 123"/>
                <a:gd name="T20" fmla="*/ 75 w 94"/>
                <a:gd name="T21" fmla="*/ 83 h 123"/>
                <a:gd name="T22" fmla="*/ 60 w 94"/>
                <a:gd name="T23" fmla="*/ 88 h 123"/>
                <a:gd name="T24" fmla="*/ 46 w 94"/>
                <a:gd name="T25" fmla="*/ 89 h 123"/>
                <a:gd name="T26" fmla="*/ 35 w 94"/>
                <a:gd name="T27" fmla="*/ 91 h 123"/>
                <a:gd name="T28" fmla="*/ 25 w 94"/>
                <a:gd name="T29" fmla="*/ 92 h 123"/>
                <a:gd name="T30" fmla="*/ 21 w 94"/>
                <a:gd name="T31" fmla="*/ 95 h 123"/>
                <a:gd name="T32" fmla="*/ 16 w 94"/>
                <a:gd name="T33" fmla="*/ 99 h 123"/>
                <a:gd name="T34" fmla="*/ 11 w 94"/>
                <a:gd name="T35" fmla="*/ 102 h 123"/>
                <a:gd name="T36" fmla="*/ 7 w 94"/>
                <a:gd name="T37" fmla="*/ 108 h 123"/>
                <a:gd name="T38" fmla="*/ 7 w 94"/>
                <a:gd name="T39" fmla="*/ 113 h 123"/>
                <a:gd name="T40" fmla="*/ 11 w 94"/>
                <a:gd name="T41" fmla="*/ 117 h 123"/>
                <a:gd name="T42" fmla="*/ 18 w 94"/>
                <a:gd name="T43" fmla="*/ 121 h 123"/>
                <a:gd name="T44" fmla="*/ 20 w 94"/>
                <a:gd name="T45" fmla="*/ 121 h 123"/>
                <a:gd name="T46" fmla="*/ 20 w 94"/>
                <a:gd name="T47" fmla="*/ 122 h 123"/>
                <a:gd name="T48" fmla="*/ 18 w 94"/>
                <a:gd name="T49" fmla="*/ 123 h 123"/>
                <a:gd name="T50" fmla="*/ 9 w 94"/>
                <a:gd name="T51" fmla="*/ 122 h 123"/>
                <a:gd name="T52" fmla="*/ 3 w 94"/>
                <a:gd name="T53" fmla="*/ 117 h 123"/>
                <a:gd name="T54" fmla="*/ 0 w 94"/>
                <a:gd name="T55" fmla="*/ 109 h 123"/>
                <a:gd name="T56" fmla="*/ 1 w 94"/>
                <a:gd name="T57" fmla="*/ 100 h 123"/>
                <a:gd name="T58" fmla="*/ 7 w 94"/>
                <a:gd name="T59" fmla="*/ 92 h 123"/>
                <a:gd name="T60" fmla="*/ 13 w 94"/>
                <a:gd name="T61" fmla="*/ 87 h 123"/>
                <a:gd name="T62" fmla="*/ 24 w 94"/>
                <a:gd name="T63" fmla="*/ 83 h 123"/>
                <a:gd name="T64" fmla="*/ 33 w 94"/>
                <a:gd name="T65" fmla="*/ 80 h 123"/>
                <a:gd name="T66" fmla="*/ 42 w 94"/>
                <a:gd name="T67" fmla="*/ 79 h 123"/>
                <a:gd name="T68" fmla="*/ 51 w 94"/>
                <a:gd name="T69" fmla="*/ 78 h 123"/>
                <a:gd name="T70" fmla="*/ 62 w 94"/>
                <a:gd name="T71" fmla="*/ 75 h 123"/>
                <a:gd name="T72" fmla="*/ 71 w 94"/>
                <a:gd name="T73" fmla="*/ 71 h 123"/>
                <a:gd name="T74" fmla="*/ 77 w 94"/>
                <a:gd name="T75" fmla="*/ 66 h 123"/>
                <a:gd name="T76" fmla="*/ 83 w 94"/>
                <a:gd name="T77" fmla="*/ 59 h 123"/>
                <a:gd name="T78" fmla="*/ 83 w 94"/>
                <a:gd name="T79" fmla="*/ 50 h 123"/>
                <a:gd name="T80" fmla="*/ 77 w 94"/>
                <a:gd name="T81" fmla="*/ 40 h 123"/>
                <a:gd name="T82" fmla="*/ 73 w 94"/>
                <a:gd name="T83" fmla="*/ 34 h 123"/>
                <a:gd name="T84" fmla="*/ 68 w 94"/>
                <a:gd name="T85" fmla="*/ 28 h 123"/>
                <a:gd name="T86" fmla="*/ 60 w 94"/>
                <a:gd name="T87" fmla="*/ 21 h 123"/>
                <a:gd name="T88" fmla="*/ 52 w 94"/>
                <a:gd name="T89" fmla="*/ 15 h 123"/>
                <a:gd name="T90" fmla="*/ 45 w 94"/>
                <a:gd name="T91" fmla="*/ 12 h 123"/>
                <a:gd name="T92" fmla="*/ 38 w 94"/>
                <a:gd name="T93" fmla="*/ 15 h 123"/>
                <a:gd name="T94" fmla="*/ 37 w 94"/>
                <a:gd name="T95" fmla="*/ 16 h 123"/>
                <a:gd name="T96" fmla="*/ 34 w 94"/>
                <a:gd name="T97" fmla="*/ 16 h 123"/>
                <a:gd name="T98" fmla="*/ 31 w 94"/>
                <a:gd name="T99" fmla="*/ 15 h 123"/>
                <a:gd name="T100" fmla="*/ 30 w 94"/>
                <a:gd name="T101" fmla="*/ 13 h 123"/>
                <a:gd name="T102" fmla="*/ 30 w 94"/>
                <a:gd name="T103" fmla="*/ 11 h 123"/>
                <a:gd name="T104" fmla="*/ 30 w 94"/>
                <a:gd name="T105" fmla="*/ 8 h 123"/>
                <a:gd name="T106" fmla="*/ 38 w 94"/>
                <a:gd name="T107" fmla="*/ 2 h 123"/>
                <a:gd name="T108" fmla="*/ 47 w 94"/>
                <a:gd name="T10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23">
                  <a:moveTo>
                    <a:pt x="47" y="0"/>
                  </a:moveTo>
                  <a:lnTo>
                    <a:pt x="58" y="4"/>
                  </a:lnTo>
                  <a:lnTo>
                    <a:pt x="67" y="11"/>
                  </a:lnTo>
                  <a:lnTo>
                    <a:pt x="76" y="20"/>
                  </a:lnTo>
                  <a:lnTo>
                    <a:pt x="85" y="30"/>
                  </a:lnTo>
                  <a:lnTo>
                    <a:pt x="90" y="40"/>
                  </a:lnTo>
                  <a:lnTo>
                    <a:pt x="93" y="47"/>
                  </a:lnTo>
                  <a:lnTo>
                    <a:pt x="94" y="59"/>
                  </a:lnTo>
                  <a:lnTo>
                    <a:pt x="90" y="68"/>
                  </a:lnTo>
                  <a:lnTo>
                    <a:pt x="85" y="78"/>
                  </a:lnTo>
                  <a:lnTo>
                    <a:pt x="75" y="83"/>
                  </a:lnTo>
                  <a:lnTo>
                    <a:pt x="60" y="88"/>
                  </a:lnTo>
                  <a:lnTo>
                    <a:pt x="46" y="89"/>
                  </a:lnTo>
                  <a:lnTo>
                    <a:pt x="35" y="91"/>
                  </a:lnTo>
                  <a:lnTo>
                    <a:pt x="25" y="92"/>
                  </a:lnTo>
                  <a:lnTo>
                    <a:pt x="21" y="95"/>
                  </a:lnTo>
                  <a:lnTo>
                    <a:pt x="16" y="99"/>
                  </a:lnTo>
                  <a:lnTo>
                    <a:pt x="11" y="102"/>
                  </a:lnTo>
                  <a:lnTo>
                    <a:pt x="7" y="108"/>
                  </a:lnTo>
                  <a:lnTo>
                    <a:pt x="7" y="113"/>
                  </a:lnTo>
                  <a:lnTo>
                    <a:pt x="11" y="117"/>
                  </a:lnTo>
                  <a:lnTo>
                    <a:pt x="18" y="121"/>
                  </a:lnTo>
                  <a:lnTo>
                    <a:pt x="20" y="121"/>
                  </a:lnTo>
                  <a:lnTo>
                    <a:pt x="20" y="122"/>
                  </a:lnTo>
                  <a:lnTo>
                    <a:pt x="18" y="123"/>
                  </a:lnTo>
                  <a:lnTo>
                    <a:pt x="9" y="122"/>
                  </a:lnTo>
                  <a:lnTo>
                    <a:pt x="3" y="117"/>
                  </a:lnTo>
                  <a:lnTo>
                    <a:pt x="0" y="109"/>
                  </a:lnTo>
                  <a:lnTo>
                    <a:pt x="1" y="100"/>
                  </a:lnTo>
                  <a:lnTo>
                    <a:pt x="7" y="92"/>
                  </a:lnTo>
                  <a:lnTo>
                    <a:pt x="13" y="87"/>
                  </a:lnTo>
                  <a:lnTo>
                    <a:pt x="24" y="83"/>
                  </a:lnTo>
                  <a:lnTo>
                    <a:pt x="33" y="80"/>
                  </a:lnTo>
                  <a:lnTo>
                    <a:pt x="42" y="79"/>
                  </a:lnTo>
                  <a:lnTo>
                    <a:pt x="51" y="78"/>
                  </a:lnTo>
                  <a:lnTo>
                    <a:pt x="62" y="75"/>
                  </a:lnTo>
                  <a:lnTo>
                    <a:pt x="71" y="71"/>
                  </a:lnTo>
                  <a:lnTo>
                    <a:pt x="77" y="66"/>
                  </a:lnTo>
                  <a:lnTo>
                    <a:pt x="83" y="59"/>
                  </a:lnTo>
                  <a:lnTo>
                    <a:pt x="83" y="50"/>
                  </a:lnTo>
                  <a:lnTo>
                    <a:pt x="77" y="40"/>
                  </a:lnTo>
                  <a:lnTo>
                    <a:pt x="73" y="34"/>
                  </a:lnTo>
                  <a:lnTo>
                    <a:pt x="68" y="28"/>
                  </a:lnTo>
                  <a:lnTo>
                    <a:pt x="60" y="21"/>
                  </a:lnTo>
                  <a:lnTo>
                    <a:pt x="52" y="15"/>
                  </a:lnTo>
                  <a:lnTo>
                    <a:pt x="45" y="12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4" y="16"/>
                  </a:lnTo>
                  <a:lnTo>
                    <a:pt x="31" y="15"/>
                  </a:lnTo>
                  <a:lnTo>
                    <a:pt x="30" y="13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8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D0707"/>
                </a:solidFill>
              </a:endParaRPr>
            </a:p>
          </p:txBody>
        </p:sp>
      </p:grpSp>
      <p:sp>
        <p:nvSpPr>
          <p:cNvPr id="14" name="Freeform 58"/>
          <p:cNvSpPr>
            <a:spLocks noEditPoints="1"/>
          </p:cNvSpPr>
          <p:nvPr/>
        </p:nvSpPr>
        <p:spPr bwMode="auto">
          <a:xfrm>
            <a:off x="8153400" y="4319588"/>
            <a:ext cx="958850" cy="1317625"/>
          </a:xfrm>
          <a:custGeom>
            <a:avLst/>
            <a:gdLst>
              <a:gd name="T0" fmla="*/ 2147483647 w 158"/>
              <a:gd name="T1" fmla="*/ 2147483647 h 217"/>
              <a:gd name="T2" fmla="*/ 2147483647 w 158"/>
              <a:gd name="T3" fmla="*/ 2147483647 h 217"/>
              <a:gd name="T4" fmla="*/ 2147483647 w 158"/>
              <a:gd name="T5" fmla="*/ 2147483647 h 217"/>
              <a:gd name="T6" fmla="*/ 2147483647 w 158"/>
              <a:gd name="T7" fmla="*/ 2147483647 h 217"/>
              <a:gd name="T8" fmla="*/ 2147483647 w 158"/>
              <a:gd name="T9" fmla="*/ 2147483647 h 217"/>
              <a:gd name="T10" fmla="*/ 2147483647 w 158"/>
              <a:gd name="T11" fmla="*/ 2147483647 h 217"/>
              <a:gd name="T12" fmla="*/ 2147483647 w 158"/>
              <a:gd name="T13" fmla="*/ 2147483647 h 217"/>
              <a:gd name="T14" fmla="*/ 2147483647 w 158"/>
              <a:gd name="T15" fmla="*/ 2147483647 h 217"/>
              <a:gd name="T16" fmla="*/ 2147483647 w 158"/>
              <a:gd name="T17" fmla="*/ 2147483647 h 217"/>
              <a:gd name="T18" fmla="*/ 2147483647 w 158"/>
              <a:gd name="T19" fmla="*/ 2147483647 h 217"/>
              <a:gd name="T20" fmla="*/ 2147483647 w 158"/>
              <a:gd name="T21" fmla="*/ 2147483647 h 217"/>
              <a:gd name="T22" fmla="*/ 2147483647 w 158"/>
              <a:gd name="T23" fmla="*/ 2147483647 h 217"/>
              <a:gd name="T24" fmla="*/ 2147483647 w 158"/>
              <a:gd name="T25" fmla="*/ 2147483647 h 217"/>
              <a:gd name="T26" fmla="*/ 2147483647 w 158"/>
              <a:gd name="T27" fmla="*/ 2147483647 h 217"/>
              <a:gd name="T28" fmla="*/ 2147483647 w 158"/>
              <a:gd name="T29" fmla="*/ 2147483647 h 217"/>
              <a:gd name="T30" fmla="*/ 2147483647 w 158"/>
              <a:gd name="T31" fmla="*/ 2147483647 h 217"/>
              <a:gd name="T32" fmla="*/ 2147483647 w 158"/>
              <a:gd name="T33" fmla="*/ 2147483647 h 217"/>
              <a:gd name="T34" fmla="*/ 2147483647 w 158"/>
              <a:gd name="T35" fmla="*/ 2147483647 h 217"/>
              <a:gd name="T36" fmla="*/ 2147483647 w 158"/>
              <a:gd name="T37" fmla="*/ 2147483647 h 217"/>
              <a:gd name="T38" fmla="*/ 2147483647 w 158"/>
              <a:gd name="T39" fmla="*/ 2147483647 h 217"/>
              <a:gd name="T40" fmla="*/ 2147483647 w 158"/>
              <a:gd name="T41" fmla="*/ 2147483647 h 217"/>
              <a:gd name="T42" fmla="*/ 2147483647 w 158"/>
              <a:gd name="T43" fmla="*/ 2147483647 h 217"/>
              <a:gd name="T44" fmla="*/ 2147483647 w 158"/>
              <a:gd name="T45" fmla="*/ 2147483647 h 217"/>
              <a:gd name="T46" fmla="*/ 2147483647 w 158"/>
              <a:gd name="T47" fmla="*/ 2147483647 h 217"/>
              <a:gd name="T48" fmla="*/ 2147483647 w 158"/>
              <a:gd name="T49" fmla="*/ 2147483647 h 217"/>
              <a:gd name="T50" fmla="*/ 2147483647 w 158"/>
              <a:gd name="T51" fmla="*/ 2147483647 h 217"/>
              <a:gd name="T52" fmla="*/ 2147483647 w 158"/>
              <a:gd name="T53" fmla="*/ 2147483647 h 217"/>
              <a:gd name="T54" fmla="*/ 2147483647 w 158"/>
              <a:gd name="T55" fmla="*/ 2147483647 h 217"/>
              <a:gd name="T56" fmla="*/ 2147483647 w 158"/>
              <a:gd name="T57" fmla="*/ 2147483647 h 217"/>
              <a:gd name="T58" fmla="*/ 2147483647 w 158"/>
              <a:gd name="T59" fmla="*/ 2147483647 h 217"/>
              <a:gd name="T60" fmla="*/ 2147483647 w 158"/>
              <a:gd name="T61" fmla="*/ 2147483647 h 217"/>
              <a:gd name="T62" fmla="*/ 2147483647 w 158"/>
              <a:gd name="T63" fmla="*/ 2147483647 h 217"/>
              <a:gd name="T64" fmla="*/ 2147483647 w 158"/>
              <a:gd name="T65" fmla="*/ 2147483647 h 217"/>
              <a:gd name="T66" fmla="*/ 2147483647 w 158"/>
              <a:gd name="T67" fmla="*/ 2147483647 h 217"/>
              <a:gd name="T68" fmla="*/ 2147483647 w 158"/>
              <a:gd name="T69" fmla="*/ 2147483647 h 217"/>
              <a:gd name="T70" fmla="*/ 2147483647 w 158"/>
              <a:gd name="T71" fmla="*/ 2147483647 h 217"/>
              <a:gd name="T72" fmla="*/ 2147483647 w 158"/>
              <a:gd name="T73" fmla="*/ 2147483647 h 217"/>
              <a:gd name="T74" fmla="*/ 2147483647 w 158"/>
              <a:gd name="T75" fmla="*/ 2147483647 h 217"/>
              <a:gd name="T76" fmla="*/ 2147483647 w 158"/>
              <a:gd name="T77" fmla="*/ 2147483647 h 217"/>
              <a:gd name="T78" fmla="*/ 2147483647 w 158"/>
              <a:gd name="T79" fmla="*/ 2147483647 h 217"/>
              <a:gd name="T80" fmla="*/ 2147483647 w 158"/>
              <a:gd name="T81" fmla="*/ 2147483647 h 217"/>
              <a:gd name="T82" fmla="*/ 2147483647 w 158"/>
              <a:gd name="T83" fmla="*/ 2147483647 h 217"/>
              <a:gd name="T84" fmla="*/ 2147483647 w 158"/>
              <a:gd name="T85" fmla="*/ 2147483647 h 217"/>
              <a:gd name="T86" fmla="*/ 2147483647 w 158"/>
              <a:gd name="T87" fmla="*/ 2147483647 h 217"/>
              <a:gd name="T88" fmla="*/ 2147483647 w 158"/>
              <a:gd name="T89" fmla="*/ 2147483647 h 217"/>
              <a:gd name="T90" fmla="*/ 2147483647 w 158"/>
              <a:gd name="T91" fmla="*/ 2147483647 h 217"/>
              <a:gd name="T92" fmla="*/ 2147483647 w 158"/>
              <a:gd name="T93" fmla="*/ 2147483647 h 217"/>
              <a:gd name="T94" fmla="*/ 2147483647 w 158"/>
              <a:gd name="T95" fmla="*/ 2147483647 h 217"/>
              <a:gd name="T96" fmla="*/ 2147483647 w 158"/>
              <a:gd name="T97" fmla="*/ 2147483647 h 217"/>
              <a:gd name="T98" fmla="*/ 2147483647 w 158"/>
              <a:gd name="T99" fmla="*/ 2147483647 h 217"/>
              <a:gd name="T100" fmla="*/ 2147483647 w 158"/>
              <a:gd name="T101" fmla="*/ 2147483647 h 217"/>
              <a:gd name="T102" fmla="*/ 2147483647 w 158"/>
              <a:gd name="T103" fmla="*/ 2147483647 h 217"/>
              <a:gd name="T104" fmla="*/ 2147483647 w 158"/>
              <a:gd name="T105" fmla="*/ 2147483647 h 217"/>
              <a:gd name="T106" fmla="*/ 2147483647 w 158"/>
              <a:gd name="T107" fmla="*/ 2147483647 h 217"/>
              <a:gd name="T108" fmla="*/ 0 w 158"/>
              <a:gd name="T109" fmla="*/ 2147483647 h 217"/>
              <a:gd name="T110" fmla="*/ 2147483647 w 158"/>
              <a:gd name="T111" fmla="*/ 2147483647 h 21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8" h="217">
                <a:moveTo>
                  <a:pt x="33" y="110"/>
                </a:moveTo>
                <a:lnTo>
                  <a:pt x="31" y="110"/>
                </a:lnTo>
                <a:lnTo>
                  <a:pt x="33" y="113"/>
                </a:lnTo>
                <a:lnTo>
                  <a:pt x="35" y="139"/>
                </a:lnTo>
                <a:lnTo>
                  <a:pt x="39" y="165"/>
                </a:lnTo>
                <a:lnTo>
                  <a:pt x="42" y="173"/>
                </a:lnTo>
                <a:lnTo>
                  <a:pt x="44" y="183"/>
                </a:lnTo>
                <a:lnTo>
                  <a:pt x="46" y="193"/>
                </a:lnTo>
                <a:lnTo>
                  <a:pt x="46" y="202"/>
                </a:lnTo>
                <a:lnTo>
                  <a:pt x="64" y="207"/>
                </a:lnTo>
                <a:lnTo>
                  <a:pt x="82" y="206"/>
                </a:lnTo>
                <a:lnTo>
                  <a:pt x="99" y="200"/>
                </a:lnTo>
                <a:lnTo>
                  <a:pt x="102" y="199"/>
                </a:lnTo>
                <a:lnTo>
                  <a:pt x="114" y="161"/>
                </a:lnTo>
                <a:lnTo>
                  <a:pt x="123" y="123"/>
                </a:lnTo>
                <a:lnTo>
                  <a:pt x="116" y="122"/>
                </a:lnTo>
                <a:lnTo>
                  <a:pt x="111" y="119"/>
                </a:lnTo>
                <a:lnTo>
                  <a:pt x="109" y="143"/>
                </a:lnTo>
                <a:lnTo>
                  <a:pt x="105" y="166"/>
                </a:lnTo>
                <a:lnTo>
                  <a:pt x="101" y="191"/>
                </a:lnTo>
                <a:lnTo>
                  <a:pt x="101" y="193"/>
                </a:lnTo>
                <a:lnTo>
                  <a:pt x="99" y="194"/>
                </a:lnTo>
                <a:lnTo>
                  <a:pt x="97" y="194"/>
                </a:lnTo>
                <a:lnTo>
                  <a:pt x="96" y="193"/>
                </a:lnTo>
                <a:lnTo>
                  <a:pt x="96" y="191"/>
                </a:lnTo>
                <a:lnTo>
                  <a:pt x="96" y="166"/>
                </a:lnTo>
                <a:lnTo>
                  <a:pt x="102" y="141"/>
                </a:lnTo>
                <a:lnTo>
                  <a:pt x="106" y="117"/>
                </a:lnTo>
                <a:lnTo>
                  <a:pt x="106" y="115"/>
                </a:lnTo>
                <a:lnTo>
                  <a:pt x="97" y="123"/>
                </a:lnTo>
                <a:lnTo>
                  <a:pt x="88" y="124"/>
                </a:lnTo>
                <a:lnTo>
                  <a:pt x="77" y="121"/>
                </a:lnTo>
                <a:lnTo>
                  <a:pt x="79" y="140"/>
                </a:lnTo>
                <a:lnTo>
                  <a:pt x="77" y="160"/>
                </a:lnTo>
                <a:lnTo>
                  <a:pt x="75" y="178"/>
                </a:lnTo>
                <a:lnTo>
                  <a:pt x="75" y="181"/>
                </a:lnTo>
                <a:lnTo>
                  <a:pt x="73" y="181"/>
                </a:lnTo>
                <a:lnTo>
                  <a:pt x="72" y="181"/>
                </a:lnTo>
                <a:lnTo>
                  <a:pt x="71" y="181"/>
                </a:lnTo>
                <a:lnTo>
                  <a:pt x="69" y="178"/>
                </a:lnTo>
                <a:lnTo>
                  <a:pt x="69" y="160"/>
                </a:lnTo>
                <a:lnTo>
                  <a:pt x="72" y="140"/>
                </a:lnTo>
                <a:lnTo>
                  <a:pt x="72" y="121"/>
                </a:lnTo>
                <a:lnTo>
                  <a:pt x="73" y="119"/>
                </a:lnTo>
                <a:lnTo>
                  <a:pt x="73" y="118"/>
                </a:lnTo>
                <a:lnTo>
                  <a:pt x="75" y="118"/>
                </a:lnTo>
                <a:lnTo>
                  <a:pt x="72" y="114"/>
                </a:lnTo>
                <a:lnTo>
                  <a:pt x="68" y="118"/>
                </a:lnTo>
                <a:lnTo>
                  <a:pt x="64" y="122"/>
                </a:lnTo>
                <a:lnTo>
                  <a:pt x="59" y="123"/>
                </a:lnTo>
                <a:lnTo>
                  <a:pt x="52" y="124"/>
                </a:lnTo>
                <a:lnTo>
                  <a:pt x="55" y="157"/>
                </a:lnTo>
                <a:lnTo>
                  <a:pt x="56" y="190"/>
                </a:lnTo>
                <a:lnTo>
                  <a:pt x="55" y="191"/>
                </a:lnTo>
                <a:lnTo>
                  <a:pt x="54" y="191"/>
                </a:lnTo>
                <a:lnTo>
                  <a:pt x="52" y="191"/>
                </a:lnTo>
                <a:lnTo>
                  <a:pt x="51" y="190"/>
                </a:lnTo>
                <a:lnTo>
                  <a:pt x="47" y="174"/>
                </a:lnTo>
                <a:lnTo>
                  <a:pt x="47" y="157"/>
                </a:lnTo>
                <a:lnTo>
                  <a:pt x="47" y="140"/>
                </a:lnTo>
                <a:lnTo>
                  <a:pt x="47" y="123"/>
                </a:lnTo>
                <a:lnTo>
                  <a:pt x="43" y="121"/>
                </a:lnTo>
                <a:lnTo>
                  <a:pt x="39" y="118"/>
                </a:lnTo>
                <a:lnTo>
                  <a:pt x="35" y="114"/>
                </a:lnTo>
                <a:lnTo>
                  <a:pt x="33" y="110"/>
                </a:lnTo>
                <a:close/>
                <a:moveTo>
                  <a:pt x="96" y="52"/>
                </a:moveTo>
                <a:lnTo>
                  <a:pt x="98" y="59"/>
                </a:lnTo>
                <a:lnTo>
                  <a:pt x="99" y="67"/>
                </a:lnTo>
                <a:lnTo>
                  <a:pt x="105" y="68"/>
                </a:lnTo>
                <a:lnTo>
                  <a:pt x="96" y="52"/>
                </a:lnTo>
                <a:close/>
                <a:moveTo>
                  <a:pt x="139" y="51"/>
                </a:moveTo>
                <a:lnTo>
                  <a:pt x="135" y="63"/>
                </a:lnTo>
                <a:lnTo>
                  <a:pt x="127" y="72"/>
                </a:lnTo>
                <a:lnTo>
                  <a:pt x="118" y="79"/>
                </a:lnTo>
                <a:lnTo>
                  <a:pt x="107" y="81"/>
                </a:lnTo>
                <a:lnTo>
                  <a:pt x="98" y="77"/>
                </a:lnTo>
                <a:lnTo>
                  <a:pt x="89" y="71"/>
                </a:lnTo>
                <a:lnTo>
                  <a:pt x="81" y="64"/>
                </a:lnTo>
                <a:lnTo>
                  <a:pt x="75" y="63"/>
                </a:lnTo>
                <a:lnTo>
                  <a:pt x="64" y="63"/>
                </a:lnTo>
                <a:lnTo>
                  <a:pt x="52" y="63"/>
                </a:lnTo>
                <a:lnTo>
                  <a:pt x="42" y="63"/>
                </a:lnTo>
                <a:lnTo>
                  <a:pt x="33" y="62"/>
                </a:lnTo>
                <a:lnTo>
                  <a:pt x="26" y="56"/>
                </a:lnTo>
                <a:lnTo>
                  <a:pt x="21" y="69"/>
                </a:lnTo>
                <a:lnTo>
                  <a:pt x="18" y="84"/>
                </a:lnTo>
                <a:lnTo>
                  <a:pt x="18" y="85"/>
                </a:lnTo>
                <a:lnTo>
                  <a:pt x="16" y="85"/>
                </a:lnTo>
                <a:lnTo>
                  <a:pt x="14" y="85"/>
                </a:lnTo>
                <a:lnTo>
                  <a:pt x="13" y="88"/>
                </a:lnTo>
                <a:lnTo>
                  <a:pt x="12" y="90"/>
                </a:lnTo>
                <a:lnTo>
                  <a:pt x="9" y="93"/>
                </a:lnTo>
                <a:lnTo>
                  <a:pt x="8" y="96"/>
                </a:lnTo>
                <a:lnTo>
                  <a:pt x="8" y="98"/>
                </a:lnTo>
                <a:lnTo>
                  <a:pt x="9" y="101"/>
                </a:lnTo>
                <a:lnTo>
                  <a:pt x="12" y="103"/>
                </a:lnTo>
                <a:lnTo>
                  <a:pt x="17" y="105"/>
                </a:lnTo>
                <a:lnTo>
                  <a:pt x="21" y="105"/>
                </a:lnTo>
                <a:lnTo>
                  <a:pt x="25" y="105"/>
                </a:lnTo>
                <a:lnTo>
                  <a:pt x="29" y="102"/>
                </a:lnTo>
                <a:lnTo>
                  <a:pt x="31" y="98"/>
                </a:lnTo>
                <a:lnTo>
                  <a:pt x="34" y="97"/>
                </a:lnTo>
                <a:lnTo>
                  <a:pt x="35" y="97"/>
                </a:lnTo>
                <a:lnTo>
                  <a:pt x="38" y="98"/>
                </a:lnTo>
                <a:lnTo>
                  <a:pt x="39" y="101"/>
                </a:lnTo>
                <a:lnTo>
                  <a:pt x="41" y="105"/>
                </a:lnTo>
                <a:lnTo>
                  <a:pt x="42" y="107"/>
                </a:lnTo>
                <a:lnTo>
                  <a:pt x="44" y="111"/>
                </a:lnTo>
                <a:lnTo>
                  <a:pt x="48" y="114"/>
                </a:lnTo>
                <a:lnTo>
                  <a:pt x="52" y="115"/>
                </a:lnTo>
                <a:lnTo>
                  <a:pt x="56" y="115"/>
                </a:lnTo>
                <a:lnTo>
                  <a:pt x="59" y="114"/>
                </a:lnTo>
                <a:lnTo>
                  <a:pt x="61" y="113"/>
                </a:lnTo>
                <a:lnTo>
                  <a:pt x="64" y="110"/>
                </a:lnTo>
                <a:lnTo>
                  <a:pt x="65" y="107"/>
                </a:lnTo>
                <a:lnTo>
                  <a:pt x="68" y="103"/>
                </a:lnTo>
                <a:lnTo>
                  <a:pt x="69" y="102"/>
                </a:lnTo>
                <a:lnTo>
                  <a:pt x="71" y="102"/>
                </a:lnTo>
                <a:lnTo>
                  <a:pt x="73" y="103"/>
                </a:lnTo>
                <a:lnTo>
                  <a:pt x="75" y="103"/>
                </a:lnTo>
                <a:lnTo>
                  <a:pt x="75" y="105"/>
                </a:lnTo>
                <a:lnTo>
                  <a:pt x="79" y="111"/>
                </a:lnTo>
                <a:lnTo>
                  <a:pt x="84" y="115"/>
                </a:lnTo>
                <a:lnTo>
                  <a:pt x="90" y="117"/>
                </a:lnTo>
                <a:lnTo>
                  <a:pt x="96" y="114"/>
                </a:lnTo>
                <a:lnTo>
                  <a:pt x="101" y="107"/>
                </a:lnTo>
                <a:lnTo>
                  <a:pt x="102" y="105"/>
                </a:lnTo>
                <a:lnTo>
                  <a:pt x="103" y="105"/>
                </a:lnTo>
                <a:lnTo>
                  <a:pt x="106" y="105"/>
                </a:lnTo>
                <a:lnTo>
                  <a:pt x="107" y="105"/>
                </a:lnTo>
                <a:lnTo>
                  <a:pt x="111" y="109"/>
                </a:lnTo>
                <a:lnTo>
                  <a:pt x="116" y="111"/>
                </a:lnTo>
                <a:lnTo>
                  <a:pt x="120" y="113"/>
                </a:lnTo>
                <a:lnTo>
                  <a:pt x="124" y="114"/>
                </a:lnTo>
                <a:lnTo>
                  <a:pt x="126" y="113"/>
                </a:lnTo>
                <a:lnTo>
                  <a:pt x="126" y="111"/>
                </a:lnTo>
                <a:lnTo>
                  <a:pt x="127" y="110"/>
                </a:lnTo>
                <a:lnTo>
                  <a:pt x="130" y="110"/>
                </a:lnTo>
                <a:lnTo>
                  <a:pt x="132" y="110"/>
                </a:lnTo>
                <a:lnTo>
                  <a:pt x="133" y="113"/>
                </a:lnTo>
                <a:lnTo>
                  <a:pt x="141" y="107"/>
                </a:lnTo>
                <a:lnTo>
                  <a:pt x="147" y="101"/>
                </a:lnTo>
                <a:lnTo>
                  <a:pt x="148" y="90"/>
                </a:lnTo>
                <a:lnTo>
                  <a:pt x="147" y="86"/>
                </a:lnTo>
                <a:lnTo>
                  <a:pt x="143" y="84"/>
                </a:lnTo>
                <a:lnTo>
                  <a:pt x="137" y="81"/>
                </a:lnTo>
                <a:lnTo>
                  <a:pt x="136" y="81"/>
                </a:lnTo>
                <a:lnTo>
                  <a:pt x="135" y="79"/>
                </a:lnTo>
                <a:lnTo>
                  <a:pt x="133" y="77"/>
                </a:lnTo>
                <a:lnTo>
                  <a:pt x="132" y="75"/>
                </a:lnTo>
                <a:lnTo>
                  <a:pt x="132" y="72"/>
                </a:lnTo>
                <a:lnTo>
                  <a:pt x="136" y="66"/>
                </a:lnTo>
                <a:lnTo>
                  <a:pt x="139" y="59"/>
                </a:lnTo>
                <a:lnTo>
                  <a:pt x="139" y="51"/>
                </a:lnTo>
                <a:close/>
                <a:moveTo>
                  <a:pt x="50" y="47"/>
                </a:moveTo>
                <a:lnTo>
                  <a:pt x="51" y="55"/>
                </a:lnTo>
                <a:lnTo>
                  <a:pt x="56" y="55"/>
                </a:lnTo>
                <a:lnTo>
                  <a:pt x="50" y="47"/>
                </a:lnTo>
                <a:close/>
                <a:moveTo>
                  <a:pt x="118" y="45"/>
                </a:moveTo>
                <a:lnTo>
                  <a:pt x="119" y="51"/>
                </a:lnTo>
                <a:lnTo>
                  <a:pt x="120" y="59"/>
                </a:lnTo>
                <a:lnTo>
                  <a:pt x="120" y="60"/>
                </a:lnTo>
                <a:lnTo>
                  <a:pt x="119" y="62"/>
                </a:lnTo>
                <a:lnTo>
                  <a:pt x="116" y="62"/>
                </a:lnTo>
                <a:lnTo>
                  <a:pt x="115" y="62"/>
                </a:lnTo>
                <a:lnTo>
                  <a:pt x="114" y="60"/>
                </a:lnTo>
                <a:lnTo>
                  <a:pt x="106" y="50"/>
                </a:lnTo>
                <a:lnTo>
                  <a:pt x="109" y="59"/>
                </a:lnTo>
                <a:lnTo>
                  <a:pt x="111" y="68"/>
                </a:lnTo>
                <a:lnTo>
                  <a:pt x="110" y="69"/>
                </a:lnTo>
                <a:lnTo>
                  <a:pt x="115" y="68"/>
                </a:lnTo>
                <a:lnTo>
                  <a:pt x="119" y="66"/>
                </a:lnTo>
                <a:lnTo>
                  <a:pt x="122" y="63"/>
                </a:lnTo>
                <a:lnTo>
                  <a:pt x="126" y="59"/>
                </a:lnTo>
                <a:lnTo>
                  <a:pt x="127" y="54"/>
                </a:lnTo>
                <a:lnTo>
                  <a:pt x="130" y="49"/>
                </a:lnTo>
                <a:lnTo>
                  <a:pt x="127" y="46"/>
                </a:lnTo>
                <a:lnTo>
                  <a:pt x="128" y="46"/>
                </a:lnTo>
                <a:lnTo>
                  <a:pt x="127" y="49"/>
                </a:lnTo>
                <a:lnTo>
                  <a:pt x="126" y="50"/>
                </a:lnTo>
                <a:lnTo>
                  <a:pt x="124" y="50"/>
                </a:lnTo>
                <a:lnTo>
                  <a:pt x="122" y="50"/>
                </a:lnTo>
                <a:lnTo>
                  <a:pt x="120" y="49"/>
                </a:lnTo>
                <a:lnTo>
                  <a:pt x="118" y="45"/>
                </a:lnTo>
                <a:close/>
                <a:moveTo>
                  <a:pt x="60" y="42"/>
                </a:moveTo>
                <a:lnTo>
                  <a:pt x="64" y="54"/>
                </a:lnTo>
                <a:lnTo>
                  <a:pt x="68" y="54"/>
                </a:lnTo>
                <a:lnTo>
                  <a:pt x="60" y="42"/>
                </a:lnTo>
                <a:close/>
                <a:moveTo>
                  <a:pt x="41" y="34"/>
                </a:moveTo>
                <a:lnTo>
                  <a:pt x="35" y="41"/>
                </a:lnTo>
                <a:lnTo>
                  <a:pt x="31" y="47"/>
                </a:lnTo>
                <a:lnTo>
                  <a:pt x="31" y="50"/>
                </a:lnTo>
                <a:lnTo>
                  <a:pt x="33" y="52"/>
                </a:lnTo>
                <a:lnTo>
                  <a:pt x="35" y="54"/>
                </a:lnTo>
                <a:lnTo>
                  <a:pt x="39" y="55"/>
                </a:lnTo>
                <a:lnTo>
                  <a:pt x="42" y="55"/>
                </a:lnTo>
                <a:lnTo>
                  <a:pt x="46" y="56"/>
                </a:lnTo>
                <a:lnTo>
                  <a:pt x="43" y="51"/>
                </a:lnTo>
                <a:lnTo>
                  <a:pt x="38" y="47"/>
                </a:lnTo>
                <a:lnTo>
                  <a:pt x="37" y="47"/>
                </a:lnTo>
                <a:lnTo>
                  <a:pt x="37" y="46"/>
                </a:lnTo>
                <a:lnTo>
                  <a:pt x="39" y="45"/>
                </a:lnTo>
                <a:lnTo>
                  <a:pt x="41" y="45"/>
                </a:lnTo>
                <a:lnTo>
                  <a:pt x="42" y="46"/>
                </a:lnTo>
                <a:lnTo>
                  <a:pt x="43" y="47"/>
                </a:lnTo>
                <a:lnTo>
                  <a:pt x="46" y="50"/>
                </a:lnTo>
                <a:lnTo>
                  <a:pt x="47" y="51"/>
                </a:lnTo>
                <a:lnTo>
                  <a:pt x="47" y="50"/>
                </a:lnTo>
                <a:lnTo>
                  <a:pt x="47" y="49"/>
                </a:lnTo>
                <a:lnTo>
                  <a:pt x="46" y="46"/>
                </a:lnTo>
                <a:lnTo>
                  <a:pt x="44" y="43"/>
                </a:lnTo>
                <a:lnTo>
                  <a:pt x="43" y="41"/>
                </a:lnTo>
                <a:lnTo>
                  <a:pt x="42" y="38"/>
                </a:lnTo>
                <a:lnTo>
                  <a:pt x="42" y="37"/>
                </a:lnTo>
                <a:lnTo>
                  <a:pt x="41" y="35"/>
                </a:lnTo>
                <a:lnTo>
                  <a:pt x="41" y="34"/>
                </a:lnTo>
                <a:close/>
                <a:moveTo>
                  <a:pt x="69" y="33"/>
                </a:moveTo>
                <a:lnTo>
                  <a:pt x="73" y="43"/>
                </a:lnTo>
                <a:lnTo>
                  <a:pt x="76" y="52"/>
                </a:lnTo>
                <a:lnTo>
                  <a:pt x="77" y="54"/>
                </a:lnTo>
                <a:lnTo>
                  <a:pt x="85" y="56"/>
                </a:lnTo>
                <a:lnTo>
                  <a:pt x="69" y="33"/>
                </a:lnTo>
                <a:close/>
                <a:moveTo>
                  <a:pt x="50" y="26"/>
                </a:moveTo>
                <a:lnTo>
                  <a:pt x="43" y="30"/>
                </a:lnTo>
                <a:lnTo>
                  <a:pt x="44" y="31"/>
                </a:lnTo>
                <a:lnTo>
                  <a:pt x="55" y="45"/>
                </a:lnTo>
                <a:lnTo>
                  <a:pt x="50" y="26"/>
                </a:lnTo>
                <a:close/>
                <a:moveTo>
                  <a:pt x="59" y="20"/>
                </a:moveTo>
                <a:lnTo>
                  <a:pt x="55" y="22"/>
                </a:lnTo>
                <a:lnTo>
                  <a:pt x="60" y="30"/>
                </a:lnTo>
                <a:lnTo>
                  <a:pt x="65" y="39"/>
                </a:lnTo>
                <a:lnTo>
                  <a:pt x="59" y="20"/>
                </a:lnTo>
                <a:close/>
                <a:moveTo>
                  <a:pt x="90" y="11"/>
                </a:moveTo>
                <a:lnTo>
                  <a:pt x="75" y="12"/>
                </a:lnTo>
                <a:lnTo>
                  <a:pt x="69" y="14"/>
                </a:lnTo>
                <a:lnTo>
                  <a:pt x="65" y="16"/>
                </a:lnTo>
                <a:lnTo>
                  <a:pt x="77" y="34"/>
                </a:lnTo>
                <a:lnTo>
                  <a:pt x="89" y="52"/>
                </a:lnTo>
                <a:lnTo>
                  <a:pt x="81" y="35"/>
                </a:lnTo>
                <a:lnTo>
                  <a:pt x="75" y="17"/>
                </a:lnTo>
                <a:lnTo>
                  <a:pt x="75" y="16"/>
                </a:lnTo>
                <a:lnTo>
                  <a:pt x="76" y="14"/>
                </a:lnTo>
                <a:lnTo>
                  <a:pt x="77" y="13"/>
                </a:lnTo>
                <a:lnTo>
                  <a:pt x="79" y="14"/>
                </a:lnTo>
                <a:lnTo>
                  <a:pt x="80" y="16"/>
                </a:lnTo>
                <a:lnTo>
                  <a:pt x="98" y="46"/>
                </a:lnTo>
                <a:lnTo>
                  <a:pt x="84" y="16"/>
                </a:lnTo>
                <a:lnTo>
                  <a:pt x="84" y="13"/>
                </a:lnTo>
                <a:lnTo>
                  <a:pt x="85" y="12"/>
                </a:lnTo>
                <a:lnTo>
                  <a:pt x="86" y="11"/>
                </a:lnTo>
                <a:lnTo>
                  <a:pt x="88" y="11"/>
                </a:lnTo>
                <a:lnTo>
                  <a:pt x="89" y="12"/>
                </a:lnTo>
                <a:lnTo>
                  <a:pt x="90" y="12"/>
                </a:lnTo>
                <a:lnTo>
                  <a:pt x="101" y="26"/>
                </a:lnTo>
                <a:lnTo>
                  <a:pt x="110" y="42"/>
                </a:lnTo>
                <a:lnTo>
                  <a:pt x="101" y="17"/>
                </a:lnTo>
                <a:lnTo>
                  <a:pt x="101" y="16"/>
                </a:lnTo>
                <a:lnTo>
                  <a:pt x="102" y="14"/>
                </a:lnTo>
                <a:lnTo>
                  <a:pt x="105" y="13"/>
                </a:lnTo>
                <a:lnTo>
                  <a:pt x="106" y="13"/>
                </a:lnTo>
                <a:lnTo>
                  <a:pt x="107" y="14"/>
                </a:lnTo>
                <a:lnTo>
                  <a:pt x="114" y="24"/>
                </a:lnTo>
                <a:lnTo>
                  <a:pt x="114" y="22"/>
                </a:lnTo>
                <a:lnTo>
                  <a:pt x="116" y="21"/>
                </a:lnTo>
                <a:lnTo>
                  <a:pt x="118" y="21"/>
                </a:lnTo>
                <a:lnTo>
                  <a:pt x="119" y="22"/>
                </a:lnTo>
                <a:lnTo>
                  <a:pt x="126" y="29"/>
                </a:lnTo>
                <a:lnTo>
                  <a:pt x="131" y="37"/>
                </a:lnTo>
                <a:lnTo>
                  <a:pt x="131" y="34"/>
                </a:lnTo>
                <a:lnTo>
                  <a:pt x="131" y="33"/>
                </a:lnTo>
                <a:lnTo>
                  <a:pt x="131" y="31"/>
                </a:lnTo>
                <a:lnTo>
                  <a:pt x="120" y="21"/>
                </a:lnTo>
                <a:lnTo>
                  <a:pt x="106" y="13"/>
                </a:lnTo>
                <a:lnTo>
                  <a:pt x="90" y="11"/>
                </a:lnTo>
                <a:close/>
                <a:moveTo>
                  <a:pt x="99" y="0"/>
                </a:moveTo>
                <a:lnTo>
                  <a:pt x="115" y="4"/>
                </a:lnTo>
                <a:lnTo>
                  <a:pt x="128" y="13"/>
                </a:lnTo>
                <a:lnTo>
                  <a:pt x="140" y="26"/>
                </a:lnTo>
                <a:lnTo>
                  <a:pt x="147" y="41"/>
                </a:lnTo>
                <a:lnTo>
                  <a:pt x="148" y="56"/>
                </a:lnTo>
                <a:lnTo>
                  <a:pt x="144" y="72"/>
                </a:lnTo>
                <a:lnTo>
                  <a:pt x="148" y="75"/>
                </a:lnTo>
                <a:lnTo>
                  <a:pt x="152" y="79"/>
                </a:lnTo>
                <a:lnTo>
                  <a:pt x="154" y="83"/>
                </a:lnTo>
                <a:lnTo>
                  <a:pt x="156" y="86"/>
                </a:lnTo>
                <a:lnTo>
                  <a:pt x="157" y="89"/>
                </a:lnTo>
                <a:lnTo>
                  <a:pt x="158" y="90"/>
                </a:lnTo>
                <a:lnTo>
                  <a:pt x="157" y="102"/>
                </a:lnTo>
                <a:lnTo>
                  <a:pt x="152" y="111"/>
                </a:lnTo>
                <a:lnTo>
                  <a:pt x="145" y="118"/>
                </a:lnTo>
                <a:lnTo>
                  <a:pt x="136" y="122"/>
                </a:lnTo>
                <a:lnTo>
                  <a:pt x="133" y="135"/>
                </a:lnTo>
                <a:lnTo>
                  <a:pt x="130" y="152"/>
                </a:lnTo>
                <a:lnTo>
                  <a:pt x="124" y="169"/>
                </a:lnTo>
                <a:lnTo>
                  <a:pt x="118" y="185"/>
                </a:lnTo>
                <a:lnTo>
                  <a:pt x="113" y="198"/>
                </a:lnTo>
                <a:lnTo>
                  <a:pt x="109" y="206"/>
                </a:lnTo>
                <a:lnTo>
                  <a:pt x="107" y="207"/>
                </a:lnTo>
                <a:lnTo>
                  <a:pt x="106" y="208"/>
                </a:lnTo>
                <a:lnTo>
                  <a:pt x="105" y="210"/>
                </a:lnTo>
                <a:lnTo>
                  <a:pt x="92" y="213"/>
                </a:lnTo>
                <a:lnTo>
                  <a:pt x="79" y="217"/>
                </a:lnTo>
                <a:lnTo>
                  <a:pt x="64" y="217"/>
                </a:lnTo>
                <a:lnTo>
                  <a:pt x="50" y="215"/>
                </a:lnTo>
                <a:lnTo>
                  <a:pt x="38" y="207"/>
                </a:lnTo>
                <a:lnTo>
                  <a:pt x="37" y="206"/>
                </a:lnTo>
                <a:lnTo>
                  <a:pt x="35" y="202"/>
                </a:lnTo>
                <a:lnTo>
                  <a:pt x="34" y="198"/>
                </a:lnTo>
                <a:lnTo>
                  <a:pt x="34" y="194"/>
                </a:lnTo>
                <a:lnTo>
                  <a:pt x="33" y="190"/>
                </a:lnTo>
                <a:lnTo>
                  <a:pt x="27" y="160"/>
                </a:lnTo>
                <a:lnTo>
                  <a:pt x="25" y="145"/>
                </a:lnTo>
                <a:lnTo>
                  <a:pt x="22" y="128"/>
                </a:lnTo>
                <a:lnTo>
                  <a:pt x="24" y="114"/>
                </a:lnTo>
                <a:lnTo>
                  <a:pt x="20" y="114"/>
                </a:lnTo>
                <a:lnTo>
                  <a:pt x="14" y="114"/>
                </a:lnTo>
                <a:lnTo>
                  <a:pt x="10" y="113"/>
                </a:lnTo>
                <a:lnTo>
                  <a:pt x="7" y="110"/>
                </a:lnTo>
                <a:lnTo>
                  <a:pt x="3" y="106"/>
                </a:lnTo>
                <a:lnTo>
                  <a:pt x="0" y="100"/>
                </a:lnTo>
                <a:lnTo>
                  <a:pt x="1" y="92"/>
                </a:lnTo>
                <a:lnTo>
                  <a:pt x="5" y="85"/>
                </a:lnTo>
                <a:lnTo>
                  <a:pt x="13" y="83"/>
                </a:lnTo>
                <a:lnTo>
                  <a:pt x="13" y="63"/>
                </a:lnTo>
                <a:lnTo>
                  <a:pt x="20" y="46"/>
                </a:lnTo>
                <a:lnTo>
                  <a:pt x="30" y="30"/>
                </a:lnTo>
                <a:lnTo>
                  <a:pt x="44" y="17"/>
                </a:lnTo>
                <a:lnTo>
                  <a:pt x="61" y="7"/>
                </a:lnTo>
                <a:lnTo>
                  <a:pt x="80" y="1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19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886" y="2873215"/>
            <a:ext cx="5698230" cy="1521730"/>
          </a:xfrm>
        </p:spPr>
        <p:txBody>
          <a:bodyPr anchor="b"/>
          <a:lstStyle>
            <a:lvl1pPr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886" y="4676613"/>
            <a:ext cx="5698230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3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8702A3F6-D0A4-4A2F-8423-934316F02310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2CDEF0-E5A0-465D-9E81-83F4FA9A98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9534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3900"/>
            <a:ext cx="8747158" cy="4211432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32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2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2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3DE1CA37-3A5C-464C-95A0-26910FCC302D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577A49-C055-4F5A-989B-D0BA5C5F9E09}" type="slidenum">
              <a:rPr lang="vi-VN" altLang="en-US">
                <a:solidFill>
                  <a:srgbClr val="FFFFFF"/>
                </a:solidFill>
              </a:rPr>
              <a:pPr/>
              <a:t>‹#›</a:t>
            </a:fld>
            <a:endParaRPr lang="vi-V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08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-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3900"/>
            <a:ext cx="8747158" cy="4211432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>
                <a:solidFill>
                  <a:srgbClr val="231F20"/>
                </a:solidFill>
              </a:defRPr>
            </a:lvl1pPr>
            <a:lvl2pPr>
              <a:spcAft>
                <a:spcPts val="600"/>
              </a:spcAft>
              <a:defRPr sz="3200">
                <a:solidFill>
                  <a:srgbClr val="231F20"/>
                </a:solidFill>
              </a:defRPr>
            </a:lvl2pPr>
            <a:lvl3pPr>
              <a:spcAft>
                <a:spcPts val="600"/>
              </a:spcAft>
              <a:defRPr sz="2800">
                <a:solidFill>
                  <a:srgbClr val="231F20"/>
                </a:solidFill>
              </a:defRPr>
            </a:lvl3pPr>
            <a:lvl4pPr>
              <a:spcAft>
                <a:spcPts val="600"/>
              </a:spcAft>
              <a:defRPr sz="2400">
                <a:solidFill>
                  <a:srgbClr val="231F20"/>
                </a:solidFill>
              </a:defRPr>
            </a:lvl4pPr>
            <a:lvl5pPr>
              <a:spcAft>
                <a:spcPts val="600"/>
              </a:spcAft>
              <a:defRPr sz="2400">
                <a:solidFill>
                  <a:srgbClr val="231F2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3FDA4280-B709-42B4-983A-8CAB2E25E840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FAAEF-395A-4904-9510-9C1EB998A933}" type="slidenum">
              <a:rPr lang="vi-VN" altLang="en-US">
                <a:solidFill>
                  <a:srgbClr val="FFFFFF"/>
                </a:solidFill>
              </a:rPr>
              <a:pPr/>
              <a:t>‹#›</a:t>
            </a:fld>
            <a:endParaRPr lang="vi-V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51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-Title and Content Ligh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0"/>
            <a:ext cx="211931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89352" cy="1325563"/>
          </a:xfrm>
        </p:spPr>
        <p:txBody>
          <a:bodyPr rtlCol="0">
            <a:normAutofit/>
          </a:bodyPr>
          <a:lstStyle>
            <a:lvl1pPr>
              <a:defRPr lang="en-US" sz="4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93899"/>
            <a:ext cx="5181600" cy="4183063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/>
            </a:lvl1pPr>
            <a:lvl2pPr>
              <a:spcAft>
                <a:spcPts val="600"/>
              </a:spcAft>
              <a:defRPr sz="3200"/>
            </a:lvl2pPr>
            <a:lvl3pPr>
              <a:spcAft>
                <a:spcPts val="600"/>
              </a:spcAft>
              <a:defRPr sz="2800"/>
            </a:lvl3pPr>
            <a:lvl4pPr>
              <a:spcAft>
                <a:spcPts val="600"/>
              </a:spcAft>
              <a:defRPr sz="2400"/>
            </a:lvl4pPr>
            <a:lvl5pPr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93899"/>
            <a:ext cx="5181600" cy="4183063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/>
            </a:lvl1pPr>
            <a:lvl2pPr>
              <a:spcAft>
                <a:spcPts val="600"/>
              </a:spcAft>
              <a:defRPr sz="3200"/>
            </a:lvl2pPr>
            <a:lvl3pPr>
              <a:spcAft>
                <a:spcPts val="600"/>
              </a:spcAft>
              <a:defRPr sz="2800"/>
            </a:lvl3pPr>
            <a:lvl4pPr>
              <a:spcAft>
                <a:spcPts val="600"/>
              </a:spcAft>
              <a:defRPr sz="2400"/>
            </a:lvl4pPr>
            <a:lvl5pPr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6AF932B-142B-4B9A-B74A-55ECECFFC4B3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370143C-836D-4343-9A75-28006F0E39A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933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590550" y="3852126"/>
            <a:ext cx="11010900" cy="213289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tIns="91440" anchor="b">
            <a:spAutoFit/>
          </a:bodyPr>
          <a:lstStyle>
            <a:lvl1pPr algn="ctr">
              <a:defRPr sz="7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>
          <a:xfrm>
            <a:off x="590550" y="5985018"/>
            <a:ext cx="11010900" cy="7017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>
            <a:lvl1pPr marL="0" indent="0" algn="ctr">
              <a:buNone/>
              <a:defRPr sz="4400">
                <a:solidFill>
                  <a:srgbClr val="FF66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96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57434-E58E-479E-B93B-B64979B2FE6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72998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-Big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95525"/>
            <a:ext cx="6865937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31849" y="2555274"/>
            <a:ext cx="7717064" cy="2852737"/>
          </a:xfrm>
        </p:spPr>
        <p:txBody>
          <a:bodyPr bIns="0" rtlCol="0" anchor="b">
            <a:noAutofit/>
          </a:bodyPr>
          <a:lstStyle>
            <a:lvl1pPr algn="ctr">
              <a:defRPr lang="en-US" sz="372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1404256" y="5737790"/>
            <a:ext cx="6572251" cy="79042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E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26631" y="4584688"/>
            <a:ext cx="4127500" cy="977900"/>
          </a:xfr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4800" b="1">
                <a:solidFill>
                  <a:schemeClr val="accent3"/>
                </a:solidFill>
              </a:defRPr>
            </a:lvl2pPr>
            <a:lvl3pPr marL="914400" indent="0" algn="ctr">
              <a:buNone/>
              <a:defRPr sz="4400" b="1">
                <a:solidFill>
                  <a:schemeClr val="accent3"/>
                </a:solidFill>
              </a:defRPr>
            </a:lvl3pPr>
            <a:lvl4pPr marL="1371600" indent="0" algn="ctr">
              <a:buNone/>
              <a:defRPr sz="4000" b="1">
                <a:solidFill>
                  <a:schemeClr val="accent3"/>
                </a:solidFill>
              </a:defRPr>
            </a:lvl4pPr>
            <a:lvl5pPr marL="1828800" indent="0" algn="ctr">
              <a:buNone/>
              <a:defRPr sz="4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41BBE061-BBB0-4359-BF3E-455BFCE4F77A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A32EA295-FB5C-47DC-BA27-5C661E9E66D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19057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4"/>
          <p:cNvSpPr>
            <a:spLocks noEditPoints="1"/>
          </p:cNvSpPr>
          <p:nvPr/>
        </p:nvSpPr>
        <p:spPr bwMode="auto">
          <a:xfrm>
            <a:off x="1168400" y="2011363"/>
            <a:ext cx="2211388" cy="1771650"/>
          </a:xfrm>
          <a:custGeom>
            <a:avLst/>
            <a:gdLst>
              <a:gd name="T0" fmla="*/ 77 w 1393"/>
              <a:gd name="T1" fmla="*/ 61 h 1116"/>
              <a:gd name="T2" fmla="*/ 49 w 1393"/>
              <a:gd name="T3" fmla="*/ 171 h 1116"/>
              <a:gd name="T4" fmla="*/ 44 w 1393"/>
              <a:gd name="T5" fmla="*/ 61 h 1116"/>
              <a:gd name="T6" fmla="*/ 22 w 1393"/>
              <a:gd name="T7" fmla="*/ 229 h 1116"/>
              <a:gd name="T8" fmla="*/ 26 w 1393"/>
              <a:gd name="T9" fmla="*/ 60 h 1116"/>
              <a:gd name="T10" fmla="*/ 23 w 1393"/>
              <a:gd name="T11" fmla="*/ 55 h 1116"/>
              <a:gd name="T12" fmla="*/ 28 w 1393"/>
              <a:gd name="T13" fmla="*/ 49 h 1116"/>
              <a:gd name="T14" fmla="*/ 17 w 1393"/>
              <a:gd name="T15" fmla="*/ 48 h 1116"/>
              <a:gd name="T16" fmla="*/ 231 w 1393"/>
              <a:gd name="T17" fmla="*/ 43 h 1116"/>
              <a:gd name="T18" fmla="*/ 700 w 1393"/>
              <a:gd name="T19" fmla="*/ 56 h 1116"/>
              <a:gd name="T20" fmla="*/ 1047 w 1393"/>
              <a:gd name="T21" fmla="*/ 56 h 1116"/>
              <a:gd name="T22" fmla="*/ 481 w 1393"/>
              <a:gd name="T23" fmla="*/ 41 h 1116"/>
              <a:gd name="T24" fmla="*/ 81 w 1393"/>
              <a:gd name="T25" fmla="*/ 38 h 1116"/>
              <a:gd name="T26" fmla="*/ 94 w 1393"/>
              <a:gd name="T27" fmla="*/ 35 h 1116"/>
              <a:gd name="T28" fmla="*/ 95 w 1393"/>
              <a:gd name="T29" fmla="*/ 35 h 1116"/>
              <a:gd name="T30" fmla="*/ 141 w 1393"/>
              <a:gd name="T31" fmla="*/ 30 h 1116"/>
              <a:gd name="T32" fmla="*/ 426 w 1393"/>
              <a:gd name="T33" fmla="*/ 22 h 1116"/>
              <a:gd name="T34" fmla="*/ 919 w 1393"/>
              <a:gd name="T35" fmla="*/ 1 h 1116"/>
              <a:gd name="T36" fmla="*/ 1378 w 1393"/>
              <a:gd name="T37" fmla="*/ 11 h 1116"/>
              <a:gd name="T38" fmla="*/ 1383 w 1393"/>
              <a:gd name="T39" fmla="*/ 19 h 1116"/>
              <a:gd name="T40" fmla="*/ 1381 w 1393"/>
              <a:gd name="T41" fmla="*/ 27 h 1116"/>
              <a:gd name="T42" fmla="*/ 1106 w 1393"/>
              <a:gd name="T43" fmla="*/ 24 h 1116"/>
              <a:gd name="T44" fmla="*/ 1349 w 1393"/>
              <a:gd name="T45" fmla="*/ 43 h 1116"/>
              <a:gd name="T46" fmla="*/ 1386 w 1393"/>
              <a:gd name="T47" fmla="*/ 45 h 1116"/>
              <a:gd name="T48" fmla="*/ 1393 w 1393"/>
              <a:gd name="T49" fmla="*/ 51 h 1116"/>
              <a:gd name="T50" fmla="*/ 1393 w 1393"/>
              <a:gd name="T51" fmla="*/ 59 h 1116"/>
              <a:gd name="T52" fmla="*/ 1385 w 1393"/>
              <a:gd name="T53" fmla="*/ 62 h 1116"/>
              <a:gd name="T54" fmla="*/ 1368 w 1393"/>
              <a:gd name="T55" fmla="*/ 68 h 1116"/>
              <a:gd name="T56" fmla="*/ 1364 w 1393"/>
              <a:gd name="T57" fmla="*/ 74 h 1116"/>
              <a:gd name="T58" fmla="*/ 1221 w 1393"/>
              <a:gd name="T59" fmla="*/ 70 h 1116"/>
              <a:gd name="T60" fmla="*/ 1376 w 1393"/>
              <a:gd name="T61" fmla="*/ 90 h 1116"/>
              <a:gd name="T62" fmla="*/ 1379 w 1393"/>
              <a:gd name="T63" fmla="*/ 96 h 1116"/>
              <a:gd name="T64" fmla="*/ 1378 w 1393"/>
              <a:gd name="T65" fmla="*/ 104 h 1116"/>
              <a:gd name="T66" fmla="*/ 1005 w 1393"/>
              <a:gd name="T67" fmla="*/ 89 h 1116"/>
              <a:gd name="T68" fmla="*/ 91 w 1393"/>
              <a:gd name="T69" fmla="*/ 61 h 1116"/>
              <a:gd name="T70" fmla="*/ 86 w 1393"/>
              <a:gd name="T71" fmla="*/ 796 h 1116"/>
              <a:gd name="T72" fmla="*/ 94 w 1393"/>
              <a:gd name="T73" fmla="*/ 987 h 1116"/>
              <a:gd name="T74" fmla="*/ 89 w 1393"/>
              <a:gd name="T75" fmla="*/ 1051 h 1116"/>
              <a:gd name="T76" fmla="*/ 85 w 1393"/>
              <a:gd name="T77" fmla="*/ 1084 h 1116"/>
              <a:gd name="T78" fmla="*/ 77 w 1393"/>
              <a:gd name="T79" fmla="*/ 1116 h 1116"/>
              <a:gd name="T80" fmla="*/ 69 w 1393"/>
              <a:gd name="T81" fmla="*/ 1115 h 1116"/>
              <a:gd name="T82" fmla="*/ 60 w 1393"/>
              <a:gd name="T83" fmla="*/ 1074 h 1116"/>
              <a:gd name="T84" fmla="*/ 52 w 1393"/>
              <a:gd name="T85" fmla="*/ 1073 h 1116"/>
              <a:gd name="T86" fmla="*/ 49 w 1393"/>
              <a:gd name="T87" fmla="*/ 1067 h 1116"/>
              <a:gd name="T88" fmla="*/ 44 w 1393"/>
              <a:gd name="T89" fmla="*/ 981 h 1116"/>
              <a:gd name="T90" fmla="*/ 39 w 1393"/>
              <a:gd name="T91" fmla="*/ 650 h 1116"/>
              <a:gd name="T92" fmla="*/ 25 w 1393"/>
              <a:gd name="T93" fmla="*/ 500 h 1116"/>
              <a:gd name="T94" fmla="*/ 0 w 1393"/>
              <a:gd name="T95" fmla="*/ 154 h 1116"/>
              <a:gd name="T96" fmla="*/ 5 w 1393"/>
              <a:gd name="T97" fmla="*/ 34 h 1116"/>
              <a:gd name="T98" fmla="*/ 13 w 1393"/>
              <a:gd name="T99" fmla="*/ 34 h 1116"/>
              <a:gd name="T100" fmla="*/ 15 w 1393"/>
              <a:gd name="T101" fmla="*/ 38 h 1116"/>
              <a:gd name="T102" fmla="*/ 19 w 1393"/>
              <a:gd name="T103" fmla="*/ 34 h 1116"/>
              <a:gd name="T104" fmla="*/ 8 w 1393"/>
              <a:gd name="T105" fmla="*/ 24 h 1116"/>
              <a:gd name="T106" fmla="*/ 2 w 1393"/>
              <a:gd name="T107" fmla="*/ 21 h 1116"/>
              <a:gd name="T108" fmla="*/ 5 w 1393"/>
              <a:gd name="T109" fmla="*/ 14 h 1116"/>
              <a:gd name="T110" fmla="*/ 55 w 1393"/>
              <a:gd name="T111" fmla="*/ 9 h 1116"/>
              <a:gd name="T112" fmla="*/ 60 w 1393"/>
              <a:gd name="T113" fmla="*/ 2 h 1116"/>
              <a:gd name="T114" fmla="*/ 65 w 1393"/>
              <a:gd name="T115" fmla="*/ 6 h 1116"/>
              <a:gd name="T116" fmla="*/ 222 w 1393"/>
              <a:gd name="T117" fmla="*/ 4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3" h="1116">
                <a:moveTo>
                  <a:pt x="72" y="61"/>
                </a:moveTo>
                <a:lnTo>
                  <a:pt x="73" y="100"/>
                </a:lnTo>
                <a:lnTo>
                  <a:pt x="77" y="61"/>
                </a:lnTo>
                <a:lnTo>
                  <a:pt x="72" y="61"/>
                </a:lnTo>
                <a:close/>
                <a:moveTo>
                  <a:pt x="44" y="61"/>
                </a:moveTo>
                <a:lnTo>
                  <a:pt x="49" y="171"/>
                </a:lnTo>
                <a:lnTo>
                  <a:pt x="49" y="116"/>
                </a:lnTo>
                <a:lnTo>
                  <a:pt x="51" y="61"/>
                </a:lnTo>
                <a:lnTo>
                  <a:pt x="44" y="61"/>
                </a:lnTo>
                <a:close/>
                <a:moveTo>
                  <a:pt x="14" y="47"/>
                </a:moveTo>
                <a:lnTo>
                  <a:pt x="17" y="137"/>
                </a:lnTo>
                <a:lnTo>
                  <a:pt x="22" y="229"/>
                </a:lnTo>
                <a:lnTo>
                  <a:pt x="28" y="98"/>
                </a:lnTo>
                <a:lnTo>
                  <a:pt x="27" y="61"/>
                </a:lnTo>
                <a:lnTo>
                  <a:pt x="26" y="60"/>
                </a:lnTo>
                <a:lnTo>
                  <a:pt x="23" y="59"/>
                </a:lnTo>
                <a:lnTo>
                  <a:pt x="23" y="56"/>
                </a:lnTo>
                <a:lnTo>
                  <a:pt x="23" y="55"/>
                </a:lnTo>
                <a:lnTo>
                  <a:pt x="23" y="52"/>
                </a:lnTo>
                <a:lnTo>
                  <a:pt x="26" y="51"/>
                </a:lnTo>
                <a:lnTo>
                  <a:pt x="28" y="49"/>
                </a:lnTo>
                <a:lnTo>
                  <a:pt x="28" y="49"/>
                </a:lnTo>
                <a:lnTo>
                  <a:pt x="18" y="48"/>
                </a:lnTo>
                <a:lnTo>
                  <a:pt x="17" y="48"/>
                </a:lnTo>
                <a:lnTo>
                  <a:pt x="14" y="47"/>
                </a:lnTo>
                <a:close/>
                <a:moveTo>
                  <a:pt x="481" y="41"/>
                </a:moveTo>
                <a:lnTo>
                  <a:pt x="231" y="43"/>
                </a:lnTo>
                <a:lnTo>
                  <a:pt x="432" y="49"/>
                </a:lnTo>
                <a:lnTo>
                  <a:pt x="654" y="55"/>
                </a:lnTo>
                <a:lnTo>
                  <a:pt x="700" y="56"/>
                </a:lnTo>
                <a:lnTo>
                  <a:pt x="869" y="57"/>
                </a:lnTo>
                <a:lnTo>
                  <a:pt x="1039" y="56"/>
                </a:lnTo>
                <a:lnTo>
                  <a:pt x="1047" y="56"/>
                </a:lnTo>
                <a:lnTo>
                  <a:pt x="1040" y="56"/>
                </a:lnTo>
                <a:lnTo>
                  <a:pt x="731" y="44"/>
                </a:lnTo>
                <a:lnTo>
                  <a:pt x="481" y="41"/>
                </a:lnTo>
                <a:close/>
                <a:moveTo>
                  <a:pt x="81" y="38"/>
                </a:moveTo>
                <a:lnTo>
                  <a:pt x="74" y="38"/>
                </a:lnTo>
                <a:lnTo>
                  <a:pt x="81" y="38"/>
                </a:lnTo>
                <a:lnTo>
                  <a:pt x="81" y="38"/>
                </a:lnTo>
                <a:close/>
                <a:moveTo>
                  <a:pt x="95" y="35"/>
                </a:moveTo>
                <a:lnTo>
                  <a:pt x="94" y="35"/>
                </a:lnTo>
                <a:lnTo>
                  <a:pt x="94" y="39"/>
                </a:lnTo>
                <a:lnTo>
                  <a:pt x="95" y="39"/>
                </a:lnTo>
                <a:lnTo>
                  <a:pt x="95" y="35"/>
                </a:lnTo>
                <a:close/>
                <a:moveTo>
                  <a:pt x="426" y="22"/>
                </a:moveTo>
                <a:lnTo>
                  <a:pt x="218" y="24"/>
                </a:lnTo>
                <a:lnTo>
                  <a:pt x="141" y="30"/>
                </a:lnTo>
                <a:lnTo>
                  <a:pt x="353" y="26"/>
                </a:lnTo>
                <a:lnTo>
                  <a:pt x="565" y="26"/>
                </a:lnTo>
                <a:lnTo>
                  <a:pt x="426" y="22"/>
                </a:lnTo>
                <a:close/>
                <a:moveTo>
                  <a:pt x="535" y="0"/>
                </a:moveTo>
                <a:lnTo>
                  <a:pt x="691" y="1"/>
                </a:lnTo>
                <a:lnTo>
                  <a:pt x="919" y="1"/>
                </a:lnTo>
                <a:lnTo>
                  <a:pt x="1146" y="4"/>
                </a:lnTo>
                <a:lnTo>
                  <a:pt x="1374" y="11"/>
                </a:lnTo>
                <a:lnTo>
                  <a:pt x="1378" y="11"/>
                </a:lnTo>
                <a:lnTo>
                  <a:pt x="1381" y="14"/>
                </a:lnTo>
                <a:lnTo>
                  <a:pt x="1382" y="17"/>
                </a:lnTo>
                <a:lnTo>
                  <a:pt x="1383" y="19"/>
                </a:lnTo>
                <a:lnTo>
                  <a:pt x="1383" y="22"/>
                </a:lnTo>
                <a:lnTo>
                  <a:pt x="1382" y="24"/>
                </a:lnTo>
                <a:lnTo>
                  <a:pt x="1381" y="27"/>
                </a:lnTo>
                <a:lnTo>
                  <a:pt x="1378" y="28"/>
                </a:lnTo>
                <a:lnTo>
                  <a:pt x="1374" y="28"/>
                </a:lnTo>
                <a:lnTo>
                  <a:pt x="1106" y="24"/>
                </a:lnTo>
                <a:lnTo>
                  <a:pt x="836" y="19"/>
                </a:lnTo>
                <a:lnTo>
                  <a:pt x="845" y="21"/>
                </a:lnTo>
                <a:lnTo>
                  <a:pt x="1349" y="43"/>
                </a:lnTo>
                <a:lnTo>
                  <a:pt x="1382" y="44"/>
                </a:lnTo>
                <a:lnTo>
                  <a:pt x="1383" y="44"/>
                </a:lnTo>
                <a:lnTo>
                  <a:pt x="1386" y="45"/>
                </a:lnTo>
                <a:lnTo>
                  <a:pt x="1389" y="47"/>
                </a:lnTo>
                <a:lnTo>
                  <a:pt x="1391" y="48"/>
                </a:lnTo>
                <a:lnTo>
                  <a:pt x="1393" y="51"/>
                </a:lnTo>
                <a:lnTo>
                  <a:pt x="1393" y="53"/>
                </a:lnTo>
                <a:lnTo>
                  <a:pt x="1393" y="56"/>
                </a:lnTo>
                <a:lnTo>
                  <a:pt x="1393" y="59"/>
                </a:lnTo>
                <a:lnTo>
                  <a:pt x="1390" y="61"/>
                </a:lnTo>
                <a:lnTo>
                  <a:pt x="1389" y="62"/>
                </a:lnTo>
                <a:lnTo>
                  <a:pt x="1385" y="62"/>
                </a:lnTo>
                <a:lnTo>
                  <a:pt x="1366" y="62"/>
                </a:lnTo>
                <a:lnTo>
                  <a:pt x="1368" y="65"/>
                </a:lnTo>
                <a:lnTo>
                  <a:pt x="1368" y="68"/>
                </a:lnTo>
                <a:lnTo>
                  <a:pt x="1368" y="70"/>
                </a:lnTo>
                <a:lnTo>
                  <a:pt x="1366" y="73"/>
                </a:lnTo>
                <a:lnTo>
                  <a:pt x="1364" y="74"/>
                </a:lnTo>
                <a:lnTo>
                  <a:pt x="1361" y="74"/>
                </a:lnTo>
                <a:lnTo>
                  <a:pt x="1237" y="69"/>
                </a:lnTo>
                <a:lnTo>
                  <a:pt x="1221" y="70"/>
                </a:lnTo>
                <a:lnTo>
                  <a:pt x="1085" y="74"/>
                </a:lnTo>
                <a:lnTo>
                  <a:pt x="1372" y="89"/>
                </a:lnTo>
                <a:lnTo>
                  <a:pt x="1376" y="90"/>
                </a:lnTo>
                <a:lnTo>
                  <a:pt x="1378" y="91"/>
                </a:lnTo>
                <a:lnTo>
                  <a:pt x="1379" y="94"/>
                </a:lnTo>
                <a:lnTo>
                  <a:pt x="1379" y="96"/>
                </a:lnTo>
                <a:lnTo>
                  <a:pt x="1379" y="99"/>
                </a:lnTo>
                <a:lnTo>
                  <a:pt x="1379" y="102"/>
                </a:lnTo>
                <a:lnTo>
                  <a:pt x="1378" y="104"/>
                </a:lnTo>
                <a:lnTo>
                  <a:pt x="1376" y="106"/>
                </a:lnTo>
                <a:lnTo>
                  <a:pt x="1372" y="106"/>
                </a:lnTo>
                <a:lnTo>
                  <a:pt x="1005" y="89"/>
                </a:lnTo>
                <a:lnTo>
                  <a:pt x="637" y="73"/>
                </a:lnTo>
                <a:lnTo>
                  <a:pt x="365" y="66"/>
                </a:lnTo>
                <a:lnTo>
                  <a:pt x="91" y="61"/>
                </a:lnTo>
                <a:lnTo>
                  <a:pt x="73" y="286"/>
                </a:lnTo>
                <a:lnTo>
                  <a:pt x="78" y="534"/>
                </a:lnTo>
                <a:lnTo>
                  <a:pt x="86" y="796"/>
                </a:lnTo>
                <a:lnTo>
                  <a:pt x="90" y="924"/>
                </a:lnTo>
                <a:lnTo>
                  <a:pt x="91" y="955"/>
                </a:lnTo>
                <a:lnTo>
                  <a:pt x="94" y="987"/>
                </a:lnTo>
                <a:lnTo>
                  <a:pt x="94" y="1018"/>
                </a:lnTo>
                <a:lnTo>
                  <a:pt x="90" y="1048"/>
                </a:lnTo>
                <a:lnTo>
                  <a:pt x="89" y="1051"/>
                </a:lnTo>
                <a:lnTo>
                  <a:pt x="87" y="1052"/>
                </a:lnTo>
                <a:lnTo>
                  <a:pt x="86" y="1052"/>
                </a:lnTo>
                <a:lnTo>
                  <a:pt x="85" y="1084"/>
                </a:lnTo>
                <a:lnTo>
                  <a:pt x="80" y="1112"/>
                </a:lnTo>
                <a:lnTo>
                  <a:pt x="78" y="1115"/>
                </a:lnTo>
                <a:lnTo>
                  <a:pt x="77" y="1116"/>
                </a:lnTo>
                <a:lnTo>
                  <a:pt x="74" y="1116"/>
                </a:lnTo>
                <a:lnTo>
                  <a:pt x="72" y="1116"/>
                </a:lnTo>
                <a:lnTo>
                  <a:pt x="69" y="1115"/>
                </a:lnTo>
                <a:lnTo>
                  <a:pt x="68" y="1112"/>
                </a:lnTo>
                <a:lnTo>
                  <a:pt x="62" y="1094"/>
                </a:lnTo>
                <a:lnTo>
                  <a:pt x="60" y="1074"/>
                </a:lnTo>
                <a:lnTo>
                  <a:pt x="59" y="1074"/>
                </a:lnTo>
                <a:lnTo>
                  <a:pt x="55" y="1074"/>
                </a:lnTo>
                <a:lnTo>
                  <a:pt x="52" y="1073"/>
                </a:lnTo>
                <a:lnTo>
                  <a:pt x="51" y="1070"/>
                </a:lnTo>
                <a:lnTo>
                  <a:pt x="49" y="1069"/>
                </a:lnTo>
                <a:lnTo>
                  <a:pt x="49" y="1067"/>
                </a:lnTo>
                <a:lnTo>
                  <a:pt x="49" y="1065"/>
                </a:lnTo>
                <a:lnTo>
                  <a:pt x="45" y="1023"/>
                </a:lnTo>
                <a:lnTo>
                  <a:pt x="44" y="981"/>
                </a:lnTo>
                <a:lnTo>
                  <a:pt x="43" y="940"/>
                </a:lnTo>
                <a:lnTo>
                  <a:pt x="39" y="806"/>
                </a:lnTo>
                <a:lnTo>
                  <a:pt x="39" y="650"/>
                </a:lnTo>
                <a:lnTo>
                  <a:pt x="38" y="628"/>
                </a:lnTo>
                <a:lnTo>
                  <a:pt x="30" y="564"/>
                </a:lnTo>
                <a:lnTo>
                  <a:pt x="25" y="500"/>
                </a:lnTo>
                <a:lnTo>
                  <a:pt x="14" y="384"/>
                </a:lnTo>
                <a:lnTo>
                  <a:pt x="5" y="269"/>
                </a:lnTo>
                <a:lnTo>
                  <a:pt x="0" y="154"/>
                </a:lnTo>
                <a:lnTo>
                  <a:pt x="2" y="38"/>
                </a:lnTo>
                <a:lnTo>
                  <a:pt x="4" y="35"/>
                </a:lnTo>
                <a:lnTo>
                  <a:pt x="5" y="34"/>
                </a:lnTo>
                <a:lnTo>
                  <a:pt x="8" y="32"/>
                </a:lnTo>
                <a:lnTo>
                  <a:pt x="10" y="32"/>
                </a:lnTo>
                <a:lnTo>
                  <a:pt x="13" y="34"/>
                </a:lnTo>
                <a:lnTo>
                  <a:pt x="14" y="35"/>
                </a:lnTo>
                <a:lnTo>
                  <a:pt x="14" y="38"/>
                </a:lnTo>
                <a:lnTo>
                  <a:pt x="15" y="38"/>
                </a:lnTo>
                <a:lnTo>
                  <a:pt x="15" y="36"/>
                </a:lnTo>
                <a:lnTo>
                  <a:pt x="18" y="34"/>
                </a:lnTo>
                <a:lnTo>
                  <a:pt x="19" y="34"/>
                </a:lnTo>
                <a:lnTo>
                  <a:pt x="52" y="27"/>
                </a:lnTo>
                <a:lnTo>
                  <a:pt x="53" y="26"/>
                </a:lnTo>
                <a:lnTo>
                  <a:pt x="8" y="24"/>
                </a:lnTo>
                <a:lnTo>
                  <a:pt x="5" y="24"/>
                </a:lnTo>
                <a:lnTo>
                  <a:pt x="4" y="23"/>
                </a:lnTo>
                <a:lnTo>
                  <a:pt x="2" y="21"/>
                </a:lnTo>
                <a:lnTo>
                  <a:pt x="2" y="18"/>
                </a:lnTo>
                <a:lnTo>
                  <a:pt x="4" y="17"/>
                </a:lnTo>
                <a:lnTo>
                  <a:pt x="5" y="14"/>
                </a:lnTo>
                <a:lnTo>
                  <a:pt x="8" y="14"/>
                </a:lnTo>
                <a:lnTo>
                  <a:pt x="55" y="11"/>
                </a:lnTo>
                <a:lnTo>
                  <a:pt x="55" y="9"/>
                </a:lnTo>
                <a:lnTo>
                  <a:pt x="55" y="6"/>
                </a:lnTo>
                <a:lnTo>
                  <a:pt x="57" y="4"/>
                </a:lnTo>
                <a:lnTo>
                  <a:pt x="60" y="2"/>
                </a:lnTo>
                <a:lnTo>
                  <a:pt x="61" y="2"/>
                </a:lnTo>
                <a:lnTo>
                  <a:pt x="64" y="4"/>
                </a:lnTo>
                <a:lnTo>
                  <a:pt x="65" y="6"/>
                </a:lnTo>
                <a:lnTo>
                  <a:pt x="66" y="9"/>
                </a:lnTo>
                <a:lnTo>
                  <a:pt x="66" y="10"/>
                </a:lnTo>
                <a:lnTo>
                  <a:pt x="222" y="4"/>
                </a:lnTo>
                <a:lnTo>
                  <a:pt x="379" y="1"/>
                </a:lnTo>
                <a:lnTo>
                  <a:pt x="535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D0707"/>
              </a:solidFill>
            </a:endParaRPr>
          </a:p>
        </p:txBody>
      </p:sp>
      <p:sp>
        <p:nvSpPr>
          <p:cNvPr id="5" name="Freeform 155"/>
          <p:cNvSpPr>
            <a:spLocks noEditPoints="1"/>
          </p:cNvSpPr>
          <p:nvPr/>
        </p:nvSpPr>
        <p:spPr bwMode="auto">
          <a:xfrm>
            <a:off x="8970963" y="4260850"/>
            <a:ext cx="2052637" cy="1703388"/>
          </a:xfrm>
          <a:custGeom>
            <a:avLst/>
            <a:gdLst>
              <a:gd name="T0" fmla="*/ 1259 w 1293"/>
              <a:gd name="T1" fmla="*/ 1052 h 1073"/>
              <a:gd name="T2" fmla="*/ 1212 w 1293"/>
              <a:gd name="T3" fmla="*/ 1048 h 1073"/>
              <a:gd name="T4" fmla="*/ 1212 w 1293"/>
              <a:gd name="T5" fmla="*/ 1048 h 1073"/>
              <a:gd name="T6" fmla="*/ 1100 w 1293"/>
              <a:gd name="T7" fmla="*/ 1023 h 1073"/>
              <a:gd name="T8" fmla="*/ 1178 w 1293"/>
              <a:gd name="T9" fmla="*/ 1025 h 1073"/>
              <a:gd name="T10" fmla="*/ 1173 w 1293"/>
              <a:gd name="T11" fmla="*/ 1021 h 1073"/>
              <a:gd name="T12" fmla="*/ 1208 w 1293"/>
              <a:gd name="T13" fmla="*/ 1000 h 1073"/>
              <a:gd name="T14" fmla="*/ 953 w 1293"/>
              <a:gd name="T15" fmla="*/ 1001 h 1073"/>
              <a:gd name="T16" fmla="*/ 818 w 1293"/>
              <a:gd name="T17" fmla="*/ 1013 h 1073"/>
              <a:gd name="T18" fmla="*/ 822 w 1293"/>
              <a:gd name="T19" fmla="*/ 1006 h 1073"/>
              <a:gd name="T20" fmla="*/ 939 w 1293"/>
              <a:gd name="T21" fmla="*/ 1006 h 1073"/>
              <a:gd name="T22" fmla="*/ 944 w 1293"/>
              <a:gd name="T23" fmla="*/ 1003 h 1073"/>
              <a:gd name="T24" fmla="*/ 1145 w 1293"/>
              <a:gd name="T25" fmla="*/ 999 h 1073"/>
              <a:gd name="T26" fmla="*/ 640 w 1293"/>
              <a:gd name="T27" fmla="*/ 992 h 1073"/>
              <a:gd name="T28" fmla="*/ 360 w 1293"/>
              <a:gd name="T29" fmla="*/ 1004 h 1073"/>
              <a:gd name="T30" fmla="*/ 1247 w 1293"/>
              <a:gd name="T31" fmla="*/ 0 h 1073"/>
              <a:gd name="T32" fmla="*/ 1254 w 1293"/>
              <a:gd name="T33" fmla="*/ 4 h 1073"/>
              <a:gd name="T34" fmla="*/ 1268 w 1293"/>
              <a:gd name="T35" fmla="*/ 200 h 1073"/>
              <a:gd name="T36" fmla="*/ 1266 w 1293"/>
              <a:gd name="T37" fmla="*/ 25 h 1073"/>
              <a:gd name="T38" fmla="*/ 1274 w 1293"/>
              <a:gd name="T39" fmla="*/ 25 h 1073"/>
              <a:gd name="T40" fmla="*/ 1276 w 1293"/>
              <a:gd name="T41" fmla="*/ 39 h 1073"/>
              <a:gd name="T42" fmla="*/ 1283 w 1293"/>
              <a:gd name="T43" fmla="*/ 35 h 1073"/>
              <a:gd name="T44" fmla="*/ 1287 w 1293"/>
              <a:gd name="T45" fmla="*/ 40 h 1073"/>
              <a:gd name="T46" fmla="*/ 1293 w 1293"/>
              <a:gd name="T47" fmla="*/ 410 h 1073"/>
              <a:gd name="T48" fmla="*/ 1287 w 1293"/>
              <a:gd name="T49" fmla="*/ 895 h 1073"/>
              <a:gd name="T50" fmla="*/ 1278 w 1293"/>
              <a:gd name="T51" fmla="*/ 1059 h 1073"/>
              <a:gd name="T52" fmla="*/ 1276 w 1293"/>
              <a:gd name="T53" fmla="*/ 1068 h 1073"/>
              <a:gd name="T54" fmla="*/ 1270 w 1293"/>
              <a:gd name="T55" fmla="*/ 1073 h 1073"/>
              <a:gd name="T56" fmla="*/ 1262 w 1293"/>
              <a:gd name="T57" fmla="*/ 1072 h 1073"/>
              <a:gd name="T58" fmla="*/ 852 w 1293"/>
              <a:gd name="T59" fmla="*/ 1044 h 1073"/>
              <a:gd name="T60" fmla="*/ 166 w 1293"/>
              <a:gd name="T61" fmla="*/ 1025 h 1073"/>
              <a:gd name="T62" fmla="*/ 12 w 1293"/>
              <a:gd name="T63" fmla="*/ 1025 h 1073"/>
              <a:gd name="T64" fmla="*/ 3 w 1293"/>
              <a:gd name="T65" fmla="*/ 1022 h 1073"/>
              <a:gd name="T66" fmla="*/ 0 w 1293"/>
              <a:gd name="T67" fmla="*/ 1016 h 1073"/>
              <a:gd name="T68" fmla="*/ 6 w 1293"/>
              <a:gd name="T69" fmla="*/ 1012 h 1073"/>
              <a:gd name="T70" fmla="*/ 449 w 1293"/>
              <a:gd name="T71" fmla="*/ 982 h 1073"/>
              <a:gd name="T72" fmla="*/ 945 w 1293"/>
              <a:gd name="T73" fmla="*/ 975 h 1073"/>
              <a:gd name="T74" fmla="*/ 1240 w 1293"/>
              <a:gd name="T75" fmla="*/ 970 h 1073"/>
              <a:gd name="T76" fmla="*/ 1237 w 1293"/>
              <a:gd name="T77" fmla="*/ 264 h 1073"/>
              <a:gd name="T78" fmla="*/ 1227 w 1293"/>
              <a:gd name="T79" fmla="*/ 21 h 1073"/>
              <a:gd name="T80" fmla="*/ 1233 w 1293"/>
              <a:gd name="T81" fmla="*/ 21 h 1073"/>
              <a:gd name="T82" fmla="*/ 1242 w 1293"/>
              <a:gd name="T83" fmla="*/ 76 h 1073"/>
              <a:gd name="T84" fmla="*/ 1244 w 1293"/>
              <a:gd name="T85" fmla="*/ 1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3" h="1073">
                <a:moveTo>
                  <a:pt x="1257" y="1048"/>
                </a:moveTo>
                <a:lnTo>
                  <a:pt x="1255" y="1052"/>
                </a:lnTo>
                <a:lnTo>
                  <a:pt x="1259" y="1052"/>
                </a:lnTo>
                <a:lnTo>
                  <a:pt x="1259" y="1048"/>
                </a:lnTo>
                <a:lnTo>
                  <a:pt x="1257" y="1048"/>
                </a:lnTo>
                <a:close/>
                <a:moveTo>
                  <a:pt x="1212" y="1048"/>
                </a:moveTo>
                <a:lnTo>
                  <a:pt x="1238" y="1051"/>
                </a:lnTo>
                <a:lnTo>
                  <a:pt x="1238" y="1048"/>
                </a:lnTo>
                <a:lnTo>
                  <a:pt x="1212" y="1048"/>
                </a:lnTo>
                <a:close/>
                <a:moveTo>
                  <a:pt x="1173" y="1021"/>
                </a:moveTo>
                <a:lnTo>
                  <a:pt x="1152" y="1022"/>
                </a:lnTo>
                <a:lnTo>
                  <a:pt x="1100" y="1023"/>
                </a:lnTo>
                <a:lnTo>
                  <a:pt x="1203" y="1027"/>
                </a:lnTo>
                <a:lnTo>
                  <a:pt x="1216" y="1025"/>
                </a:lnTo>
                <a:lnTo>
                  <a:pt x="1178" y="1025"/>
                </a:lnTo>
                <a:lnTo>
                  <a:pt x="1175" y="1023"/>
                </a:lnTo>
                <a:lnTo>
                  <a:pt x="1174" y="1023"/>
                </a:lnTo>
                <a:lnTo>
                  <a:pt x="1173" y="1021"/>
                </a:lnTo>
                <a:close/>
                <a:moveTo>
                  <a:pt x="1190" y="1000"/>
                </a:moveTo>
                <a:lnTo>
                  <a:pt x="1199" y="1001"/>
                </a:lnTo>
                <a:lnTo>
                  <a:pt x="1208" y="1000"/>
                </a:lnTo>
                <a:lnTo>
                  <a:pt x="1190" y="1000"/>
                </a:lnTo>
                <a:close/>
                <a:moveTo>
                  <a:pt x="1088" y="996"/>
                </a:moveTo>
                <a:lnTo>
                  <a:pt x="953" y="1001"/>
                </a:lnTo>
                <a:lnTo>
                  <a:pt x="707" y="1010"/>
                </a:lnTo>
                <a:lnTo>
                  <a:pt x="778" y="1012"/>
                </a:lnTo>
                <a:lnTo>
                  <a:pt x="818" y="1013"/>
                </a:lnTo>
                <a:lnTo>
                  <a:pt x="818" y="1010"/>
                </a:lnTo>
                <a:lnTo>
                  <a:pt x="819" y="1008"/>
                </a:lnTo>
                <a:lnTo>
                  <a:pt x="822" y="1006"/>
                </a:lnTo>
                <a:lnTo>
                  <a:pt x="825" y="1006"/>
                </a:lnTo>
                <a:lnTo>
                  <a:pt x="937" y="1008"/>
                </a:lnTo>
                <a:lnTo>
                  <a:pt x="939" y="1006"/>
                </a:lnTo>
                <a:lnTo>
                  <a:pt x="940" y="1004"/>
                </a:lnTo>
                <a:lnTo>
                  <a:pt x="941" y="1003"/>
                </a:lnTo>
                <a:lnTo>
                  <a:pt x="944" y="1003"/>
                </a:lnTo>
                <a:lnTo>
                  <a:pt x="1083" y="1000"/>
                </a:lnTo>
                <a:lnTo>
                  <a:pt x="1113" y="1000"/>
                </a:lnTo>
                <a:lnTo>
                  <a:pt x="1145" y="999"/>
                </a:lnTo>
                <a:lnTo>
                  <a:pt x="1088" y="996"/>
                </a:lnTo>
                <a:close/>
                <a:moveTo>
                  <a:pt x="762" y="991"/>
                </a:moveTo>
                <a:lnTo>
                  <a:pt x="640" y="992"/>
                </a:lnTo>
                <a:lnTo>
                  <a:pt x="466" y="996"/>
                </a:lnTo>
                <a:lnTo>
                  <a:pt x="292" y="1004"/>
                </a:lnTo>
                <a:lnTo>
                  <a:pt x="360" y="1004"/>
                </a:lnTo>
                <a:lnTo>
                  <a:pt x="640" y="995"/>
                </a:lnTo>
                <a:lnTo>
                  <a:pt x="762" y="991"/>
                </a:lnTo>
                <a:close/>
                <a:moveTo>
                  <a:pt x="1247" y="0"/>
                </a:moveTo>
                <a:lnTo>
                  <a:pt x="1250" y="0"/>
                </a:lnTo>
                <a:lnTo>
                  <a:pt x="1253" y="1"/>
                </a:lnTo>
                <a:lnTo>
                  <a:pt x="1254" y="4"/>
                </a:lnTo>
                <a:lnTo>
                  <a:pt x="1254" y="6"/>
                </a:lnTo>
                <a:lnTo>
                  <a:pt x="1267" y="260"/>
                </a:lnTo>
                <a:lnTo>
                  <a:pt x="1268" y="200"/>
                </a:lnTo>
                <a:lnTo>
                  <a:pt x="1263" y="30"/>
                </a:lnTo>
                <a:lnTo>
                  <a:pt x="1263" y="26"/>
                </a:lnTo>
                <a:lnTo>
                  <a:pt x="1266" y="25"/>
                </a:lnTo>
                <a:lnTo>
                  <a:pt x="1268" y="23"/>
                </a:lnTo>
                <a:lnTo>
                  <a:pt x="1271" y="23"/>
                </a:lnTo>
                <a:lnTo>
                  <a:pt x="1274" y="25"/>
                </a:lnTo>
                <a:lnTo>
                  <a:pt x="1275" y="26"/>
                </a:lnTo>
                <a:lnTo>
                  <a:pt x="1276" y="30"/>
                </a:lnTo>
                <a:lnTo>
                  <a:pt x="1276" y="39"/>
                </a:lnTo>
                <a:lnTo>
                  <a:pt x="1278" y="36"/>
                </a:lnTo>
                <a:lnTo>
                  <a:pt x="1280" y="35"/>
                </a:lnTo>
                <a:lnTo>
                  <a:pt x="1283" y="35"/>
                </a:lnTo>
                <a:lnTo>
                  <a:pt x="1284" y="36"/>
                </a:lnTo>
                <a:lnTo>
                  <a:pt x="1287" y="38"/>
                </a:lnTo>
                <a:lnTo>
                  <a:pt x="1287" y="40"/>
                </a:lnTo>
                <a:lnTo>
                  <a:pt x="1289" y="153"/>
                </a:lnTo>
                <a:lnTo>
                  <a:pt x="1289" y="267"/>
                </a:lnTo>
                <a:lnTo>
                  <a:pt x="1293" y="410"/>
                </a:lnTo>
                <a:lnTo>
                  <a:pt x="1293" y="554"/>
                </a:lnTo>
                <a:lnTo>
                  <a:pt x="1288" y="815"/>
                </a:lnTo>
                <a:lnTo>
                  <a:pt x="1287" y="895"/>
                </a:lnTo>
                <a:lnTo>
                  <a:pt x="1283" y="976"/>
                </a:lnTo>
                <a:lnTo>
                  <a:pt x="1275" y="1056"/>
                </a:lnTo>
                <a:lnTo>
                  <a:pt x="1278" y="1059"/>
                </a:lnTo>
                <a:lnTo>
                  <a:pt x="1278" y="1063"/>
                </a:lnTo>
                <a:lnTo>
                  <a:pt x="1278" y="1065"/>
                </a:lnTo>
                <a:lnTo>
                  <a:pt x="1276" y="1068"/>
                </a:lnTo>
                <a:lnTo>
                  <a:pt x="1274" y="1069"/>
                </a:lnTo>
                <a:lnTo>
                  <a:pt x="1272" y="1072"/>
                </a:lnTo>
                <a:lnTo>
                  <a:pt x="1270" y="1073"/>
                </a:lnTo>
                <a:lnTo>
                  <a:pt x="1267" y="1073"/>
                </a:lnTo>
                <a:lnTo>
                  <a:pt x="1264" y="1073"/>
                </a:lnTo>
                <a:lnTo>
                  <a:pt x="1262" y="1072"/>
                </a:lnTo>
                <a:lnTo>
                  <a:pt x="1261" y="1069"/>
                </a:lnTo>
                <a:lnTo>
                  <a:pt x="1056" y="1058"/>
                </a:lnTo>
                <a:lnTo>
                  <a:pt x="852" y="1044"/>
                </a:lnTo>
                <a:lnTo>
                  <a:pt x="648" y="1034"/>
                </a:lnTo>
                <a:lnTo>
                  <a:pt x="407" y="1027"/>
                </a:lnTo>
                <a:lnTo>
                  <a:pt x="166" y="1025"/>
                </a:lnTo>
                <a:lnTo>
                  <a:pt x="16" y="1026"/>
                </a:lnTo>
                <a:lnTo>
                  <a:pt x="13" y="1026"/>
                </a:lnTo>
                <a:lnTo>
                  <a:pt x="12" y="1025"/>
                </a:lnTo>
                <a:lnTo>
                  <a:pt x="10" y="1023"/>
                </a:lnTo>
                <a:lnTo>
                  <a:pt x="6" y="1022"/>
                </a:lnTo>
                <a:lnTo>
                  <a:pt x="3" y="1022"/>
                </a:lnTo>
                <a:lnTo>
                  <a:pt x="1" y="1021"/>
                </a:lnTo>
                <a:lnTo>
                  <a:pt x="0" y="1018"/>
                </a:lnTo>
                <a:lnTo>
                  <a:pt x="0" y="1016"/>
                </a:lnTo>
                <a:lnTo>
                  <a:pt x="1" y="1014"/>
                </a:lnTo>
                <a:lnTo>
                  <a:pt x="3" y="1012"/>
                </a:lnTo>
                <a:lnTo>
                  <a:pt x="6" y="1012"/>
                </a:lnTo>
                <a:lnTo>
                  <a:pt x="67" y="1008"/>
                </a:lnTo>
                <a:lnTo>
                  <a:pt x="258" y="992"/>
                </a:lnTo>
                <a:lnTo>
                  <a:pt x="449" y="982"/>
                </a:lnTo>
                <a:lnTo>
                  <a:pt x="640" y="976"/>
                </a:lnTo>
                <a:lnTo>
                  <a:pt x="792" y="974"/>
                </a:lnTo>
                <a:lnTo>
                  <a:pt x="945" y="975"/>
                </a:lnTo>
                <a:lnTo>
                  <a:pt x="1068" y="978"/>
                </a:lnTo>
                <a:lnTo>
                  <a:pt x="1153" y="972"/>
                </a:lnTo>
                <a:lnTo>
                  <a:pt x="1240" y="970"/>
                </a:lnTo>
                <a:lnTo>
                  <a:pt x="1250" y="742"/>
                </a:lnTo>
                <a:lnTo>
                  <a:pt x="1246" y="504"/>
                </a:lnTo>
                <a:lnTo>
                  <a:pt x="1237" y="264"/>
                </a:lnTo>
                <a:lnTo>
                  <a:pt x="1224" y="25"/>
                </a:lnTo>
                <a:lnTo>
                  <a:pt x="1225" y="22"/>
                </a:lnTo>
                <a:lnTo>
                  <a:pt x="1227" y="21"/>
                </a:lnTo>
                <a:lnTo>
                  <a:pt x="1229" y="19"/>
                </a:lnTo>
                <a:lnTo>
                  <a:pt x="1232" y="19"/>
                </a:lnTo>
                <a:lnTo>
                  <a:pt x="1233" y="21"/>
                </a:lnTo>
                <a:lnTo>
                  <a:pt x="1236" y="22"/>
                </a:lnTo>
                <a:lnTo>
                  <a:pt x="1237" y="25"/>
                </a:lnTo>
                <a:lnTo>
                  <a:pt x="1242" y="76"/>
                </a:lnTo>
                <a:lnTo>
                  <a:pt x="1241" y="6"/>
                </a:lnTo>
                <a:lnTo>
                  <a:pt x="1242" y="4"/>
                </a:lnTo>
                <a:lnTo>
                  <a:pt x="1244" y="1"/>
                </a:lnTo>
                <a:lnTo>
                  <a:pt x="1245" y="0"/>
                </a:lnTo>
                <a:lnTo>
                  <a:pt x="1247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D070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1532283" y="2318238"/>
            <a:ext cx="9127435" cy="3242021"/>
          </a:xfrm>
          <a:prstGeom prst="rect">
            <a:avLst/>
          </a:prstGeom>
          <a:solidFill>
            <a:schemeClr val="bg2"/>
          </a:solidFill>
          <a:effectLst/>
        </p:spPr>
        <p:txBody>
          <a:bodyPr rtlCol="0" anchor="ctr">
            <a:normAutofit/>
          </a:bodyPr>
          <a:lstStyle>
            <a:lvl1pPr>
              <a:defRPr lang="en-US"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7DD9A5BC-EDCC-459B-81D0-E82E05F8F794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EAA17484-268B-4AB2-AA98-BB1678D320C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6968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-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9950"/>
            <a:ext cx="21209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85" y="365125"/>
            <a:ext cx="4034971" cy="1325563"/>
          </a:xfrm>
          <a:noFill/>
        </p:spPr>
        <p:txBody>
          <a:bodyPr rtlCol="0" anchor="t">
            <a:normAutofit/>
          </a:bodyPr>
          <a:lstStyle>
            <a:lvl1pPr>
              <a:defRPr lang="en-US" sz="4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C26F94-31EE-4274-81AD-2D4499064AF4}" type="datetime1">
              <a:rPr lang="vi-VN">
                <a:solidFill>
                  <a:srgbClr val="FFFFFF"/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0865DA01-F9FF-4829-9EE4-DF625881E0A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1984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-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4"/>
          <p:cNvSpPr>
            <a:spLocks noEditPoints="1"/>
          </p:cNvSpPr>
          <p:nvPr/>
        </p:nvSpPr>
        <p:spPr bwMode="auto">
          <a:xfrm>
            <a:off x="508000" y="1846263"/>
            <a:ext cx="2211388" cy="1771650"/>
          </a:xfrm>
          <a:custGeom>
            <a:avLst/>
            <a:gdLst>
              <a:gd name="T0" fmla="*/ 77 w 1393"/>
              <a:gd name="T1" fmla="*/ 61 h 1116"/>
              <a:gd name="T2" fmla="*/ 49 w 1393"/>
              <a:gd name="T3" fmla="*/ 171 h 1116"/>
              <a:gd name="T4" fmla="*/ 44 w 1393"/>
              <a:gd name="T5" fmla="*/ 61 h 1116"/>
              <a:gd name="T6" fmla="*/ 22 w 1393"/>
              <a:gd name="T7" fmla="*/ 229 h 1116"/>
              <a:gd name="T8" fmla="*/ 26 w 1393"/>
              <a:gd name="T9" fmla="*/ 60 h 1116"/>
              <a:gd name="T10" fmla="*/ 23 w 1393"/>
              <a:gd name="T11" fmla="*/ 55 h 1116"/>
              <a:gd name="T12" fmla="*/ 28 w 1393"/>
              <a:gd name="T13" fmla="*/ 49 h 1116"/>
              <a:gd name="T14" fmla="*/ 17 w 1393"/>
              <a:gd name="T15" fmla="*/ 48 h 1116"/>
              <a:gd name="T16" fmla="*/ 231 w 1393"/>
              <a:gd name="T17" fmla="*/ 43 h 1116"/>
              <a:gd name="T18" fmla="*/ 700 w 1393"/>
              <a:gd name="T19" fmla="*/ 56 h 1116"/>
              <a:gd name="T20" fmla="*/ 1047 w 1393"/>
              <a:gd name="T21" fmla="*/ 56 h 1116"/>
              <a:gd name="T22" fmla="*/ 481 w 1393"/>
              <a:gd name="T23" fmla="*/ 41 h 1116"/>
              <a:gd name="T24" fmla="*/ 81 w 1393"/>
              <a:gd name="T25" fmla="*/ 38 h 1116"/>
              <a:gd name="T26" fmla="*/ 94 w 1393"/>
              <a:gd name="T27" fmla="*/ 35 h 1116"/>
              <a:gd name="T28" fmla="*/ 95 w 1393"/>
              <a:gd name="T29" fmla="*/ 35 h 1116"/>
              <a:gd name="T30" fmla="*/ 141 w 1393"/>
              <a:gd name="T31" fmla="*/ 30 h 1116"/>
              <a:gd name="T32" fmla="*/ 426 w 1393"/>
              <a:gd name="T33" fmla="*/ 22 h 1116"/>
              <a:gd name="T34" fmla="*/ 919 w 1393"/>
              <a:gd name="T35" fmla="*/ 1 h 1116"/>
              <a:gd name="T36" fmla="*/ 1378 w 1393"/>
              <a:gd name="T37" fmla="*/ 11 h 1116"/>
              <a:gd name="T38" fmla="*/ 1383 w 1393"/>
              <a:gd name="T39" fmla="*/ 19 h 1116"/>
              <a:gd name="T40" fmla="*/ 1381 w 1393"/>
              <a:gd name="T41" fmla="*/ 27 h 1116"/>
              <a:gd name="T42" fmla="*/ 1106 w 1393"/>
              <a:gd name="T43" fmla="*/ 24 h 1116"/>
              <a:gd name="T44" fmla="*/ 1349 w 1393"/>
              <a:gd name="T45" fmla="*/ 43 h 1116"/>
              <a:gd name="T46" fmla="*/ 1386 w 1393"/>
              <a:gd name="T47" fmla="*/ 45 h 1116"/>
              <a:gd name="T48" fmla="*/ 1393 w 1393"/>
              <a:gd name="T49" fmla="*/ 51 h 1116"/>
              <a:gd name="T50" fmla="*/ 1393 w 1393"/>
              <a:gd name="T51" fmla="*/ 59 h 1116"/>
              <a:gd name="T52" fmla="*/ 1385 w 1393"/>
              <a:gd name="T53" fmla="*/ 62 h 1116"/>
              <a:gd name="T54" fmla="*/ 1368 w 1393"/>
              <a:gd name="T55" fmla="*/ 68 h 1116"/>
              <a:gd name="T56" fmla="*/ 1364 w 1393"/>
              <a:gd name="T57" fmla="*/ 74 h 1116"/>
              <a:gd name="T58" fmla="*/ 1221 w 1393"/>
              <a:gd name="T59" fmla="*/ 70 h 1116"/>
              <a:gd name="T60" fmla="*/ 1376 w 1393"/>
              <a:gd name="T61" fmla="*/ 90 h 1116"/>
              <a:gd name="T62" fmla="*/ 1379 w 1393"/>
              <a:gd name="T63" fmla="*/ 96 h 1116"/>
              <a:gd name="T64" fmla="*/ 1378 w 1393"/>
              <a:gd name="T65" fmla="*/ 104 h 1116"/>
              <a:gd name="T66" fmla="*/ 1005 w 1393"/>
              <a:gd name="T67" fmla="*/ 89 h 1116"/>
              <a:gd name="T68" fmla="*/ 91 w 1393"/>
              <a:gd name="T69" fmla="*/ 61 h 1116"/>
              <a:gd name="T70" fmla="*/ 86 w 1393"/>
              <a:gd name="T71" fmla="*/ 796 h 1116"/>
              <a:gd name="T72" fmla="*/ 94 w 1393"/>
              <a:gd name="T73" fmla="*/ 987 h 1116"/>
              <a:gd name="T74" fmla="*/ 89 w 1393"/>
              <a:gd name="T75" fmla="*/ 1051 h 1116"/>
              <a:gd name="T76" fmla="*/ 85 w 1393"/>
              <a:gd name="T77" fmla="*/ 1084 h 1116"/>
              <a:gd name="T78" fmla="*/ 77 w 1393"/>
              <a:gd name="T79" fmla="*/ 1116 h 1116"/>
              <a:gd name="T80" fmla="*/ 69 w 1393"/>
              <a:gd name="T81" fmla="*/ 1115 h 1116"/>
              <a:gd name="T82" fmla="*/ 60 w 1393"/>
              <a:gd name="T83" fmla="*/ 1074 h 1116"/>
              <a:gd name="T84" fmla="*/ 52 w 1393"/>
              <a:gd name="T85" fmla="*/ 1073 h 1116"/>
              <a:gd name="T86" fmla="*/ 49 w 1393"/>
              <a:gd name="T87" fmla="*/ 1067 h 1116"/>
              <a:gd name="T88" fmla="*/ 44 w 1393"/>
              <a:gd name="T89" fmla="*/ 981 h 1116"/>
              <a:gd name="T90" fmla="*/ 39 w 1393"/>
              <a:gd name="T91" fmla="*/ 650 h 1116"/>
              <a:gd name="T92" fmla="*/ 25 w 1393"/>
              <a:gd name="T93" fmla="*/ 500 h 1116"/>
              <a:gd name="T94" fmla="*/ 0 w 1393"/>
              <a:gd name="T95" fmla="*/ 154 h 1116"/>
              <a:gd name="T96" fmla="*/ 5 w 1393"/>
              <a:gd name="T97" fmla="*/ 34 h 1116"/>
              <a:gd name="T98" fmla="*/ 13 w 1393"/>
              <a:gd name="T99" fmla="*/ 34 h 1116"/>
              <a:gd name="T100" fmla="*/ 15 w 1393"/>
              <a:gd name="T101" fmla="*/ 38 h 1116"/>
              <a:gd name="T102" fmla="*/ 19 w 1393"/>
              <a:gd name="T103" fmla="*/ 34 h 1116"/>
              <a:gd name="T104" fmla="*/ 8 w 1393"/>
              <a:gd name="T105" fmla="*/ 24 h 1116"/>
              <a:gd name="T106" fmla="*/ 2 w 1393"/>
              <a:gd name="T107" fmla="*/ 21 h 1116"/>
              <a:gd name="T108" fmla="*/ 5 w 1393"/>
              <a:gd name="T109" fmla="*/ 14 h 1116"/>
              <a:gd name="T110" fmla="*/ 55 w 1393"/>
              <a:gd name="T111" fmla="*/ 9 h 1116"/>
              <a:gd name="T112" fmla="*/ 60 w 1393"/>
              <a:gd name="T113" fmla="*/ 2 h 1116"/>
              <a:gd name="T114" fmla="*/ 65 w 1393"/>
              <a:gd name="T115" fmla="*/ 6 h 1116"/>
              <a:gd name="T116" fmla="*/ 222 w 1393"/>
              <a:gd name="T117" fmla="*/ 4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3" h="1116">
                <a:moveTo>
                  <a:pt x="72" y="61"/>
                </a:moveTo>
                <a:lnTo>
                  <a:pt x="73" y="100"/>
                </a:lnTo>
                <a:lnTo>
                  <a:pt x="77" y="61"/>
                </a:lnTo>
                <a:lnTo>
                  <a:pt x="72" y="61"/>
                </a:lnTo>
                <a:close/>
                <a:moveTo>
                  <a:pt x="44" y="61"/>
                </a:moveTo>
                <a:lnTo>
                  <a:pt x="49" y="171"/>
                </a:lnTo>
                <a:lnTo>
                  <a:pt x="49" y="116"/>
                </a:lnTo>
                <a:lnTo>
                  <a:pt x="51" y="61"/>
                </a:lnTo>
                <a:lnTo>
                  <a:pt x="44" y="61"/>
                </a:lnTo>
                <a:close/>
                <a:moveTo>
                  <a:pt x="14" y="47"/>
                </a:moveTo>
                <a:lnTo>
                  <a:pt x="17" y="137"/>
                </a:lnTo>
                <a:lnTo>
                  <a:pt x="22" y="229"/>
                </a:lnTo>
                <a:lnTo>
                  <a:pt x="28" y="98"/>
                </a:lnTo>
                <a:lnTo>
                  <a:pt x="27" y="61"/>
                </a:lnTo>
                <a:lnTo>
                  <a:pt x="26" y="60"/>
                </a:lnTo>
                <a:lnTo>
                  <a:pt x="23" y="59"/>
                </a:lnTo>
                <a:lnTo>
                  <a:pt x="23" y="56"/>
                </a:lnTo>
                <a:lnTo>
                  <a:pt x="23" y="55"/>
                </a:lnTo>
                <a:lnTo>
                  <a:pt x="23" y="52"/>
                </a:lnTo>
                <a:lnTo>
                  <a:pt x="26" y="51"/>
                </a:lnTo>
                <a:lnTo>
                  <a:pt x="28" y="49"/>
                </a:lnTo>
                <a:lnTo>
                  <a:pt x="28" y="49"/>
                </a:lnTo>
                <a:lnTo>
                  <a:pt x="18" y="48"/>
                </a:lnTo>
                <a:lnTo>
                  <a:pt x="17" y="48"/>
                </a:lnTo>
                <a:lnTo>
                  <a:pt x="14" y="47"/>
                </a:lnTo>
                <a:close/>
                <a:moveTo>
                  <a:pt x="481" y="41"/>
                </a:moveTo>
                <a:lnTo>
                  <a:pt x="231" y="43"/>
                </a:lnTo>
                <a:lnTo>
                  <a:pt x="432" y="49"/>
                </a:lnTo>
                <a:lnTo>
                  <a:pt x="654" y="55"/>
                </a:lnTo>
                <a:lnTo>
                  <a:pt x="700" y="56"/>
                </a:lnTo>
                <a:lnTo>
                  <a:pt x="869" y="57"/>
                </a:lnTo>
                <a:lnTo>
                  <a:pt x="1039" y="56"/>
                </a:lnTo>
                <a:lnTo>
                  <a:pt x="1047" y="56"/>
                </a:lnTo>
                <a:lnTo>
                  <a:pt x="1040" y="56"/>
                </a:lnTo>
                <a:lnTo>
                  <a:pt x="731" y="44"/>
                </a:lnTo>
                <a:lnTo>
                  <a:pt x="481" y="41"/>
                </a:lnTo>
                <a:close/>
                <a:moveTo>
                  <a:pt x="81" y="38"/>
                </a:moveTo>
                <a:lnTo>
                  <a:pt x="74" y="38"/>
                </a:lnTo>
                <a:lnTo>
                  <a:pt x="81" y="38"/>
                </a:lnTo>
                <a:lnTo>
                  <a:pt x="81" y="38"/>
                </a:lnTo>
                <a:close/>
                <a:moveTo>
                  <a:pt x="95" y="35"/>
                </a:moveTo>
                <a:lnTo>
                  <a:pt x="94" y="35"/>
                </a:lnTo>
                <a:lnTo>
                  <a:pt x="94" y="39"/>
                </a:lnTo>
                <a:lnTo>
                  <a:pt x="95" y="39"/>
                </a:lnTo>
                <a:lnTo>
                  <a:pt x="95" y="35"/>
                </a:lnTo>
                <a:close/>
                <a:moveTo>
                  <a:pt x="426" y="22"/>
                </a:moveTo>
                <a:lnTo>
                  <a:pt x="218" y="24"/>
                </a:lnTo>
                <a:lnTo>
                  <a:pt x="141" y="30"/>
                </a:lnTo>
                <a:lnTo>
                  <a:pt x="353" y="26"/>
                </a:lnTo>
                <a:lnTo>
                  <a:pt x="565" y="26"/>
                </a:lnTo>
                <a:lnTo>
                  <a:pt x="426" y="22"/>
                </a:lnTo>
                <a:close/>
                <a:moveTo>
                  <a:pt x="535" y="0"/>
                </a:moveTo>
                <a:lnTo>
                  <a:pt x="691" y="1"/>
                </a:lnTo>
                <a:lnTo>
                  <a:pt x="919" y="1"/>
                </a:lnTo>
                <a:lnTo>
                  <a:pt x="1146" y="4"/>
                </a:lnTo>
                <a:lnTo>
                  <a:pt x="1374" y="11"/>
                </a:lnTo>
                <a:lnTo>
                  <a:pt x="1378" y="11"/>
                </a:lnTo>
                <a:lnTo>
                  <a:pt x="1381" y="14"/>
                </a:lnTo>
                <a:lnTo>
                  <a:pt x="1382" y="17"/>
                </a:lnTo>
                <a:lnTo>
                  <a:pt x="1383" y="19"/>
                </a:lnTo>
                <a:lnTo>
                  <a:pt x="1383" y="22"/>
                </a:lnTo>
                <a:lnTo>
                  <a:pt x="1382" y="24"/>
                </a:lnTo>
                <a:lnTo>
                  <a:pt x="1381" y="27"/>
                </a:lnTo>
                <a:lnTo>
                  <a:pt x="1378" y="28"/>
                </a:lnTo>
                <a:lnTo>
                  <a:pt x="1374" y="28"/>
                </a:lnTo>
                <a:lnTo>
                  <a:pt x="1106" y="24"/>
                </a:lnTo>
                <a:lnTo>
                  <a:pt x="836" y="19"/>
                </a:lnTo>
                <a:lnTo>
                  <a:pt x="845" y="21"/>
                </a:lnTo>
                <a:lnTo>
                  <a:pt x="1349" y="43"/>
                </a:lnTo>
                <a:lnTo>
                  <a:pt x="1382" y="44"/>
                </a:lnTo>
                <a:lnTo>
                  <a:pt x="1383" y="44"/>
                </a:lnTo>
                <a:lnTo>
                  <a:pt x="1386" y="45"/>
                </a:lnTo>
                <a:lnTo>
                  <a:pt x="1389" y="47"/>
                </a:lnTo>
                <a:lnTo>
                  <a:pt x="1391" y="48"/>
                </a:lnTo>
                <a:lnTo>
                  <a:pt x="1393" y="51"/>
                </a:lnTo>
                <a:lnTo>
                  <a:pt x="1393" y="53"/>
                </a:lnTo>
                <a:lnTo>
                  <a:pt x="1393" y="56"/>
                </a:lnTo>
                <a:lnTo>
                  <a:pt x="1393" y="59"/>
                </a:lnTo>
                <a:lnTo>
                  <a:pt x="1390" y="61"/>
                </a:lnTo>
                <a:lnTo>
                  <a:pt x="1389" y="62"/>
                </a:lnTo>
                <a:lnTo>
                  <a:pt x="1385" y="62"/>
                </a:lnTo>
                <a:lnTo>
                  <a:pt x="1366" y="62"/>
                </a:lnTo>
                <a:lnTo>
                  <a:pt x="1368" y="65"/>
                </a:lnTo>
                <a:lnTo>
                  <a:pt x="1368" y="68"/>
                </a:lnTo>
                <a:lnTo>
                  <a:pt x="1368" y="70"/>
                </a:lnTo>
                <a:lnTo>
                  <a:pt x="1366" y="73"/>
                </a:lnTo>
                <a:lnTo>
                  <a:pt x="1364" y="74"/>
                </a:lnTo>
                <a:lnTo>
                  <a:pt x="1361" y="74"/>
                </a:lnTo>
                <a:lnTo>
                  <a:pt x="1237" y="69"/>
                </a:lnTo>
                <a:lnTo>
                  <a:pt x="1221" y="70"/>
                </a:lnTo>
                <a:lnTo>
                  <a:pt x="1085" y="74"/>
                </a:lnTo>
                <a:lnTo>
                  <a:pt x="1372" y="89"/>
                </a:lnTo>
                <a:lnTo>
                  <a:pt x="1376" y="90"/>
                </a:lnTo>
                <a:lnTo>
                  <a:pt x="1378" y="91"/>
                </a:lnTo>
                <a:lnTo>
                  <a:pt x="1379" y="94"/>
                </a:lnTo>
                <a:lnTo>
                  <a:pt x="1379" y="96"/>
                </a:lnTo>
                <a:lnTo>
                  <a:pt x="1379" y="99"/>
                </a:lnTo>
                <a:lnTo>
                  <a:pt x="1379" y="102"/>
                </a:lnTo>
                <a:lnTo>
                  <a:pt x="1378" y="104"/>
                </a:lnTo>
                <a:lnTo>
                  <a:pt x="1376" y="106"/>
                </a:lnTo>
                <a:lnTo>
                  <a:pt x="1372" y="106"/>
                </a:lnTo>
                <a:lnTo>
                  <a:pt x="1005" y="89"/>
                </a:lnTo>
                <a:lnTo>
                  <a:pt x="637" y="73"/>
                </a:lnTo>
                <a:lnTo>
                  <a:pt x="365" y="66"/>
                </a:lnTo>
                <a:lnTo>
                  <a:pt x="91" y="61"/>
                </a:lnTo>
                <a:lnTo>
                  <a:pt x="73" y="286"/>
                </a:lnTo>
                <a:lnTo>
                  <a:pt x="78" y="534"/>
                </a:lnTo>
                <a:lnTo>
                  <a:pt x="86" y="796"/>
                </a:lnTo>
                <a:lnTo>
                  <a:pt x="90" y="924"/>
                </a:lnTo>
                <a:lnTo>
                  <a:pt x="91" y="955"/>
                </a:lnTo>
                <a:lnTo>
                  <a:pt x="94" y="987"/>
                </a:lnTo>
                <a:lnTo>
                  <a:pt x="94" y="1018"/>
                </a:lnTo>
                <a:lnTo>
                  <a:pt x="90" y="1048"/>
                </a:lnTo>
                <a:lnTo>
                  <a:pt x="89" y="1051"/>
                </a:lnTo>
                <a:lnTo>
                  <a:pt x="87" y="1052"/>
                </a:lnTo>
                <a:lnTo>
                  <a:pt x="86" y="1052"/>
                </a:lnTo>
                <a:lnTo>
                  <a:pt x="85" y="1084"/>
                </a:lnTo>
                <a:lnTo>
                  <a:pt x="80" y="1112"/>
                </a:lnTo>
                <a:lnTo>
                  <a:pt x="78" y="1115"/>
                </a:lnTo>
                <a:lnTo>
                  <a:pt x="77" y="1116"/>
                </a:lnTo>
                <a:lnTo>
                  <a:pt x="74" y="1116"/>
                </a:lnTo>
                <a:lnTo>
                  <a:pt x="72" y="1116"/>
                </a:lnTo>
                <a:lnTo>
                  <a:pt x="69" y="1115"/>
                </a:lnTo>
                <a:lnTo>
                  <a:pt x="68" y="1112"/>
                </a:lnTo>
                <a:lnTo>
                  <a:pt x="62" y="1094"/>
                </a:lnTo>
                <a:lnTo>
                  <a:pt x="60" y="1074"/>
                </a:lnTo>
                <a:lnTo>
                  <a:pt x="59" y="1074"/>
                </a:lnTo>
                <a:lnTo>
                  <a:pt x="55" y="1074"/>
                </a:lnTo>
                <a:lnTo>
                  <a:pt x="52" y="1073"/>
                </a:lnTo>
                <a:lnTo>
                  <a:pt x="51" y="1070"/>
                </a:lnTo>
                <a:lnTo>
                  <a:pt x="49" y="1069"/>
                </a:lnTo>
                <a:lnTo>
                  <a:pt x="49" y="1067"/>
                </a:lnTo>
                <a:lnTo>
                  <a:pt x="49" y="1065"/>
                </a:lnTo>
                <a:lnTo>
                  <a:pt x="45" y="1023"/>
                </a:lnTo>
                <a:lnTo>
                  <a:pt x="44" y="981"/>
                </a:lnTo>
                <a:lnTo>
                  <a:pt x="43" y="940"/>
                </a:lnTo>
                <a:lnTo>
                  <a:pt x="39" y="806"/>
                </a:lnTo>
                <a:lnTo>
                  <a:pt x="39" y="650"/>
                </a:lnTo>
                <a:lnTo>
                  <a:pt x="38" y="628"/>
                </a:lnTo>
                <a:lnTo>
                  <a:pt x="30" y="564"/>
                </a:lnTo>
                <a:lnTo>
                  <a:pt x="25" y="500"/>
                </a:lnTo>
                <a:lnTo>
                  <a:pt x="14" y="384"/>
                </a:lnTo>
                <a:lnTo>
                  <a:pt x="5" y="269"/>
                </a:lnTo>
                <a:lnTo>
                  <a:pt x="0" y="154"/>
                </a:lnTo>
                <a:lnTo>
                  <a:pt x="2" y="38"/>
                </a:lnTo>
                <a:lnTo>
                  <a:pt x="4" y="35"/>
                </a:lnTo>
                <a:lnTo>
                  <a:pt x="5" y="34"/>
                </a:lnTo>
                <a:lnTo>
                  <a:pt x="8" y="32"/>
                </a:lnTo>
                <a:lnTo>
                  <a:pt x="10" y="32"/>
                </a:lnTo>
                <a:lnTo>
                  <a:pt x="13" y="34"/>
                </a:lnTo>
                <a:lnTo>
                  <a:pt x="14" y="35"/>
                </a:lnTo>
                <a:lnTo>
                  <a:pt x="14" y="38"/>
                </a:lnTo>
                <a:lnTo>
                  <a:pt x="15" y="38"/>
                </a:lnTo>
                <a:lnTo>
                  <a:pt x="15" y="36"/>
                </a:lnTo>
                <a:lnTo>
                  <a:pt x="18" y="34"/>
                </a:lnTo>
                <a:lnTo>
                  <a:pt x="19" y="34"/>
                </a:lnTo>
                <a:lnTo>
                  <a:pt x="52" y="27"/>
                </a:lnTo>
                <a:lnTo>
                  <a:pt x="53" y="26"/>
                </a:lnTo>
                <a:lnTo>
                  <a:pt x="8" y="24"/>
                </a:lnTo>
                <a:lnTo>
                  <a:pt x="5" y="24"/>
                </a:lnTo>
                <a:lnTo>
                  <a:pt x="4" y="23"/>
                </a:lnTo>
                <a:lnTo>
                  <a:pt x="2" y="21"/>
                </a:lnTo>
                <a:lnTo>
                  <a:pt x="2" y="18"/>
                </a:lnTo>
                <a:lnTo>
                  <a:pt x="4" y="17"/>
                </a:lnTo>
                <a:lnTo>
                  <a:pt x="5" y="14"/>
                </a:lnTo>
                <a:lnTo>
                  <a:pt x="8" y="14"/>
                </a:lnTo>
                <a:lnTo>
                  <a:pt x="55" y="11"/>
                </a:lnTo>
                <a:lnTo>
                  <a:pt x="55" y="9"/>
                </a:lnTo>
                <a:lnTo>
                  <a:pt x="55" y="6"/>
                </a:lnTo>
                <a:lnTo>
                  <a:pt x="57" y="4"/>
                </a:lnTo>
                <a:lnTo>
                  <a:pt x="60" y="2"/>
                </a:lnTo>
                <a:lnTo>
                  <a:pt x="61" y="2"/>
                </a:lnTo>
                <a:lnTo>
                  <a:pt x="64" y="4"/>
                </a:lnTo>
                <a:lnTo>
                  <a:pt x="65" y="6"/>
                </a:lnTo>
                <a:lnTo>
                  <a:pt x="66" y="9"/>
                </a:lnTo>
                <a:lnTo>
                  <a:pt x="66" y="10"/>
                </a:lnTo>
                <a:lnTo>
                  <a:pt x="222" y="4"/>
                </a:lnTo>
                <a:lnTo>
                  <a:pt x="379" y="1"/>
                </a:lnTo>
                <a:lnTo>
                  <a:pt x="535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D0707"/>
              </a:solidFill>
            </a:endParaRPr>
          </a:p>
        </p:txBody>
      </p:sp>
      <p:sp>
        <p:nvSpPr>
          <p:cNvPr id="6" name="Freeform 155"/>
          <p:cNvSpPr>
            <a:spLocks noEditPoints="1"/>
          </p:cNvSpPr>
          <p:nvPr/>
        </p:nvSpPr>
        <p:spPr bwMode="auto">
          <a:xfrm>
            <a:off x="3535363" y="4211638"/>
            <a:ext cx="2052637" cy="1703387"/>
          </a:xfrm>
          <a:custGeom>
            <a:avLst/>
            <a:gdLst>
              <a:gd name="T0" fmla="*/ 1259 w 1293"/>
              <a:gd name="T1" fmla="*/ 1052 h 1073"/>
              <a:gd name="T2" fmla="*/ 1212 w 1293"/>
              <a:gd name="T3" fmla="*/ 1048 h 1073"/>
              <a:gd name="T4" fmla="*/ 1212 w 1293"/>
              <a:gd name="T5" fmla="*/ 1048 h 1073"/>
              <a:gd name="T6" fmla="*/ 1100 w 1293"/>
              <a:gd name="T7" fmla="*/ 1023 h 1073"/>
              <a:gd name="T8" fmla="*/ 1178 w 1293"/>
              <a:gd name="T9" fmla="*/ 1025 h 1073"/>
              <a:gd name="T10" fmla="*/ 1173 w 1293"/>
              <a:gd name="T11" fmla="*/ 1021 h 1073"/>
              <a:gd name="T12" fmla="*/ 1208 w 1293"/>
              <a:gd name="T13" fmla="*/ 1000 h 1073"/>
              <a:gd name="T14" fmla="*/ 953 w 1293"/>
              <a:gd name="T15" fmla="*/ 1001 h 1073"/>
              <a:gd name="T16" fmla="*/ 818 w 1293"/>
              <a:gd name="T17" fmla="*/ 1013 h 1073"/>
              <a:gd name="T18" fmla="*/ 822 w 1293"/>
              <a:gd name="T19" fmla="*/ 1006 h 1073"/>
              <a:gd name="T20" fmla="*/ 939 w 1293"/>
              <a:gd name="T21" fmla="*/ 1006 h 1073"/>
              <a:gd name="T22" fmla="*/ 944 w 1293"/>
              <a:gd name="T23" fmla="*/ 1003 h 1073"/>
              <a:gd name="T24" fmla="*/ 1145 w 1293"/>
              <a:gd name="T25" fmla="*/ 999 h 1073"/>
              <a:gd name="T26" fmla="*/ 640 w 1293"/>
              <a:gd name="T27" fmla="*/ 992 h 1073"/>
              <a:gd name="T28" fmla="*/ 360 w 1293"/>
              <a:gd name="T29" fmla="*/ 1004 h 1073"/>
              <a:gd name="T30" fmla="*/ 1247 w 1293"/>
              <a:gd name="T31" fmla="*/ 0 h 1073"/>
              <a:gd name="T32" fmla="*/ 1254 w 1293"/>
              <a:gd name="T33" fmla="*/ 4 h 1073"/>
              <a:gd name="T34" fmla="*/ 1268 w 1293"/>
              <a:gd name="T35" fmla="*/ 200 h 1073"/>
              <a:gd name="T36" fmla="*/ 1266 w 1293"/>
              <a:gd name="T37" fmla="*/ 25 h 1073"/>
              <a:gd name="T38" fmla="*/ 1274 w 1293"/>
              <a:gd name="T39" fmla="*/ 25 h 1073"/>
              <a:gd name="T40" fmla="*/ 1276 w 1293"/>
              <a:gd name="T41" fmla="*/ 39 h 1073"/>
              <a:gd name="T42" fmla="*/ 1283 w 1293"/>
              <a:gd name="T43" fmla="*/ 35 h 1073"/>
              <a:gd name="T44" fmla="*/ 1287 w 1293"/>
              <a:gd name="T45" fmla="*/ 40 h 1073"/>
              <a:gd name="T46" fmla="*/ 1293 w 1293"/>
              <a:gd name="T47" fmla="*/ 410 h 1073"/>
              <a:gd name="T48" fmla="*/ 1287 w 1293"/>
              <a:gd name="T49" fmla="*/ 895 h 1073"/>
              <a:gd name="T50" fmla="*/ 1278 w 1293"/>
              <a:gd name="T51" fmla="*/ 1059 h 1073"/>
              <a:gd name="T52" fmla="*/ 1276 w 1293"/>
              <a:gd name="T53" fmla="*/ 1068 h 1073"/>
              <a:gd name="T54" fmla="*/ 1270 w 1293"/>
              <a:gd name="T55" fmla="*/ 1073 h 1073"/>
              <a:gd name="T56" fmla="*/ 1262 w 1293"/>
              <a:gd name="T57" fmla="*/ 1072 h 1073"/>
              <a:gd name="T58" fmla="*/ 852 w 1293"/>
              <a:gd name="T59" fmla="*/ 1044 h 1073"/>
              <a:gd name="T60" fmla="*/ 166 w 1293"/>
              <a:gd name="T61" fmla="*/ 1025 h 1073"/>
              <a:gd name="T62" fmla="*/ 12 w 1293"/>
              <a:gd name="T63" fmla="*/ 1025 h 1073"/>
              <a:gd name="T64" fmla="*/ 3 w 1293"/>
              <a:gd name="T65" fmla="*/ 1022 h 1073"/>
              <a:gd name="T66" fmla="*/ 0 w 1293"/>
              <a:gd name="T67" fmla="*/ 1016 h 1073"/>
              <a:gd name="T68" fmla="*/ 6 w 1293"/>
              <a:gd name="T69" fmla="*/ 1012 h 1073"/>
              <a:gd name="T70" fmla="*/ 449 w 1293"/>
              <a:gd name="T71" fmla="*/ 982 h 1073"/>
              <a:gd name="T72" fmla="*/ 945 w 1293"/>
              <a:gd name="T73" fmla="*/ 975 h 1073"/>
              <a:gd name="T74" fmla="*/ 1240 w 1293"/>
              <a:gd name="T75" fmla="*/ 970 h 1073"/>
              <a:gd name="T76" fmla="*/ 1237 w 1293"/>
              <a:gd name="T77" fmla="*/ 264 h 1073"/>
              <a:gd name="T78" fmla="*/ 1227 w 1293"/>
              <a:gd name="T79" fmla="*/ 21 h 1073"/>
              <a:gd name="T80" fmla="*/ 1233 w 1293"/>
              <a:gd name="T81" fmla="*/ 21 h 1073"/>
              <a:gd name="T82" fmla="*/ 1242 w 1293"/>
              <a:gd name="T83" fmla="*/ 76 h 1073"/>
              <a:gd name="T84" fmla="*/ 1244 w 1293"/>
              <a:gd name="T85" fmla="*/ 1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3" h="1073">
                <a:moveTo>
                  <a:pt x="1257" y="1048"/>
                </a:moveTo>
                <a:lnTo>
                  <a:pt x="1255" y="1052"/>
                </a:lnTo>
                <a:lnTo>
                  <a:pt x="1259" y="1052"/>
                </a:lnTo>
                <a:lnTo>
                  <a:pt x="1259" y="1048"/>
                </a:lnTo>
                <a:lnTo>
                  <a:pt x="1257" y="1048"/>
                </a:lnTo>
                <a:close/>
                <a:moveTo>
                  <a:pt x="1212" y="1048"/>
                </a:moveTo>
                <a:lnTo>
                  <a:pt x="1238" y="1051"/>
                </a:lnTo>
                <a:lnTo>
                  <a:pt x="1238" y="1048"/>
                </a:lnTo>
                <a:lnTo>
                  <a:pt x="1212" y="1048"/>
                </a:lnTo>
                <a:close/>
                <a:moveTo>
                  <a:pt x="1173" y="1021"/>
                </a:moveTo>
                <a:lnTo>
                  <a:pt x="1152" y="1022"/>
                </a:lnTo>
                <a:lnTo>
                  <a:pt x="1100" y="1023"/>
                </a:lnTo>
                <a:lnTo>
                  <a:pt x="1203" y="1027"/>
                </a:lnTo>
                <a:lnTo>
                  <a:pt x="1216" y="1025"/>
                </a:lnTo>
                <a:lnTo>
                  <a:pt x="1178" y="1025"/>
                </a:lnTo>
                <a:lnTo>
                  <a:pt x="1175" y="1023"/>
                </a:lnTo>
                <a:lnTo>
                  <a:pt x="1174" y="1023"/>
                </a:lnTo>
                <a:lnTo>
                  <a:pt x="1173" y="1021"/>
                </a:lnTo>
                <a:close/>
                <a:moveTo>
                  <a:pt x="1190" y="1000"/>
                </a:moveTo>
                <a:lnTo>
                  <a:pt x="1199" y="1001"/>
                </a:lnTo>
                <a:lnTo>
                  <a:pt x="1208" y="1000"/>
                </a:lnTo>
                <a:lnTo>
                  <a:pt x="1190" y="1000"/>
                </a:lnTo>
                <a:close/>
                <a:moveTo>
                  <a:pt x="1088" y="996"/>
                </a:moveTo>
                <a:lnTo>
                  <a:pt x="953" y="1001"/>
                </a:lnTo>
                <a:lnTo>
                  <a:pt x="707" y="1010"/>
                </a:lnTo>
                <a:lnTo>
                  <a:pt x="778" y="1012"/>
                </a:lnTo>
                <a:lnTo>
                  <a:pt x="818" y="1013"/>
                </a:lnTo>
                <a:lnTo>
                  <a:pt x="818" y="1010"/>
                </a:lnTo>
                <a:lnTo>
                  <a:pt x="819" y="1008"/>
                </a:lnTo>
                <a:lnTo>
                  <a:pt x="822" y="1006"/>
                </a:lnTo>
                <a:lnTo>
                  <a:pt x="825" y="1006"/>
                </a:lnTo>
                <a:lnTo>
                  <a:pt x="937" y="1008"/>
                </a:lnTo>
                <a:lnTo>
                  <a:pt x="939" y="1006"/>
                </a:lnTo>
                <a:lnTo>
                  <a:pt x="940" y="1004"/>
                </a:lnTo>
                <a:lnTo>
                  <a:pt x="941" y="1003"/>
                </a:lnTo>
                <a:lnTo>
                  <a:pt x="944" y="1003"/>
                </a:lnTo>
                <a:lnTo>
                  <a:pt x="1083" y="1000"/>
                </a:lnTo>
                <a:lnTo>
                  <a:pt x="1113" y="1000"/>
                </a:lnTo>
                <a:lnTo>
                  <a:pt x="1145" y="999"/>
                </a:lnTo>
                <a:lnTo>
                  <a:pt x="1088" y="996"/>
                </a:lnTo>
                <a:close/>
                <a:moveTo>
                  <a:pt x="762" y="991"/>
                </a:moveTo>
                <a:lnTo>
                  <a:pt x="640" y="992"/>
                </a:lnTo>
                <a:lnTo>
                  <a:pt x="466" y="996"/>
                </a:lnTo>
                <a:lnTo>
                  <a:pt x="292" y="1004"/>
                </a:lnTo>
                <a:lnTo>
                  <a:pt x="360" y="1004"/>
                </a:lnTo>
                <a:lnTo>
                  <a:pt x="640" y="995"/>
                </a:lnTo>
                <a:lnTo>
                  <a:pt x="762" y="991"/>
                </a:lnTo>
                <a:close/>
                <a:moveTo>
                  <a:pt x="1247" y="0"/>
                </a:moveTo>
                <a:lnTo>
                  <a:pt x="1250" y="0"/>
                </a:lnTo>
                <a:lnTo>
                  <a:pt x="1253" y="1"/>
                </a:lnTo>
                <a:lnTo>
                  <a:pt x="1254" y="4"/>
                </a:lnTo>
                <a:lnTo>
                  <a:pt x="1254" y="6"/>
                </a:lnTo>
                <a:lnTo>
                  <a:pt x="1267" y="260"/>
                </a:lnTo>
                <a:lnTo>
                  <a:pt x="1268" y="200"/>
                </a:lnTo>
                <a:lnTo>
                  <a:pt x="1263" y="30"/>
                </a:lnTo>
                <a:lnTo>
                  <a:pt x="1263" y="26"/>
                </a:lnTo>
                <a:lnTo>
                  <a:pt x="1266" y="25"/>
                </a:lnTo>
                <a:lnTo>
                  <a:pt x="1268" y="23"/>
                </a:lnTo>
                <a:lnTo>
                  <a:pt x="1271" y="23"/>
                </a:lnTo>
                <a:lnTo>
                  <a:pt x="1274" y="25"/>
                </a:lnTo>
                <a:lnTo>
                  <a:pt x="1275" y="26"/>
                </a:lnTo>
                <a:lnTo>
                  <a:pt x="1276" y="30"/>
                </a:lnTo>
                <a:lnTo>
                  <a:pt x="1276" y="39"/>
                </a:lnTo>
                <a:lnTo>
                  <a:pt x="1278" y="36"/>
                </a:lnTo>
                <a:lnTo>
                  <a:pt x="1280" y="35"/>
                </a:lnTo>
                <a:lnTo>
                  <a:pt x="1283" y="35"/>
                </a:lnTo>
                <a:lnTo>
                  <a:pt x="1284" y="36"/>
                </a:lnTo>
                <a:lnTo>
                  <a:pt x="1287" y="38"/>
                </a:lnTo>
                <a:lnTo>
                  <a:pt x="1287" y="40"/>
                </a:lnTo>
                <a:lnTo>
                  <a:pt x="1289" y="153"/>
                </a:lnTo>
                <a:lnTo>
                  <a:pt x="1289" y="267"/>
                </a:lnTo>
                <a:lnTo>
                  <a:pt x="1293" y="410"/>
                </a:lnTo>
                <a:lnTo>
                  <a:pt x="1293" y="554"/>
                </a:lnTo>
                <a:lnTo>
                  <a:pt x="1288" y="815"/>
                </a:lnTo>
                <a:lnTo>
                  <a:pt x="1287" y="895"/>
                </a:lnTo>
                <a:lnTo>
                  <a:pt x="1283" y="976"/>
                </a:lnTo>
                <a:lnTo>
                  <a:pt x="1275" y="1056"/>
                </a:lnTo>
                <a:lnTo>
                  <a:pt x="1278" y="1059"/>
                </a:lnTo>
                <a:lnTo>
                  <a:pt x="1278" y="1063"/>
                </a:lnTo>
                <a:lnTo>
                  <a:pt x="1278" y="1065"/>
                </a:lnTo>
                <a:lnTo>
                  <a:pt x="1276" y="1068"/>
                </a:lnTo>
                <a:lnTo>
                  <a:pt x="1274" y="1069"/>
                </a:lnTo>
                <a:lnTo>
                  <a:pt x="1272" y="1072"/>
                </a:lnTo>
                <a:lnTo>
                  <a:pt x="1270" y="1073"/>
                </a:lnTo>
                <a:lnTo>
                  <a:pt x="1267" y="1073"/>
                </a:lnTo>
                <a:lnTo>
                  <a:pt x="1264" y="1073"/>
                </a:lnTo>
                <a:lnTo>
                  <a:pt x="1262" y="1072"/>
                </a:lnTo>
                <a:lnTo>
                  <a:pt x="1261" y="1069"/>
                </a:lnTo>
                <a:lnTo>
                  <a:pt x="1056" y="1058"/>
                </a:lnTo>
                <a:lnTo>
                  <a:pt x="852" y="1044"/>
                </a:lnTo>
                <a:lnTo>
                  <a:pt x="648" y="1034"/>
                </a:lnTo>
                <a:lnTo>
                  <a:pt x="407" y="1027"/>
                </a:lnTo>
                <a:lnTo>
                  <a:pt x="166" y="1025"/>
                </a:lnTo>
                <a:lnTo>
                  <a:pt x="16" y="1026"/>
                </a:lnTo>
                <a:lnTo>
                  <a:pt x="13" y="1026"/>
                </a:lnTo>
                <a:lnTo>
                  <a:pt x="12" y="1025"/>
                </a:lnTo>
                <a:lnTo>
                  <a:pt x="10" y="1023"/>
                </a:lnTo>
                <a:lnTo>
                  <a:pt x="6" y="1022"/>
                </a:lnTo>
                <a:lnTo>
                  <a:pt x="3" y="1022"/>
                </a:lnTo>
                <a:lnTo>
                  <a:pt x="1" y="1021"/>
                </a:lnTo>
                <a:lnTo>
                  <a:pt x="0" y="1018"/>
                </a:lnTo>
                <a:lnTo>
                  <a:pt x="0" y="1016"/>
                </a:lnTo>
                <a:lnTo>
                  <a:pt x="1" y="1014"/>
                </a:lnTo>
                <a:lnTo>
                  <a:pt x="3" y="1012"/>
                </a:lnTo>
                <a:lnTo>
                  <a:pt x="6" y="1012"/>
                </a:lnTo>
                <a:lnTo>
                  <a:pt x="67" y="1008"/>
                </a:lnTo>
                <a:lnTo>
                  <a:pt x="258" y="992"/>
                </a:lnTo>
                <a:lnTo>
                  <a:pt x="449" y="982"/>
                </a:lnTo>
                <a:lnTo>
                  <a:pt x="640" y="976"/>
                </a:lnTo>
                <a:lnTo>
                  <a:pt x="792" y="974"/>
                </a:lnTo>
                <a:lnTo>
                  <a:pt x="945" y="975"/>
                </a:lnTo>
                <a:lnTo>
                  <a:pt x="1068" y="978"/>
                </a:lnTo>
                <a:lnTo>
                  <a:pt x="1153" y="972"/>
                </a:lnTo>
                <a:lnTo>
                  <a:pt x="1240" y="970"/>
                </a:lnTo>
                <a:lnTo>
                  <a:pt x="1250" y="742"/>
                </a:lnTo>
                <a:lnTo>
                  <a:pt x="1246" y="504"/>
                </a:lnTo>
                <a:lnTo>
                  <a:pt x="1237" y="264"/>
                </a:lnTo>
                <a:lnTo>
                  <a:pt x="1224" y="25"/>
                </a:lnTo>
                <a:lnTo>
                  <a:pt x="1225" y="22"/>
                </a:lnTo>
                <a:lnTo>
                  <a:pt x="1227" y="21"/>
                </a:lnTo>
                <a:lnTo>
                  <a:pt x="1229" y="19"/>
                </a:lnTo>
                <a:lnTo>
                  <a:pt x="1232" y="19"/>
                </a:lnTo>
                <a:lnTo>
                  <a:pt x="1233" y="21"/>
                </a:lnTo>
                <a:lnTo>
                  <a:pt x="1236" y="22"/>
                </a:lnTo>
                <a:lnTo>
                  <a:pt x="1237" y="25"/>
                </a:lnTo>
                <a:lnTo>
                  <a:pt x="1242" y="76"/>
                </a:lnTo>
                <a:lnTo>
                  <a:pt x="1241" y="6"/>
                </a:lnTo>
                <a:lnTo>
                  <a:pt x="1242" y="4"/>
                </a:lnTo>
                <a:lnTo>
                  <a:pt x="1244" y="1"/>
                </a:lnTo>
                <a:lnTo>
                  <a:pt x="1245" y="0"/>
                </a:lnTo>
                <a:lnTo>
                  <a:pt x="1247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D07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7541"/>
            <a:ext cx="4526280" cy="3566659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lnSpc>
                <a:spcPts val="4000"/>
              </a:lnSpc>
              <a:buNone/>
              <a:defRPr lang="en-US" sz="4000" b="1">
                <a:solidFill>
                  <a:srgbClr val="FF6600"/>
                </a:solidFill>
              </a:defRPr>
            </a:lvl1pPr>
            <a:lvl2pPr marL="457200" indent="0">
              <a:buNone/>
              <a:defRPr lang="en-US" sz="6000">
                <a:solidFill>
                  <a:schemeClr val="tx1"/>
                </a:solidFill>
              </a:defRPr>
            </a:lvl2pPr>
            <a:lvl3pPr marL="914400" indent="0">
              <a:buNone/>
              <a:defRPr lang="en-US" sz="5400">
                <a:solidFill>
                  <a:schemeClr val="tx1"/>
                </a:solidFill>
              </a:defRPr>
            </a:lvl3pPr>
            <a:lvl4pPr marL="1371600" indent="0">
              <a:buNone/>
              <a:defRPr lang="en-US" sz="4800">
                <a:solidFill>
                  <a:schemeClr val="tx1"/>
                </a:solidFill>
              </a:defRPr>
            </a:lvl4pPr>
            <a:lvl5pPr marL="1828800" indent="0">
              <a:buNone/>
              <a:defRPr lang="en-US" sz="4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FFFFFF">
              <a:alpha val="50196"/>
            </a:srgbClr>
          </a:solidFill>
        </p:spPr>
        <p:txBody>
          <a:bodyPr rtlCol="0">
            <a:normAutofit/>
          </a:bodyPr>
          <a:lstStyle>
            <a:lvl1pPr>
              <a:defRPr lang="en-US" sz="4800" b="1"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02680" y="0"/>
            <a:ext cx="598932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6"/>
          </p:nvPr>
        </p:nvSpPr>
        <p:spPr>
          <a:xfrm>
            <a:off x="155575" y="6415088"/>
            <a:ext cx="1630363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DE39AD8D-6A28-4AE0-9D3B-C9F9953837AB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6288" y="6415088"/>
            <a:ext cx="4156075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0FB7DA2B-C04A-4102-9430-B63408D4C42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24878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-Char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8747158" cy="3065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4" cy="110957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DB0AE088-8AE8-4888-A628-B5BFC10F78DA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32069-EF3A-469D-BD61-5282ABA680B1}" type="slidenum">
              <a:rPr lang="vi-VN" altLang="en-US">
                <a:solidFill>
                  <a:srgbClr val="FFFFFF"/>
                </a:solidFill>
              </a:rPr>
              <a:pPr/>
              <a:t>‹#›</a:t>
            </a:fld>
            <a:endParaRPr lang="vi-V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70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-Chart L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8747158" cy="3065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4" cy="110957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93D7A8CD-44AF-4419-8DAB-14B388CCDEA4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476BF4-CCBC-4460-8C5B-1FFBB6655D04}" type="slidenum">
              <a:rPr lang="vi-VN" altLang="en-US">
                <a:solidFill>
                  <a:srgbClr val="FFFFFF"/>
                </a:solidFill>
              </a:rPr>
              <a:pPr/>
              <a:t>‹#›</a:t>
            </a:fld>
            <a:endParaRPr lang="vi-V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98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-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4" cy="110957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4379CCAE-50F3-4EF7-AA89-0FAF02ECADF3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9F18C1-2BBD-4BEA-A95E-AA416282C68C}" type="slidenum">
              <a:rPr lang="vi-VN" altLang="en-US">
                <a:solidFill>
                  <a:srgbClr val="FFFFFF"/>
                </a:solidFill>
              </a:rPr>
              <a:pPr/>
              <a:t>‹#›</a:t>
            </a:fld>
            <a:endParaRPr lang="vi-V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075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0"/>
            <a:ext cx="211931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: Shape 23"/>
          <p:cNvSpPr/>
          <p:nvPr/>
        </p:nvSpPr>
        <p:spPr>
          <a:xfrm>
            <a:off x="-1801813" y="-906463"/>
            <a:ext cx="1625600" cy="3495676"/>
          </a:xfrm>
          <a:custGeom>
            <a:avLst/>
            <a:gdLst>
              <a:gd name="connsiteX0" fmla="*/ 1064985 w 1625203"/>
              <a:gd name="connsiteY0" fmla="*/ 0 h 3495604"/>
              <a:gd name="connsiteX1" fmla="*/ 1564257 w 1625203"/>
              <a:gd name="connsiteY1" fmla="*/ 392072 h 3495604"/>
              <a:gd name="connsiteX2" fmla="*/ 1105616 w 1625203"/>
              <a:gd name="connsiteY2" fmla="*/ 985655 h 3495604"/>
              <a:gd name="connsiteX3" fmla="*/ 1091674 w 1625203"/>
              <a:gd name="connsiteY3" fmla="*/ 647426 h 3495604"/>
              <a:gd name="connsiteX4" fmla="*/ 318896 w 1625203"/>
              <a:gd name="connsiteY4" fmla="*/ 2143063 h 3495604"/>
              <a:gd name="connsiteX5" fmla="*/ 1625203 w 1625203"/>
              <a:gd name="connsiteY5" fmla="*/ 3204984 h 3495604"/>
              <a:gd name="connsiteX6" fmla="*/ 1625203 w 1625203"/>
              <a:gd name="connsiteY6" fmla="*/ 3495604 h 3495604"/>
              <a:gd name="connsiteX7" fmla="*/ 23964 w 1625203"/>
              <a:gd name="connsiteY7" fmla="*/ 2147716 h 3495604"/>
              <a:gd name="connsiteX8" fmla="*/ 1079003 w 1625203"/>
              <a:gd name="connsiteY8" fmla="*/ 340049 h 349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03" h="3495604">
                <a:moveTo>
                  <a:pt x="1064985" y="0"/>
                </a:moveTo>
                <a:lnTo>
                  <a:pt x="1564257" y="392072"/>
                </a:lnTo>
                <a:lnTo>
                  <a:pt x="1105616" y="985655"/>
                </a:lnTo>
                <a:lnTo>
                  <a:pt x="1091674" y="647426"/>
                </a:lnTo>
                <a:cubicBezTo>
                  <a:pt x="512429" y="900093"/>
                  <a:pt x="189843" y="1524426"/>
                  <a:pt x="318896" y="2143063"/>
                </a:cubicBezTo>
                <a:cubicBezTo>
                  <a:pt x="447949" y="2761699"/>
                  <a:pt x="993249" y="3204984"/>
                  <a:pt x="1625203" y="3204984"/>
                </a:cubicBezTo>
                <a:lnTo>
                  <a:pt x="1625203" y="3495604"/>
                </a:lnTo>
                <a:cubicBezTo>
                  <a:pt x="834651" y="3495604"/>
                  <a:pt x="158797" y="2926685"/>
                  <a:pt x="23964" y="2147716"/>
                </a:cubicBezTo>
                <a:cubicBezTo>
                  <a:pt x="-110869" y="1368747"/>
                  <a:pt x="334443" y="605764"/>
                  <a:pt x="1079003" y="34004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-877888"/>
            <a:ext cx="12192000" cy="684213"/>
            <a:chOff x="0" y="-878646"/>
            <a:chExt cx="17546101" cy="68519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-878646"/>
              <a:ext cx="1807158" cy="685198"/>
            </a:xfrm>
            <a:prstGeom prst="rect">
              <a:avLst/>
            </a:prstGeom>
            <a:solidFill>
              <a:srgbClr val="0D0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FFFFFF"/>
                  </a:solidFill>
                </a:rPr>
                <a:t>13/7/7</a:t>
              </a: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967083" y="-878646"/>
              <a:ext cx="1807156" cy="685198"/>
            </a:xfrm>
            <a:prstGeom prst="rect">
              <a:avLst/>
            </a:prstGeom>
            <a:solidFill>
              <a:srgbClr val="360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FFFFFF"/>
                  </a:solidFill>
                </a:rPr>
                <a:t>54/0/161</a:t>
              </a: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934165" y="-878646"/>
              <a:ext cx="1809442" cy="685198"/>
            </a:xfrm>
            <a:prstGeom prst="rect">
              <a:avLst/>
            </a:prstGeom>
            <a:solidFill>
              <a:srgbClr val="FED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0D0707"/>
                  </a:solidFill>
                </a:rPr>
                <a:t>254/215/63</a:t>
              </a: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901248" y="-878646"/>
              <a:ext cx="1809442" cy="685198"/>
            </a:xfrm>
            <a:prstGeom prst="rect">
              <a:avLst/>
            </a:prstGeom>
            <a:solidFill>
              <a:srgbClr val="F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FFFFFF"/>
                  </a:solidFill>
                </a:rPr>
                <a:t>254/0/0</a:t>
              </a: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868330" y="-878646"/>
              <a:ext cx="1809442" cy="68519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FFFFFF"/>
                  </a:solidFill>
                </a:rPr>
                <a:t>255/102/0</a:t>
              </a: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9835413" y="-878646"/>
              <a:ext cx="1809442" cy="685198"/>
            </a:xfrm>
            <a:prstGeom prst="rect">
              <a:avLst/>
            </a:prstGeom>
            <a:solidFill>
              <a:srgbClr val="01D1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FFFFFF"/>
                  </a:solidFill>
                </a:rPr>
                <a:t>1/209/251</a:t>
              </a: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1802495" y="-878646"/>
              <a:ext cx="1809442" cy="685198"/>
            </a:xfrm>
            <a:prstGeom prst="rect">
              <a:avLst/>
            </a:prstGeom>
            <a:solidFill>
              <a:srgbClr val="01C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FFFFFF"/>
                  </a:solidFill>
                </a:rPr>
                <a:t>1/207/49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3771862" y="-878646"/>
              <a:ext cx="1807158" cy="685198"/>
            </a:xfrm>
            <a:prstGeom prst="rect">
              <a:avLst/>
            </a:prstGeom>
            <a:solidFill>
              <a:srgbClr val="012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FFFFFF"/>
                  </a:solidFill>
                </a:rPr>
                <a:t>1/41/110</a:t>
              </a: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5738945" y="-878646"/>
              <a:ext cx="1807156" cy="685198"/>
            </a:xfrm>
            <a:prstGeom prst="rect">
              <a:avLst/>
            </a:prstGeom>
            <a:solidFill>
              <a:srgbClr val="D5D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>
                  <a:solidFill>
                    <a:srgbClr val="0D0707"/>
                  </a:solidFill>
                </a:rPr>
                <a:t>213/216/223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89352" cy="1325563"/>
          </a:xfrm>
        </p:spPr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75" y="64150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171C9CC-A93F-46EE-9B17-C425F7C81FB6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508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41508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12E7A46-CEF3-49C5-A314-56822DF9A7D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989445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-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14" y="3379974"/>
            <a:ext cx="6676571" cy="2722110"/>
          </a:xfrm>
        </p:spPr>
        <p:txBody>
          <a:bodyPr bIns="0" anchor="b">
            <a:normAutofit/>
          </a:bodyPr>
          <a:lstStyle>
            <a:lvl1pPr algn="r">
              <a:defRPr sz="9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6114" y="6102083"/>
            <a:ext cx="6676571" cy="656510"/>
          </a:xfrm>
        </p:spPr>
        <p:txBody>
          <a:bodyPr rIns="137160" anchor="ctr"/>
          <a:lstStyle>
            <a:lvl1pPr marL="0" indent="0" algn="r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9543" y="156754"/>
            <a:ext cx="3425371" cy="1669175"/>
          </a:xfrm>
          <a:solidFill>
            <a:schemeClr val="bg1">
              <a:alpha val="70000"/>
            </a:schemeClr>
          </a:solidFill>
        </p:spPr>
        <p:txBody>
          <a:bodyPr lIns="182880" tIns="182880" rIns="182880" bIns="91440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730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90AE-FD85-49CD-A805-DCFC04F06A5E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866FD-EA6A-43A0-A7CF-1B6A1236BAF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0305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C0AC5-B346-4894-80FD-C07D125FA11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35201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363480"/>
      </p:ext>
    </p:extLst>
  </p:cSld>
  <p:clrMapOvr>
    <a:masterClrMapping/>
  </p:clrMapOvr>
  <p:transition>
    <p:cu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F32BF56-B67F-450F-8D35-2C55569A9602}" type="datetime1">
              <a:rPr lang="vi-VN"/>
              <a:pPr>
                <a:defRPr/>
              </a:pPr>
              <a:t>19/03/2023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E2F9505-F812-4D10-BCE8-3AFC93759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15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6"/>
          <p:cNvSpPr/>
          <p:nvPr/>
        </p:nvSpPr>
        <p:spPr>
          <a:xfrm>
            <a:off x="0" y="0"/>
            <a:ext cx="12192000" cy="687705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Shape 267"/>
          <p:cNvSpPr/>
          <p:nvPr/>
        </p:nvSpPr>
        <p:spPr>
          <a:xfrm>
            <a:off x="-155575" y="1130300"/>
            <a:ext cx="806450" cy="80645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hape 268"/>
          <p:cNvSpPr/>
          <p:nvPr/>
        </p:nvSpPr>
        <p:spPr>
          <a:xfrm>
            <a:off x="290513" y="228600"/>
            <a:ext cx="1404937" cy="1404938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hape 269"/>
          <p:cNvSpPr/>
          <p:nvPr/>
        </p:nvSpPr>
        <p:spPr>
          <a:xfrm>
            <a:off x="1543050" y="-182563"/>
            <a:ext cx="531813" cy="531813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hape 270"/>
          <p:cNvSpPr/>
          <p:nvPr/>
        </p:nvSpPr>
        <p:spPr>
          <a:xfrm>
            <a:off x="1863725" y="449263"/>
            <a:ext cx="180975" cy="18256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hape 271"/>
          <p:cNvSpPr/>
          <p:nvPr/>
        </p:nvSpPr>
        <p:spPr>
          <a:xfrm>
            <a:off x="650875" y="1779588"/>
            <a:ext cx="284163" cy="284162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hape 272"/>
          <p:cNvSpPr/>
          <p:nvPr/>
        </p:nvSpPr>
        <p:spPr>
          <a:xfrm>
            <a:off x="10463213" y="5557838"/>
            <a:ext cx="1463675" cy="1463675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hape 273"/>
          <p:cNvSpPr/>
          <p:nvPr/>
        </p:nvSpPr>
        <p:spPr>
          <a:xfrm>
            <a:off x="11342688" y="3975100"/>
            <a:ext cx="1033462" cy="1031875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hape 274"/>
          <p:cNvSpPr/>
          <p:nvPr/>
        </p:nvSpPr>
        <p:spPr>
          <a:xfrm>
            <a:off x="10791825" y="5299075"/>
            <a:ext cx="550863" cy="550863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hape 275"/>
          <p:cNvSpPr/>
          <p:nvPr/>
        </p:nvSpPr>
        <p:spPr>
          <a:xfrm>
            <a:off x="11496675" y="5164138"/>
            <a:ext cx="284163" cy="284162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hape 276"/>
          <p:cNvSpPr/>
          <p:nvPr/>
        </p:nvSpPr>
        <p:spPr>
          <a:xfrm>
            <a:off x="10066338" y="6402388"/>
            <a:ext cx="284162" cy="284162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Shape 277"/>
          <p:cNvSpPr/>
          <p:nvPr/>
        </p:nvSpPr>
        <p:spPr>
          <a:xfrm>
            <a:off x="9767888" y="6232525"/>
            <a:ext cx="125412" cy="125413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hape 278"/>
          <p:cNvSpPr/>
          <p:nvPr/>
        </p:nvSpPr>
        <p:spPr>
          <a:xfrm>
            <a:off x="344488" y="2103438"/>
            <a:ext cx="125412" cy="123825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hape 279"/>
          <p:cNvSpPr/>
          <p:nvPr/>
        </p:nvSpPr>
        <p:spPr>
          <a:xfrm>
            <a:off x="11634788" y="4267200"/>
            <a:ext cx="449262" cy="449263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/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Shape 280"/>
          <p:cNvGrpSpPr>
            <a:grpSpLocks/>
          </p:cNvGrpSpPr>
          <p:nvPr/>
        </p:nvGrpSpPr>
        <p:grpSpPr bwMode="auto">
          <a:xfrm>
            <a:off x="10856913" y="5970588"/>
            <a:ext cx="677862" cy="638175"/>
            <a:chOff x="5972700" y="2330200"/>
            <a:chExt cx="411625" cy="387275"/>
          </a:xfrm>
        </p:grpSpPr>
        <p:sp>
          <p:nvSpPr>
            <p:cNvPr id="17" name="Shape 281"/>
            <p:cNvSpPr/>
            <p:nvPr/>
          </p:nvSpPr>
          <p:spPr>
            <a:xfrm>
              <a:off x="5972700" y="2476632"/>
              <a:ext cx="98327" cy="220612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282"/>
            <p:cNvSpPr/>
            <p:nvPr/>
          </p:nvSpPr>
          <p:spPr>
            <a:xfrm>
              <a:off x="6077775" y="2330200"/>
              <a:ext cx="30655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Shape 283"/>
          <p:cNvGrpSpPr>
            <a:grpSpLocks/>
          </p:cNvGrpSpPr>
          <p:nvPr/>
        </p:nvGrpSpPr>
        <p:grpSpPr bwMode="auto">
          <a:xfrm>
            <a:off x="727075" y="509588"/>
            <a:ext cx="531813" cy="842962"/>
            <a:chOff x="6718575" y="2318625"/>
            <a:chExt cx="256950" cy="407375"/>
          </a:xfrm>
        </p:grpSpPr>
        <p:sp>
          <p:nvSpPr>
            <p:cNvPr id="20" name="Shape 284"/>
            <p:cNvSpPr/>
            <p:nvPr/>
          </p:nvSpPr>
          <p:spPr>
            <a:xfrm>
              <a:off x="6796044" y="2673831"/>
              <a:ext cx="102013" cy="22249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285"/>
            <p:cNvSpPr/>
            <p:nvPr/>
          </p:nvSpPr>
          <p:spPr>
            <a:xfrm>
              <a:off x="6796044" y="2650816"/>
              <a:ext cx="102013" cy="22249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286"/>
            <p:cNvSpPr/>
            <p:nvPr/>
          </p:nvSpPr>
          <p:spPr>
            <a:xfrm>
              <a:off x="6796044" y="2696080"/>
              <a:ext cx="102013" cy="29920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287"/>
            <p:cNvSpPr/>
            <p:nvPr/>
          </p:nvSpPr>
          <p:spPr>
            <a:xfrm>
              <a:off x="6785305" y="2459020"/>
              <a:ext cx="35283" cy="167246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hape 288"/>
            <p:cNvSpPr/>
            <p:nvPr/>
          </p:nvSpPr>
          <p:spPr>
            <a:xfrm>
              <a:off x="6718575" y="2318625"/>
              <a:ext cx="256950" cy="307641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289"/>
            <p:cNvSpPr/>
            <p:nvPr/>
          </p:nvSpPr>
          <p:spPr>
            <a:xfrm>
              <a:off x="6873512" y="2459020"/>
              <a:ext cx="35283" cy="167246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290"/>
            <p:cNvSpPr/>
            <p:nvPr/>
          </p:nvSpPr>
          <p:spPr>
            <a:xfrm>
              <a:off x="6802180" y="2452882"/>
              <a:ext cx="89740" cy="19947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Shape 291"/>
            <p:cNvSpPr/>
            <p:nvPr/>
          </p:nvSpPr>
          <p:spPr>
            <a:xfrm>
              <a:off x="6796044" y="2628568"/>
              <a:ext cx="102013" cy="0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219170"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7108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Aqua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93"/>
          <p:cNvSpPr>
            <a:spLocks noChangeArrowheads="1"/>
          </p:cNvSpPr>
          <p:nvPr/>
        </p:nvSpPr>
        <p:spPr bwMode="auto">
          <a:xfrm>
            <a:off x="542925" y="542925"/>
            <a:ext cx="11106150" cy="577215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hape 294"/>
          <p:cNvSpPr>
            <a:spLocks noChangeArrowheads="1"/>
          </p:cNvSpPr>
          <p:nvPr/>
        </p:nvSpPr>
        <p:spPr bwMode="auto">
          <a:xfrm>
            <a:off x="-155575" y="1130300"/>
            <a:ext cx="806450" cy="80645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hape 295"/>
          <p:cNvSpPr>
            <a:spLocks noChangeArrowheads="1"/>
          </p:cNvSpPr>
          <p:nvPr/>
        </p:nvSpPr>
        <p:spPr bwMode="auto">
          <a:xfrm>
            <a:off x="290513" y="228600"/>
            <a:ext cx="1404937" cy="1404938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hape 296"/>
          <p:cNvSpPr>
            <a:spLocks noChangeArrowheads="1"/>
          </p:cNvSpPr>
          <p:nvPr/>
        </p:nvSpPr>
        <p:spPr bwMode="auto">
          <a:xfrm>
            <a:off x="1543050" y="-182563"/>
            <a:ext cx="531813" cy="531813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hape 297"/>
          <p:cNvSpPr>
            <a:spLocks noChangeArrowheads="1"/>
          </p:cNvSpPr>
          <p:nvPr/>
        </p:nvSpPr>
        <p:spPr bwMode="auto">
          <a:xfrm>
            <a:off x="1863725" y="449263"/>
            <a:ext cx="180975" cy="182562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hape 298"/>
          <p:cNvSpPr>
            <a:spLocks noChangeArrowheads="1"/>
          </p:cNvSpPr>
          <p:nvPr/>
        </p:nvSpPr>
        <p:spPr bwMode="auto">
          <a:xfrm>
            <a:off x="650875" y="1779588"/>
            <a:ext cx="284163" cy="2841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hape 299"/>
          <p:cNvSpPr>
            <a:spLocks noChangeArrowheads="1"/>
          </p:cNvSpPr>
          <p:nvPr/>
        </p:nvSpPr>
        <p:spPr bwMode="auto">
          <a:xfrm>
            <a:off x="10463213" y="5557838"/>
            <a:ext cx="1463675" cy="1463675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hape 300"/>
          <p:cNvSpPr>
            <a:spLocks noChangeArrowheads="1"/>
          </p:cNvSpPr>
          <p:nvPr/>
        </p:nvSpPr>
        <p:spPr bwMode="auto">
          <a:xfrm>
            <a:off x="11342688" y="3975100"/>
            <a:ext cx="1033462" cy="1031875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hape 301"/>
          <p:cNvSpPr>
            <a:spLocks noChangeArrowheads="1"/>
          </p:cNvSpPr>
          <p:nvPr/>
        </p:nvSpPr>
        <p:spPr bwMode="auto">
          <a:xfrm>
            <a:off x="10791825" y="5299075"/>
            <a:ext cx="550863" cy="550863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hape 302"/>
          <p:cNvSpPr>
            <a:spLocks noChangeArrowheads="1"/>
          </p:cNvSpPr>
          <p:nvPr/>
        </p:nvSpPr>
        <p:spPr bwMode="auto">
          <a:xfrm>
            <a:off x="11496675" y="5164138"/>
            <a:ext cx="284163" cy="284162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hape 303"/>
          <p:cNvSpPr>
            <a:spLocks noChangeArrowheads="1"/>
          </p:cNvSpPr>
          <p:nvPr/>
        </p:nvSpPr>
        <p:spPr bwMode="auto">
          <a:xfrm>
            <a:off x="10066338" y="6402388"/>
            <a:ext cx="284162" cy="28416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Shape 304"/>
          <p:cNvSpPr>
            <a:spLocks noChangeArrowheads="1"/>
          </p:cNvSpPr>
          <p:nvPr/>
        </p:nvSpPr>
        <p:spPr bwMode="auto">
          <a:xfrm>
            <a:off x="9767888" y="6232525"/>
            <a:ext cx="125412" cy="125413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hape 305"/>
          <p:cNvSpPr>
            <a:spLocks noChangeArrowheads="1"/>
          </p:cNvSpPr>
          <p:nvPr/>
        </p:nvSpPr>
        <p:spPr bwMode="auto">
          <a:xfrm>
            <a:off x="344488" y="2103438"/>
            <a:ext cx="125412" cy="123825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vi-VN" sz="2400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Shape 306"/>
          <p:cNvSpPr>
            <a:spLocks/>
          </p:cNvSpPr>
          <p:nvPr/>
        </p:nvSpPr>
        <p:spPr bwMode="auto">
          <a:xfrm>
            <a:off x="11634788" y="4267200"/>
            <a:ext cx="449262" cy="449263"/>
          </a:xfrm>
          <a:custGeom>
            <a:avLst/>
            <a:gdLst>
              <a:gd name="T0" fmla="*/ 2147483647 w 16027"/>
              <a:gd name="T1" fmla="*/ 2147483647 h 16027"/>
              <a:gd name="T2" fmla="*/ 2147483647 w 16027"/>
              <a:gd name="T3" fmla="*/ 2147483647 h 16027"/>
              <a:gd name="T4" fmla="*/ 2147483647 w 16027"/>
              <a:gd name="T5" fmla="*/ 2147483647 h 16027"/>
              <a:gd name="T6" fmla="*/ 2147483647 w 16027"/>
              <a:gd name="T7" fmla="*/ 2147483647 h 16027"/>
              <a:gd name="T8" fmla="*/ 2147483647 w 16027"/>
              <a:gd name="T9" fmla="*/ 2147483647 h 16027"/>
              <a:gd name="T10" fmla="*/ 2147483647 w 16027"/>
              <a:gd name="T11" fmla="*/ 2147483647 h 16027"/>
              <a:gd name="T12" fmla="*/ 2147483647 w 16027"/>
              <a:gd name="T13" fmla="*/ 2147483647 h 16027"/>
              <a:gd name="T14" fmla="*/ 2147483647 w 16027"/>
              <a:gd name="T15" fmla="*/ 2147483647 h 16027"/>
              <a:gd name="T16" fmla="*/ 2147483647 w 16027"/>
              <a:gd name="T17" fmla="*/ 2147483647 h 16027"/>
              <a:gd name="T18" fmla="*/ 2147483647 w 16027"/>
              <a:gd name="T19" fmla="*/ 2147483647 h 16027"/>
              <a:gd name="T20" fmla="*/ 2147483647 w 16027"/>
              <a:gd name="T21" fmla="*/ 2147483647 h 16027"/>
              <a:gd name="T22" fmla="*/ 2147483647 w 16027"/>
              <a:gd name="T23" fmla="*/ 2147483647 h 16027"/>
              <a:gd name="T24" fmla="*/ 2147483647 w 16027"/>
              <a:gd name="T25" fmla="*/ 2147483647 h 16027"/>
              <a:gd name="T26" fmla="*/ 2147483647 w 16027"/>
              <a:gd name="T27" fmla="*/ 2147483647 h 16027"/>
              <a:gd name="T28" fmla="*/ 2147483647 w 16027"/>
              <a:gd name="T29" fmla="*/ 2147483647 h 16027"/>
              <a:gd name="T30" fmla="*/ 2147483647 w 16027"/>
              <a:gd name="T31" fmla="*/ 2147483647 h 16027"/>
              <a:gd name="T32" fmla="*/ 2147483647 w 16027"/>
              <a:gd name="T33" fmla="*/ 2147483647 h 16027"/>
              <a:gd name="T34" fmla="*/ 2147483647 w 16027"/>
              <a:gd name="T35" fmla="*/ 2147483647 h 16027"/>
              <a:gd name="T36" fmla="*/ 2147483647 w 16027"/>
              <a:gd name="T37" fmla="*/ 2147483647 h 16027"/>
              <a:gd name="T38" fmla="*/ 2147483647 w 16027"/>
              <a:gd name="T39" fmla="*/ 2147483647 h 16027"/>
              <a:gd name="T40" fmla="*/ 2147483647 w 16027"/>
              <a:gd name="T41" fmla="*/ 2147483647 h 16027"/>
              <a:gd name="T42" fmla="*/ 2147483647 w 16027"/>
              <a:gd name="T43" fmla="*/ 2147483647 h 16027"/>
              <a:gd name="T44" fmla="*/ 2147483647 w 16027"/>
              <a:gd name="T45" fmla="*/ 2147483647 h 16027"/>
              <a:gd name="T46" fmla="*/ 2147483647 w 16027"/>
              <a:gd name="T47" fmla="*/ 2147483647 h 16027"/>
              <a:gd name="T48" fmla="*/ 2147483647 w 16027"/>
              <a:gd name="T49" fmla="*/ 2147483647 h 16027"/>
              <a:gd name="T50" fmla="*/ 2147483647 w 16027"/>
              <a:gd name="T51" fmla="*/ 2147483647 h 16027"/>
              <a:gd name="T52" fmla="*/ 2147483647 w 16027"/>
              <a:gd name="T53" fmla="*/ 2147483647 h 16027"/>
              <a:gd name="T54" fmla="*/ 2147483647 w 16027"/>
              <a:gd name="T55" fmla="*/ 2147483647 h 16027"/>
              <a:gd name="T56" fmla="*/ 2147483647 w 16027"/>
              <a:gd name="T57" fmla="*/ 2147483647 h 16027"/>
              <a:gd name="T58" fmla="*/ 2147483647 w 16027"/>
              <a:gd name="T59" fmla="*/ 2147483647 h 16027"/>
              <a:gd name="T60" fmla="*/ 2147483647 w 16027"/>
              <a:gd name="T61" fmla="*/ 2147483647 h 16027"/>
              <a:gd name="T62" fmla="*/ 2147483647 w 16027"/>
              <a:gd name="T63" fmla="*/ 2147483647 h 16027"/>
              <a:gd name="T64" fmla="*/ 2147483647 w 16027"/>
              <a:gd name="T65" fmla="*/ 2147483647 h 16027"/>
              <a:gd name="T66" fmla="*/ 2147483647 w 16027"/>
              <a:gd name="T67" fmla="*/ 2147483647 h 16027"/>
              <a:gd name="T68" fmla="*/ 2147483647 w 16027"/>
              <a:gd name="T69" fmla="*/ 2147483647 h 16027"/>
              <a:gd name="T70" fmla="*/ 2147483647 w 16027"/>
              <a:gd name="T71" fmla="*/ 2147483647 h 16027"/>
              <a:gd name="T72" fmla="*/ 2147483647 w 16027"/>
              <a:gd name="T73" fmla="*/ 2147483647 h 16027"/>
              <a:gd name="T74" fmla="*/ 2147483647 w 16027"/>
              <a:gd name="T75" fmla="*/ 2147483647 h 16027"/>
              <a:gd name="T76" fmla="*/ 2147483647 w 16027"/>
              <a:gd name="T77" fmla="*/ 2147483647 h 16027"/>
              <a:gd name="T78" fmla="*/ 2147483647 w 16027"/>
              <a:gd name="T79" fmla="*/ 2147483647 h 16027"/>
              <a:gd name="T80" fmla="*/ 2147483647 w 16027"/>
              <a:gd name="T81" fmla="*/ 2147483647 h 16027"/>
              <a:gd name="T82" fmla="*/ 2147483647 w 16027"/>
              <a:gd name="T83" fmla="*/ 2147483647 h 16027"/>
              <a:gd name="T84" fmla="*/ 2147483647 w 16027"/>
              <a:gd name="T85" fmla="*/ 2147483647 h 16027"/>
              <a:gd name="T86" fmla="*/ 2147483647 w 16027"/>
              <a:gd name="T87" fmla="*/ 2147483647 h 16027"/>
              <a:gd name="T88" fmla="*/ 2147483647 w 16027"/>
              <a:gd name="T89" fmla="*/ 2147483647 h 16027"/>
              <a:gd name="T90" fmla="*/ 2147483647 w 16027"/>
              <a:gd name="T91" fmla="*/ 2147483647 h 16027"/>
              <a:gd name="T92" fmla="*/ 2147483647 w 16027"/>
              <a:gd name="T93" fmla="*/ 2147483647 h 16027"/>
              <a:gd name="T94" fmla="*/ 2147483647 w 16027"/>
              <a:gd name="T95" fmla="*/ 2147483647 h 16027"/>
              <a:gd name="T96" fmla="*/ 2147483647 w 16027"/>
              <a:gd name="T97" fmla="*/ 2147483647 h 16027"/>
              <a:gd name="T98" fmla="*/ 2147483647 w 16027"/>
              <a:gd name="T99" fmla="*/ 2147483647 h 16027"/>
              <a:gd name="T100" fmla="*/ 2147483647 w 16027"/>
              <a:gd name="T101" fmla="*/ 2147483647 h 16027"/>
              <a:gd name="T102" fmla="*/ 2147483647 w 16027"/>
              <a:gd name="T103" fmla="*/ 2147483647 h 16027"/>
              <a:gd name="T104" fmla="*/ 2147483647 w 16027"/>
              <a:gd name="T105" fmla="*/ 2147483647 h 16027"/>
              <a:gd name="T106" fmla="*/ 2147483647 w 16027"/>
              <a:gd name="T107" fmla="*/ 2147483647 h 16027"/>
              <a:gd name="T108" fmla="*/ 2147483647 w 16027"/>
              <a:gd name="T109" fmla="*/ 2147483647 h 16027"/>
              <a:gd name="T110" fmla="*/ 2147483647 w 16027"/>
              <a:gd name="T111" fmla="*/ 2147483647 h 16027"/>
              <a:gd name="T112" fmla="*/ 2147483647 w 16027"/>
              <a:gd name="T113" fmla="*/ 2147483647 h 16027"/>
              <a:gd name="T114" fmla="*/ 2147483647 w 16027"/>
              <a:gd name="T115" fmla="*/ 2147483647 h 160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6027"/>
              <a:gd name="T175" fmla="*/ 0 h 16027"/>
              <a:gd name="T176" fmla="*/ 16027 w 16027"/>
              <a:gd name="T177" fmla="*/ 16027 h 1602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D0707"/>
              </a:solidFill>
              <a:latin typeface="Calibri" panose="020F0502020204030204" pitchFamily="34" charset="0"/>
            </a:endParaRPr>
          </a:p>
        </p:txBody>
      </p:sp>
      <p:grpSp>
        <p:nvGrpSpPr>
          <p:cNvPr id="16" name="Shape 307"/>
          <p:cNvGrpSpPr>
            <a:grpSpLocks/>
          </p:cNvGrpSpPr>
          <p:nvPr/>
        </p:nvGrpSpPr>
        <p:grpSpPr bwMode="auto">
          <a:xfrm>
            <a:off x="10856913" y="5970588"/>
            <a:ext cx="677862" cy="638175"/>
            <a:chOff x="5972700" y="2330200"/>
            <a:chExt cx="411625" cy="387275"/>
          </a:xfrm>
        </p:grpSpPr>
        <p:sp>
          <p:nvSpPr>
            <p:cNvPr id="17" name="Shape 308"/>
            <p:cNvSpPr>
              <a:spLocks/>
            </p:cNvSpPr>
            <p:nvPr/>
          </p:nvSpPr>
          <p:spPr bwMode="auto">
            <a:xfrm>
              <a:off x="5972700" y="2476950"/>
              <a:ext cx="98050" cy="219825"/>
            </a:xfrm>
            <a:custGeom>
              <a:avLst/>
              <a:gdLst>
                <a:gd name="T0" fmla="*/ 0 w 3922"/>
                <a:gd name="T1" fmla="*/ 0 h 8793"/>
                <a:gd name="T2" fmla="*/ 0 w 3922"/>
                <a:gd name="T3" fmla="*/ 2147483647 h 8793"/>
                <a:gd name="T4" fmla="*/ 2147483647 w 3922"/>
                <a:gd name="T5" fmla="*/ 2147483647 h 8793"/>
                <a:gd name="T6" fmla="*/ 2147483647 w 3922"/>
                <a:gd name="T7" fmla="*/ 0 h 8793"/>
                <a:gd name="T8" fmla="*/ 0 w 3922"/>
                <a:gd name="T9" fmla="*/ 0 h 8793"/>
                <a:gd name="T10" fmla="*/ 2147483647 w 3922"/>
                <a:gd name="T11" fmla="*/ 2147483647 h 8793"/>
                <a:gd name="T12" fmla="*/ 2147483647 w 3922"/>
                <a:gd name="T13" fmla="*/ 2147483647 h 8793"/>
                <a:gd name="T14" fmla="*/ 2147483647 w 3922"/>
                <a:gd name="T15" fmla="*/ 2147483647 h 8793"/>
                <a:gd name="T16" fmla="*/ 2147483647 w 3922"/>
                <a:gd name="T17" fmla="*/ 2147483647 h 8793"/>
                <a:gd name="T18" fmla="*/ 2147483647 w 3922"/>
                <a:gd name="T19" fmla="*/ 2147483647 h 8793"/>
                <a:gd name="T20" fmla="*/ 2147483647 w 3922"/>
                <a:gd name="T21" fmla="*/ 2147483647 h 8793"/>
                <a:gd name="T22" fmla="*/ 2147483647 w 3922"/>
                <a:gd name="T23" fmla="*/ 2147483647 h 8793"/>
                <a:gd name="T24" fmla="*/ 2147483647 w 3922"/>
                <a:gd name="T25" fmla="*/ 2147483647 h 8793"/>
                <a:gd name="T26" fmla="*/ 2147483647 w 3922"/>
                <a:gd name="T27" fmla="*/ 2147483647 h 8793"/>
                <a:gd name="T28" fmla="*/ 2147483647 w 3922"/>
                <a:gd name="T29" fmla="*/ 2147483647 h 8793"/>
                <a:gd name="T30" fmla="*/ 2147483647 w 3922"/>
                <a:gd name="T31" fmla="*/ 2147483647 h 8793"/>
                <a:gd name="T32" fmla="*/ 2147483647 w 3922"/>
                <a:gd name="T33" fmla="*/ 2147483647 h 8793"/>
                <a:gd name="T34" fmla="*/ 2147483647 w 3922"/>
                <a:gd name="T35" fmla="*/ 2147483647 h 8793"/>
                <a:gd name="T36" fmla="*/ 2147483647 w 3922"/>
                <a:gd name="T37" fmla="*/ 2147483647 h 8793"/>
                <a:gd name="T38" fmla="*/ 2147483647 w 3922"/>
                <a:gd name="T39" fmla="*/ 2147483647 h 8793"/>
                <a:gd name="T40" fmla="*/ 2147483647 w 3922"/>
                <a:gd name="T41" fmla="*/ 2147483647 h 8793"/>
                <a:gd name="T42" fmla="*/ 2147483647 w 3922"/>
                <a:gd name="T43" fmla="*/ 2147483647 h 8793"/>
                <a:gd name="T44" fmla="*/ 2147483647 w 3922"/>
                <a:gd name="T45" fmla="*/ 2147483647 h 8793"/>
                <a:gd name="T46" fmla="*/ 2147483647 w 3922"/>
                <a:gd name="T47" fmla="*/ 2147483647 h 8793"/>
                <a:gd name="T48" fmla="*/ 2147483647 w 3922"/>
                <a:gd name="T49" fmla="*/ 2147483647 h 8793"/>
                <a:gd name="T50" fmla="*/ 2147483647 w 3922"/>
                <a:gd name="T51" fmla="*/ 2147483647 h 8793"/>
                <a:gd name="T52" fmla="*/ 2147483647 w 3922"/>
                <a:gd name="T53" fmla="*/ 2147483647 h 8793"/>
                <a:gd name="T54" fmla="*/ 2147483647 w 3922"/>
                <a:gd name="T55" fmla="*/ 2147483647 h 8793"/>
                <a:gd name="T56" fmla="*/ 2147483647 w 3922"/>
                <a:gd name="T57" fmla="*/ 2147483647 h 8793"/>
                <a:gd name="T58" fmla="*/ 2147483647 w 3922"/>
                <a:gd name="T59" fmla="*/ 2147483647 h 8793"/>
                <a:gd name="T60" fmla="*/ 2147483647 w 3922"/>
                <a:gd name="T61" fmla="*/ 2147483647 h 8793"/>
                <a:gd name="T62" fmla="*/ 2147483647 w 3922"/>
                <a:gd name="T63" fmla="*/ 2147483647 h 8793"/>
                <a:gd name="T64" fmla="*/ 2147483647 w 3922"/>
                <a:gd name="T65" fmla="*/ 2147483647 h 8793"/>
                <a:gd name="T66" fmla="*/ 2147483647 w 3922"/>
                <a:gd name="T67" fmla="*/ 2147483647 h 8793"/>
                <a:gd name="T68" fmla="*/ 2147483647 w 3922"/>
                <a:gd name="T69" fmla="*/ 2147483647 h 8793"/>
                <a:gd name="T70" fmla="*/ 2147483647 w 3922"/>
                <a:gd name="T71" fmla="*/ 2147483647 h 8793"/>
                <a:gd name="T72" fmla="*/ 2147483647 w 3922"/>
                <a:gd name="T73" fmla="*/ 2147483647 h 8793"/>
                <a:gd name="T74" fmla="*/ 2147483647 w 3922"/>
                <a:gd name="T75" fmla="*/ 2147483647 h 8793"/>
                <a:gd name="T76" fmla="*/ 2147483647 w 3922"/>
                <a:gd name="T77" fmla="*/ 2147483647 h 8793"/>
                <a:gd name="T78" fmla="*/ 2147483647 w 3922"/>
                <a:gd name="T79" fmla="*/ 2147483647 h 8793"/>
                <a:gd name="T80" fmla="*/ 2147483647 w 3922"/>
                <a:gd name="T81" fmla="*/ 2147483647 h 8793"/>
                <a:gd name="T82" fmla="*/ 2147483647 w 3922"/>
                <a:gd name="T83" fmla="*/ 2147483647 h 8793"/>
                <a:gd name="T84" fmla="*/ 2147483647 w 3922"/>
                <a:gd name="T85" fmla="*/ 2147483647 h 87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22"/>
                <a:gd name="T130" fmla="*/ 0 h 8793"/>
                <a:gd name="T131" fmla="*/ 3922 w 3922"/>
                <a:gd name="T132" fmla="*/ 8793 h 87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Shape 309"/>
            <p:cNvSpPr>
              <a:spLocks/>
            </p:cNvSpPr>
            <p:nvPr/>
          </p:nvSpPr>
          <p:spPr bwMode="auto">
            <a:xfrm>
              <a:off x="6078025" y="2330200"/>
              <a:ext cx="306300" cy="387275"/>
            </a:xfrm>
            <a:custGeom>
              <a:avLst/>
              <a:gdLst>
                <a:gd name="T0" fmla="*/ 2147483647 w 12252"/>
                <a:gd name="T1" fmla="*/ 2147483647 h 15491"/>
                <a:gd name="T2" fmla="*/ 2147483647 w 12252"/>
                <a:gd name="T3" fmla="*/ 2147483647 h 15491"/>
                <a:gd name="T4" fmla="*/ 2147483647 w 12252"/>
                <a:gd name="T5" fmla="*/ 2147483647 h 15491"/>
                <a:gd name="T6" fmla="*/ 2147483647 w 12252"/>
                <a:gd name="T7" fmla="*/ 2147483647 h 15491"/>
                <a:gd name="T8" fmla="*/ 2147483647 w 12252"/>
                <a:gd name="T9" fmla="*/ 2147483647 h 15491"/>
                <a:gd name="T10" fmla="*/ 2147483647 w 12252"/>
                <a:gd name="T11" fmla="*/ 2147483647 h 15491"/>
                <a:gd name="T12" fmla="*/ 2147483647 w 12252"/>
                <a:gd name="T13" fmla="*/ 2147483647 h 15491"/>
                <a:gd name="T14" fmla="*/ 2147483647 w 12252"/>
                <a:gd name="T15" fmla="*/ 2147483647 h 15491"/>
                <a:gd name="T16" fmla="*/ 2147483647 w 12252"/>
                <a:gd name="T17" fmla="*/ 2147483647 h 15491"/>
                <a:gd name="T18" fmla="*/ 2147483647 w 12252"/>
                <a:gd name="T19" fmla="*/ 2147483647 h 15491"/>
                <a:gd name="T20" fmla="*/ 2147483647 w 12252"/>
                <a:gd name="T21" fmla="*/ 2147483647 h 15491"/>
                <a:gd name="T22" fmla="*/ 2147483647 w 12252"/>
                <a:gd name="T23" fmla="*/ 2147483647 h 15491"/>
                <a:gd name="T24" fmla="*/ 2147483647 w 12252"/>
                <a:gd name="T25" fmla="*/ 2147483647 h 15491"/>
                <a:gd name="T26" fmla="*/ 2147483647 w 12252"/>
                <a:gd name="T27" fmla="*/ 2147483647 h 15491"/>
                <a:gd name="T28" fmla="*/ 2147483647 w 12252"/>
                <a:gd name="T29" fmla="*/ 2147483647 h 15491"/>
                <a:gd name="T30" fmla="*/ 2147483647 w 12252"/>
                <a:gd name="T31" fmla="*/ 2147483647 h 15491"/>
                <a:gd name="T32" fmla="*/ 2147483647 w 12252"/>
                <a:gd name="T33" fmla="*/ 2147483647 h 15491"/>
                <a:gd name="T34" fmla="*/ 2147483647 w 12252"/>
                <a:gd name="T35" fmla="*/ 2147483647 h 15491"/>
                <a:gd name="T36" fmla="*/ 2147483647 w 12252"/>
                <a:gd name="T37" fmla="*/ 2147483647 h 15491"/>
                <a:gd name="T38" fmla="*/ 2147483647 w 12252"/>
                <a:gd name="T39" fmla="*/ 2147483647 h 15491"/>
                <a:gd name="T40" fmla="*/ 2147483647 w 12252"/>
                <a:gd name="T41" fmla="*/ 2147483647 h 15491"/>
                <a:gd name="T42" fmla="*/ 2147483647 w 12252"/>
                <a:gd name="T43" fmla="*/ 2147483647 h 15491"/>
                <a:gd name="T44" fmla="*/ 2147483647 w 12252"/>
                <a:gd name="T45" fmla="*/ 2147483647 h 15491"/>
                <a:gd name="T46" fmla="*/ 2147483647 w 12252"/>
                <a:gd name="T47" fmla="*/ 2147483647 h 15491"/>
                <a:gd name="T48" fmla="*/ 2147483647 w 12252"/>
                <a:gd name="T49" fmla="*/ 2147483647 h 15491"/>
                <a:gd name="T50" fmla="*/ 2147483647 w 12252"/>
                <a:gd name="T51" fmla="*/ 2147483647 h 15491"/>
                <a:gd name="T52" fmla="*/ 2147483647 w 12252"/>
                <a:gd name="T53" fmla="*/ 2147483647 h 15491"/>
                <a:gd name="T54" fmla="*/ 2147483647 w 12252"/>
                <a:gd name="T55" fmla="*/ 2147483647 h 15491"/>
                <a:gd name="T56" fmla="*/ 2147483647 w 12252"/>
                <a:gd name="T57" fmla="*/ 2147483647 h 15491"/>
                <a:gd name="T58" fmla="*/ 2147483647 w 12252"/>
                <a:gd name="T59" fmla="*/ 2147483647 h 15491"/>
                <a:gd name="T60" fmla="*/ 2147483647 w 12252"/>
                <a:gd name="T61" fmla="*/ 2147483647 h 15491"/>
                <a:gd name="T62" fmla="*/ 2147483647 w 12252"/>
                <a:gd name="T63" fmla="*/ 2147483647 h 15491"/>
                <a:gd name="T64" fmla="*/ 2147483647 w 12252"/>
                <a:gd name="T65" fmla="*/ 2147483647 h 15491"/>
                <a:gd name="T66" fmla="*/ 2147483647 w 12252"/>
                <a:gd name="T67" fmla="*/ 2147483647 h 15491"/>
                <a:gd name="T68" fmla="*/ 2147483647 w 12252"/>
                <a:gd name="T69" fmla="*/ 2147483647 h 15491"/>
                <a:gd name="T70" fmla="*/ 2147483647 w 12252"/>
                <a:gd name="T71" fmla="*/ 2147483647 h 15491"/>
                <a:gd name="T72" fmla="*/ 2147483647 w 12252"/>
                <a:gd name="T73" fmla="*/ 2147483647 h 15491"/>
                <a:gd name="T74" fmla="*/ 2147483647 w 12252"/>
                <a:gd name="T75" fmla="*/ 2147483647 h 15491"/>
                <a:gd name="T76" fmla="*/ 2147483647 w 12252"/>
                <a:gd name="T77" fmla="*/ 2147483647 h 15491"/>
                <a:gd name="T78" fmla="*/ 2147483647 w 12252"/>
                <a:gd name="T79" fmla="*/ 2147483647 h 15491"/>
                <a:gd name="T80" fmla="*/ 2147483647 w 12252"/>
                <a:gd name="T81" fmla="*/ 2147483647 h 15491"/>
                <a:gd name="T82" fmla="*/ 2147483647 w 12252"/>
                <a:gd name="T83" fmla="*/ 2147483647 h 15491"/>
                <a:gd name="T84" fmla="*/ 2147483647 w 12252"/>
                <a:gd name="T85" fmla="*/ 2147483647 h 15491"/>
                <a:gd name="T86" fmla="*/ 2147483647 w 12252"/>
                <a:gd name="T87" fmla="*/ 2147483647 h 154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252"/>
                <a:gd name="T133" fmla="*/ 0 h 15491"/>
                <a:gd name="T134" fmla="*/ 12252 w 12252"/>
                <a:gd name="T135" fmla="*/ 15491 h 1549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Shape 310"/>
          <p:cNvGrpSpPr>
            <a:grpSpLocks/>
          </p:cNvGrpSpPr>
          <p:nvPr/>
        </p:nvGrpSpPr>
        <p:grpSpPr bwMode="auto">
          <a:xfrm>
            <a:off x="727075" y="509588"/>
            <a:ext cx="531813" cy="842962"/>
            <a:chOff x="6718575" y="2318625"/>
            <a:chExt cx="256950" cy="407375"/>
          </a:xfrm>
        </p:grpSpPr>
        <p:sp>
          <p:nvSpPr>
            <p:cNvPr id="20" name="Shape 311"/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2147483647 h 902"/>
                <a:gd name="T4" fmla="*/ 0 w 4092"/>
                <a:gd name="T5" fmla="*/ 2147483647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Shape 312"/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Shape 313"/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147483647 h 1195"/>
                <a:gd name="T2" fmla="*/ 0 w 4092"/>
                <a:gd name="T3" fmla="*/ 2147483647 h 1195"/>
                <a:gd name="T4" fmla="*/ 0 w 4092"/>
                <a:gd name="T5" fmla="*/ 2147483647 h 1195"/>
                <a:gd name="T6" fmla="*/ 2147483647 w 4092"/>
                <a:gd name="T7" fmla="*/ 2147483647 h 1195"/>
                <a:gd name="T8" fmla="*/ 2147483647 w 4092"/>
                <a:gd name="T9" fmla="*/ 2147483647 h 1195"/>
                <a:gd name="T10" fmla="*/ 2147483647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2147483647 h 1195"/>
                <a:gd name="T36" fmla="*/ 2147483647 w 4092"/>
                <a:gd name="T37" fmla="*/ 2147483647 h 1195"/>
                <a:gd name="T38" fmla="*/ 0 w 4092"/>
                <a:gd name="T39" fmla="*/ 2147483647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Shape 314"/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Shape 315"/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147483647 h 12301"/>
                <a:gd name="T34" fmla="*/ 2147483647 w 10278"/>
                <a:gd name="T35" fmla="*/ 2147483647 h 12301"/>
                <a:gd name="T36" fmla="*/ 2147483647 w 10278"/>
                <a:gd name="T37" fmla="*/ 2147483647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2147483647 w 10278"/>
                <a:gd name="T49" fmla="*/ 2147483647 h 12301"/>
                <a:gd name="T50" fmla="*/ 0 w 10278"/>
                <a:gd name="T51" fmla="*/ 2147483647 h 12301"/>
                <a:gd name="T52" fmla="*/ 2147483647 w 10278"/>
                <a:gd name="T53" fmla="*/ 2147483647 h 12301"/>
                <a:gd name="T54" fmla="*/ 2147483647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Shape 316"/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2147483647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Shape 317"/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147483647 w 3606"/>
                <a:gd name="T1" fmla="*/ 2147483647 h 780"/>
                <a:gd name="T2" fmla="*/ 2147483647 w 3606"/>
                <a:gd name="T3" fmla="*/ 2147483647 h 780"/>
                <a:gd name="T4" fmla="*/ 2147483647 w 3606"/>
                <a:gd name="T5" fmla="*/ 2147483647 h 780"/>
                <a:gd name="T6" fmla="*/ 2147483647 w 3606"/>
                <a:gd name="T7" fmla="*/ 2147483647 h 780"/>
                <a:gd name="T8" fmla="*/ 2147483647 w 3606"/>
                <a:gd name="T9" fmla="*/ 2147483647 h 780"/>
                <a:gd name="T10" fmla="*/ 2147483647 w 3606"/>
                <a:gd name="T11" fmla="*/ 0 h 780"/>
                <a:gd name="T12" fmla="*/ 2147483647 w 3606"/>
                <a:gd name="T13" fmla="*/ 2147483647 h 780"/>
                <a:gd name="T14" fmla="*/ 2147483647 w 3606"/>
                <a:gd name="T15" fmla="*/ 2147483647 h 780"/>
                <a:gd name="T16" fmla="*/ 2147483647 w 3606"/>
                <a:gd name="T17" fmla="*/ 2147483647 h 780"/>
                <a:gd name="T18" fmla="*/ 2147483647 w 3606"/>
                <a:gd name="T19" fmla="*/ 2147483647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Shape 318"/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147483647 h 1"/>
                <a:gd name="T2" fmla="*/ 2147483647 w 4092"/>
                <a:gd name="T3" fmla="*/ 2147483647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D0707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5923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C4C220-A030-E4C0-6974-623A90E1ED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A43539-44D0-9ABD-F404-E22F81CF3D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EBB569-6685-A4DF-3627-04ED80AD03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7D1EA-BDAB-43B7-9877-1502F43148C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543544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F38AAB-B1FE-A766-3038-C30F1C968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D6D178-AA46-147C-163B-5828A0334D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CE416C-D921-427E-B7AC-4BE715920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A59CD-B572-4C43-AF4A-EA6F2031D36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04046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D52FA4-3F42-63E8-9367-0C2479023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CAB125-7FBC-3C30-BBE8-38ED6B5053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F2F162-23E1-F2BB-5F30-B1A0ADDFC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D00F4-46D6-4B7E-95C1-5EE5A34BF76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24789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791F1-ABBE-CB9C-31A6-E8F95EDE8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9498-CF00-67F9-AB93-8303C9FC93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7DBCA-A1AC-6B1B-58FD-F9F2527754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741C-2FFD-4FE7-A559-48F31406AF6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45265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4F24A5-7965-92CC-D44C-FB0FD7D159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9D27899-445D-7BE3-36DC-243F62F3F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7D22EAA-78D4-9964-89F3-EDA887F5B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1CCB2-4E30-404B-A279-35D13D6A78C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67999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07A9C7-981F-3EB3-31A7-5B5B86BCF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A525A07-FA53-0DD4-4CFE-69314DB52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0E3CE4-F97A-3169-DB9A-29732B380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184A0-717D-46E7-806D-B661C8F890B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8816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578A7-9E9D-4BE2-9091-E0364A9F7C8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104936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2A23D7-2461-E95A-1CE3-7D883D0F5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97D317-6958-EEBC-EB17-6CA0797FC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5E580D-0B39-52E9-3504-A7DF8490B3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BDC04-F5B2-49C8-9C2E-CC84988006A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8232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257A0-4D68-97B2-FD4A-F3EF559BD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35F98-F245-8A5C-BD51-E8B7832E6C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68234-A55B-BB61-F0BF-E6D13211C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C4D67-C21F-42F4-B360-04A7334FC88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74142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4BE4A-432A-28F2-EFBC-A58933F8FB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74CEC-A551-65E4-2361-E7FD857AFD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17BF1-9221-AB33-0D40-4DBA7142B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5A161-C421-4CE2-B0D8-598135132B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4887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06700E-D4D5-B9B5-478F-683C4BE15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86BD46-2672-D5FA-CEF6-E61662286A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2A1D45-B2B4-0D85-D3F6-D498CB2A55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51CC1-14B6-4BDA-941E-6036F148E0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76553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1B5DAE-9437-C9BE-8936-367479B17F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1DE841-C9C1-976F-37B9-A10FFCA02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C03EB8-09F3-2D54-056D-B3832E29B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151E6-A9B7-4CA2-A731-448668980BF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46515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05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05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B82A16-0681-C87C-4B61-58B61BE670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088A3E2-E6B7-1EB6-BFA7-EC7D27C0E6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F0AA9B4-2159-AC96-FE7F-3E61BADC4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22A34-1972-4265-A23A-CCC05512885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160789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E44FB2-CEE3-7743-C374-DD9874A618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95F35F-DBB8-0C86-9E5E-F5AEC7F8C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3AEB6E-B380-80FD-01B5-12E94AC5C1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9B109-EDF2-4489-8D0B-64BAFC6536F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80408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93336-6337-6706-2317-18CE04A00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8B469EE-9F04-42A7-9111-3AE5E5D45CE7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E5888-1DA7-5CA9-A543-9DD92D16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02EF-C7EA-F864-ECA2-8CDF78A34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99C96990-6468-456B-971C-05FB72E323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930455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E3C9C-2127-B80A-37A6-86A7E454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3C1DBDA-C3A3-4449-A277-03F5ECB264DE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DBB47-3AC9-70AF-6857-90739154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D9AA3-8090-3D1F-5DD7-37E71EE9D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FCF725E9-9762-4152-AEB7-833C6A37447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3735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A0222-04FE-DCA7-EA5B-896FDD96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7EF1B5B-F3A0-410E-A5E5-B24FBAB55EC2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5F2D2-D823-3B87-DC3F-7427332DE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9B548-CE0B-11C0-BCC7-D63195C62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419D8AB9-8D6F-46D9-A124-99B55736E3A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4840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C59F-BE8D-4B59-B2CE-3CD9A7A1F2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30379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E1764-EFA5-8F68-5947-1232F1A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0652369-D938-4137-9A4D-2FCC940AB15C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41C13-3976-BE80-B9F4-741C21E9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C8D9F-219D-12DC-7A5E-1874DB36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8BEA8815-5E7F-4270-A5A0-AE2162127D7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128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64BDB-2405-2ADB-4E1A-BB1C3564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B66C196-31C8-4175-A74C-70E18F9E94FB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67E62E-0B27-B01A-4C46-C08A1DB3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BB3CFA-36A4-0C7B-534B-F22E86D7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35B6CED6-1A61-43C5-9B99-51D8B63ACE6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39519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58356-4ED3-7310-11BC-8B7783D7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3FA9727-50EB-470A-B45E-7E4C70E3355A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51028-5AA3-373B-65DC-B9A6F661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4EC9D-A293-9D38-0F09-AB7E988B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311B413D-AE2E-42B8-BAD5-C0C03D1B0E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50653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76F01-E8F6-792B-90A5-E086E6A8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7778FDA-F514-46B3-B368-4F3370756DEE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757DD-656B-EBA5-1478-6FCD94CC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9492E-C46B-F3D6-43E8-6489C2A2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C18B1824-B9F8-49D3-B848-FC5BA69A7B9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70293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3847D-8BB4-767B-B34C-5D813043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398F234-C03D-4FE6-9CB8-7D4DBBBB1BE2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F303F-A0BE-9543-E5C1-5523FF73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591E8-56D1-B3EF-B951-4408DB76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60E8AC6E-2FC0-4EC3-8AC7-0F91F5FA947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241307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FAF51-F1AB-2A5F-B990-AB495461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666F2AE-8E12-4534-BBD5-B80C33D37296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A881C-C714-D051-00E9-AD83F268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76E13-C891-CE7D-5E66-5BE1DD22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274B2D94-C391-48EB-987C-5858D109B3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72998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B7BDF-7754-3A8F-8610-52A560358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4DE9FB0-51F6-4787-842A-E41F41046134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D558E-E5A8-F5EA-99F3-2B0D809B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65704-4806-AA02-591C-FE972949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19052B3C-3070-454C-93C2-0E9E6F6E8E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9960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FBE7B-E7D4-1E50-C7AA-1D0AED13D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23DAD57-78E3-41D1-BED6-BAF09B7D9E83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7905E-9008-A985-9698-13F1C13D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5304B-DC28-D895-9287-5C7BD190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2AC5C804-E7AA-4ECE-9AC0-61BED7EB23B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16577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6095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5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EDFE8F-5D40-44CC-8F66-538143BCCFB0}" type="slidenum">
              <a:rPr lang="en-US" altLang="vi-VN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8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1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6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A7D8D-74C7-4225-B3EC-44330887AA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7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D320D5-1973-4985-AFDE-A0308A70B6DB}" type="datetime1">
              <a:rPr lang="vi-VN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19/03/2023</a:t>
            </a:fld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vi-V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A6A6A6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9A39C8-9014-4E62-B56C-D32B13A1DBE3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1604626" y="5799137"/>
            <a:ext cx="1839912" cy="27781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62970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6BBA3FD-6D0A-26D6-7D23-859F81489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39E35BB-3F5F-0861-0EE4-7FDBFFF4F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35172" name="Rectangle 4">
            <a:extLst>
              <a:ext uri="{FF2B5EF4-FFF2-40B4-BE49-F238E27FC236}">
                <a16:creationId xmlns:a16="http://schemas.microsoft.com/office/drawing/2014/main" id="{61D53C5C-ADFE-BE80-CF8A-84DD7FE38D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>
            <a:extLst>
              <a:ext uri="{FF2B5EF4-FFF2-40B4-BE49-F238E27FC236}">
                <a16:creationId xmlns:a16="http://schemas.microsoft.com/office/drawing/2014/main" id="{D265BAD7-E0FC-1F76-B45A-38B8D67617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4" name="Rectangle 6">
            <a:extLst>
              <a:ext uri="{FF2B5EF4-FFF2-40B4-BE49-F238E27FC236}">
                <a16:creationId xmlns:a16="http://schemas.microsoft.com/office/drawing/2014/main" id="{35AE2855-894B-29A1-E1E9-95A7ED5EAD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fld id="{2C0737CC-DC95-4B49-9558-E3B19C33638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2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55964F5-7187-B65A-B2C7-ECFADED31D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F3CA324-3858-CE3E-0A38-92C3160938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FEA21-2DB3-B3D8-2A8B-99C1E016D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12121BA6-237D-4B00-9212-F7A03577D99A}" type="datetimeFigureOut">
              <a:rPr lang="en-US"/>
              <a:pPr>
                <a:defRPr/>
              </a:pPr>
              <a:t>19/3/2023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D95B8-D1BD-E240-ACB8-1F068C4CE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AABF4-6B3B-B7AA-460E-2BD0BDA10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FE431E3-2A5E-422F-A32B-AC114217AA8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228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66A45-E3D5-498E-833D-19B8AE7E7619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BE6CB-6FB9-4375-821B-44F7EDC17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872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3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CE22B4B1-3EB7-1A11-6801-E5BC6AA26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729" y="-127275"/>
            <a:ext cx="8991600" cy="1470025"/>
          </a:xfrm>
        </p:spPr>
        <p:txBody>
          <a:bodyPr/>
          <a:lstStyle/>
          <a:p>
            <a:pPr eaLnBrk="1" hangingPunct="1"/>
            <a:b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TRƯỜNG TIỂU HỌC ĐẰNG HẢI</a:t>
            </a:r>
            <a:endParaRPr lang="en-US" altLang="vi-VN" sz="2800" b="1" dirty="0"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F1F7C-16B8-2208-3A83-A109C44BD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544" y="2967772"/>
            <a:ext cx="7696200" cy="3581400"/>
          </a:xfrm>
        </p:spPr>
        <p:txBody>
          <a:bodyPr spcFirstLastPara="1" rtlCol="0">
            <a:prstTxWarp prst="textArchUp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nay!</a:t>
            </a:r>
          </a:p>
        </p:txBody>
      </p:sp>
      <p:sp>
        <p:nvSpPr>
          <p:cNvPr id="70660" name="TextBox 3">
            <a:extLst>
              <a:ext uri="{FF2B5EF4-FFF2-40B4-BE49-F238E27FC236}">
                <a16:creationId xmlns:a16="http://schemas.microsoft.com/office/drawing/2014/main" id="{CF565117-79CB-4359-E681-AC4B811FC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544" y="4430568"/>
            <a:ext cx="74676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- LỚP 4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00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vi-VN" sz="3200" b="1" dirty="0">
                <a:solidFill>
                  <a:srgbClr val="00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vi-VN" sz="3200" b="1" dirty="0">
                <a:solidFill>
                  <a:srgbClr val="00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Lương</a:t>
            </a:r>
            <a:r>
              <a:rPr lang="en-US" altLang="vi-VN" sz="3200" b="1" dirty="0">
                <a:solidFill>
                  <a:srgbClr val="00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Minh Chi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A picture containing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6" y="3758606"/>
            <a:ext cx="3597446" cy="3334052"/>
          </a:xfrm>
          <a:prstGeom prst="rect">
            <a:avLst/>
          </a:prstGeom>
        </p:spPr>
      </p:pic>
      <p:pic>
        <p:nvPicPr>
          <p:cNvPr id="15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0"/>
            <a:ext cx="55562" cy="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eep76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13"/>
          <p:cNvSpPr>
            <a:spLocks noChangeArrowheads="1" noChangeShapeType="1" noTextEdit="1"/>
          </p:cNvSpPr>
          <p:nvPr/>
        </p:nvSpPr>
        <p:spPr bwMode="auto">
          <a:xfrm>
            <a:off x="2815590" y="2148399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94" y="131223"/>
            <a:ext cx="3455992" cy="26419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D3D1F-5504-736A-67B5-3E40A3670141}"/>
              </a:ext>
            </a:extLst>
          </p:cNvPr>
          <p:cNvSpPr txBox="1"/>
          <p:nvPr/>
        </p:nvSpPr>
        <p:spPr>
          <a:xfrm>
            <a:off x="1333099" y="2621557"/>
            <a:ext cx="1029708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vi-VN" sz="6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214760" y="2158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+mn-lt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FE50E2-CDC8-FEAB-451C-4557669010D1}"/>
                  </a:ext>
                </a:extLst>
              </p:cNvPr>
              <p:cNvSpPr txBox="1"/>
              <p:nvPr/>
            </p:nvSpPr>
            <p:spPr>
              <a:xfrm>
                <a:off x="1223890" y="202671"/>
                <a:ext cx="10564836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buClr>
                    <a:srgbClr val="000000"/>
                  </a:buClr>
                </a:pPr>
                <a:r>
                  <a:rPr lang="en-US" sz="4000" b="1" u="sng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Câu</a:t>
                </a:r>
                <a:r>
                  <a:rPr lang="en-US" sz="4000" b="1" u="sng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1:</a:t>
                </a:r>
                <a:r>
                  <a:rPr lang="en-US" sz="4000" b="1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</a:p>
              <a:p>
                <a:pPr lvl="0" algn="ctr">
                  <a:buClr>
                    <a:srgbClr val="000000"/>
                  </a:buClr>
                </a:pPr>
                <a:r>
                  <a:rPr lang="en-US" sz="4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Chiều</a:t>
                </a:r>
                <a:r>
                  <a:rPr lang="en-US" sz="4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4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rộng</a:t>
                </a:r>
                <a:r>
                  <a:rPr lang="en-US" sz="4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4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của</a:t>
                </a:r>
                <a:r>
                  <a:rPr lang="en-US" sz="4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4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sân</a:t>
                </a:r>
                <a:r>
                  <a:rPr lang="en-US" sz="4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4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trường</a:t>
                </a:r>
                <a:r>
                  <a:rPr lang="en-US" sz="4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4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là</a:t>
                </a:r>
                <a:r>
                  <a:rPr lang="en-US" sz="4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: </a:t>
                </a:r>
              </a:p>
              <a:p>
                <a:pPr lvl="0" algn="ctr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120 </a:t>
                </a:r>
                <a14:m>
                  <m:oMath xmlns:m="http://schemas.openxmlformats.org/officeDocument/2006/math">
                    <m:r>
                      <a:rPr lang="en-US" sz="4000" b="1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: </m:t>
                    </m:r>
                    <m:f>
                      <m:fPr>
                        <m:ctrlPr>
                          <a:rPr lang="en-US" sz="4000" b="1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Arial" panose="020B0604020202020204"/>
                          </a:rPr>
                          <m:t>𝟓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Arial" panose="020B0604020202020204"/>
                          </a:rPr>
                          <m:t>𝟔</m:t>
                        </m:r>
                      </m:den>
                    </m:f>
                    <m:r>
                      <a:rPr lang="en-US" sz="4000" b="1" i="1" kern="0" smtClean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Arial" panose="020B0604020202020204"/>
                      </a:rPr>
                      <m:t>=</m:t>
                    </m:r>
                    <m:r>
                      <a:rPr lang="en-US" sz="4000" b="1" i="1" kern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Arial" panose="020B0604020202020204"/>
                      </a:rPr>
                      <m:t>𝟏𝟎𝟎</m:t>
                    </m:r>
                  </m:oMath>
                </a14:m>
                <a:r>
                  <a:rPr lang="en-US" sz="4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(m)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FE50E2-CDC8-FEAB-451C-455766901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890" y="202671"/>
                <a:ext cx="10564836" cy="2221762"/>
              </a:xfrm>
              <a:prstGeom prst="rect">
                <a:avLst/>
              </a:prstGeom>
              <a:blipFill>
                <a:blip r:embed="rId8"/>
                <a:stretch>
                  <a:fillRect l="-2077" t="-4932" b="-46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6154D2-23CF-AEB5-C528-FFA62C1C32DD}"/>
              </a:ext>
            </a:extLst>
          </p:cNvPr>
          <p:cNvSpPr txBox="1"/>
          <p:nvPr/>
        </p:nvSpPr>
        <p:spPr>
          <a:xfrm>
            <a:off x="2489982" y="3003055"/>
            <a:ext cx="312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B459C-2FC6-6B29-BD03-E68EE7492828}"/>
              </a:ext>
            </a:extLst>
          </p:cNvPr>
          <p:cNvSpPr txBox="1"/>
          <p:nvPr/>
        </p:nvSpPr>
        <p:spPr>
          <a:xfrm>
            <a:off x="7548953" y="2969372"/>
            <a:ext cx="2264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FDEB52-8D86-4996-C4F5-B7C25F499AF2}"/>
              </a:ext>
            </a:extLst>
          </p:cNvPr>
          <p:cNvSpPr/>
          <p:nvPr/>
        </p:nvSpPr>
        <p:spPr>
          <a:xfrm>
            <a:off x="7475948" y="2969372"/>
            <a:ext cx="725518" cy="707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WordArt 36">
            <a:extLst>
              <a:ext uri="{FF2B5EF4-FFF2-40B4-BE49-F238E27FC236}">
                <a16:creationId xmlns:a16="http://schemas.microsoft.com/office/drawing/2014/main" id="{02CC67B9-F1C5-6FE8-8C41-C5DB805866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7197" y="34290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0</a:t>
            </a:r>
          </a:p>
        </p:txBody>
      </p:sp>
      <p:sp>
        <p:nvSpPr>
          <p:cNvPr id="21" name="WordArt 37">
            <a:extLst>
              <a:ext uri="{FF2B5EF4-FFF2-40B4-BE49-F238E27FC236}">
                <a16:creationId xmlns:a16="http://schemas.microsoft.com/office/drawing/2014/main" id="{5D336EEB-9831-FEA6-902D-2B892C3861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0480" y="3385805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1</a:t>
            </a:r>
          </a:p>
        </p:txBody>
      </p:sp>
      <p:sp>
        <p:nvSpPr>
          <p:cNvPr id="22" name="WordArt 38">
            <a:extLst>
              <a:ext uri="{FF2B5EF4-FFF2-40B4-BE49-F238E27FC236}">
                <a16:creationId xmlns:a16="http://schemas.microsoft.com/office/drawing/2014/main" id="{F5E66759-4970-7C6A-C998-769C042445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48265" y="3280362"/>
            <a:ext cx="685800" cy="897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2</a:t>
            </a:r>
          </a:p>
        </p:txBody>
      </p:sp>
      <p:sp>
        <p:nvSpPr>
          <p:cNvPr id="23" name="WordArt 39">
            <a:extLst>
              <a:ext uri="{FF2B5EF4-FFF2-40B4-BE49-F238E27FC236}">
                <a16:creationId xmlns:a16="http://schemas.microsoft.com/office/drawing/2014/main" id="{62554EB6-40D0-E02F-096D-907EF87A9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7199" y="3391471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3</a:t>
            </a:r>
          </a:p>
        </p:txBody>
      </p:sp>
      <p:sp>
        <p:nvSpPr>
          <p:cNvPr id="24" name="WordArt 40">
            <a:extLst>
              <a:ext uri="{FF2B5EF4-FFF2-40B4-BE49-F238E27FC236}">
                <a16:creationId xmlns:a16="http://schemas.microsoft.com/office/drawing/2014/main" id="{16C4A3FA-F505-32D6-D9C0-E85DB0CAF4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80756" y="32905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4</a:t>
            </a:r>
          </a:p>
        </p:txBody>
      </p:sp>
      <p:sp>
        <p:nvSpPr>
          <p:cNvPr id="25" name="WordArt 41">
            <a:extLst>
              <a:ext uri="{FF2B5EF4-FFF2-40B4-BE49-F238E27FC236}">
                <a16:creationId xmlns:a16="http://schemas.microsoft.com/office/drawing/2014/main" id="{2DF70C9B-5804-0BF7-CD8B-9F19D5D3B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3643" y="33573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5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id="{DCA12E79-8770-83C5-B575-3B5E1A4119BF}"/>
              </a:ext>
            </a:extLst>
          </p:cNvPr>
          <p:cNvGrpSpPr/>
          <p:nvPr/>
        </p:nvGrpSpPr>
        <p:grpSpPr bwMode="auto">
          <a:xfrm>
            <a:off x="10213988" y="3008562"/>
            <a:ext cx="1371600" cy="1371600"/>
            <a:chOff x="4320" y="2928"/>
            <a:chExt cx="1104" cy="1104"/>
          </a:xfrm>
        </p:grpSpPr>
        <p:sp>
          <p:nvSpPr>
            <p:cNvPr id="27" name="AutoShape 34">
              <a:extLst>
                <a:ext uri="{FF2B5EF4-FFF2-40B4-BE49-F238E27FC236}">
                  <a16:creationId xmlns:a16="http://schemas.microsoft.com/office/drawing/2014/main" id="{6763BEEF-A7DC-D03E-8C13-492A0D986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8" name="WordArt 35">
              <a:extLst>
                <a:ext uri="{FF2B5EF4-FFF2-40B4-BE49-F238E27FC236}">
                  <a16:creationId xmlns:a16="http://schemas.microsoft.com/office/drawing/2014/main" id="{85194336-DDB6-E618-129E-3B6B92C7AD7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5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Hết</a:t>
              </a:r>
              <a:r>
                <a:rPr kumimoji="0" lang="en-US" sz="3735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 </a:t>
              </a:r>
              <a:r>
                <a:rPr kumimoji="0" lang="en-US" sz="3735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giờ</a:t>
              </a:r>
              <a:endParaRPr kumimoji="0" lang="en-US" sz="3735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4441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6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214760" y="2158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FE50E2-CDC8-FEAB-451C-4557669010D1}"/>
                  </a:ext>
                </a:extLst>
              </p:cNvPr>
              <p:cNvSpPr txBox="1"/>
              <p:nvPr/>
            </p:nvSpPr>
            <p:spPr>
              <a:xfrm>
                <a:off x="1223890" y="202671"/>
                <a:ext cx="10564836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sng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Câu</a:t>
                </a:r>
                <a:r>
                  <a:rPr kumimoji="0" lang="en-US" sz="40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2: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Chiều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rộng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của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sân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trường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là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120 </a:t>
                </a:r>
                <a14:m>
                  <m:oMath xmlns:m="http://schemas.openxmlformats.org/officeDocument/2006/math">
                    <m:r>
                      <a:rPr lang="en-US" sz="4000" b="1" i="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𝐱</m:t>
                    </m:r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  <a:sym typeface="Arial" panose="020B0604020202020204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  <a:sym typeface="Arial" panose="020B0604020202020204"/>
                          </a:rPr>
                          <m:t>𝟔</m:t>
                        </m:r>
                      </m:den>
                    </m:f>
                    <m:r>
                      <a:rPr kumimoji="0" lang="en-US" sz="4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charset="0"/>
                        <a:ea typeface="+mn-ea"/>
                        <a:cs typeface="Cambria Math" panose="02040503050406030204" charset="0"/>
                        <a:sym typeface="Arial" panose="020B0604020202020204"/>
                      </a:rPr>
                      <m:t>=</m:t>
                    </m:r>
                    <m:r>
                      <a:rPr kumimoji="0" lang="en-US" sz="4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Arial" panose="020B0604020202020204"/>
                      </a:rPr>
                      <m:t>𝟏𝟎𝟎</m:t>
                    </m:r>
                  </m:oMath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FE50E2-CDC8-FEAB-451C-455766901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890" y="202671"/>
                <a:ext cx="10564836" cy="2221762"/>
              </a:xfrm>
              <a:prstGeom prst="rect">
                <a:avLst/>
              </a:prstGeom>
              <a:blipFill>
                <a:blip r:embed="rId8"/>
                <a:stretch>
                  <a:fillRect l="-2077" t="-4932" b="-46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6154D2-23CF-AEB5-C528-FFA62C1C32DD}"/>
              </a:ext>
            </a:extLst>
          </p:cNvPr>
          <p:cNvSpPr txBox="1"/>
          <p:nvPr/>
        </p:nvSpPr>
        <p:spPr>
          <a:xfrm>
            <a:off x="2489982" y="3003055"/>
            <a:ext cx="312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B459C-2FC6-6B29-BD03-E68EE7492828}"/>
              </a:ext>
            </a:extLst>
          </p:cNvPr>
          <p:cNvSpPr txBox="1"/>
          <p:nvPr/>
        </p:nvSpPr>
        <p:spPr>
          <a:xfrm>
            <a:off x="7548953" y="2969372"/>
            <a:ext cx="2264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FDEB52-8D86-4996-C4F5-B7C25F499AF2}"/>
              </a:ext>
            </a:extLst>
          </p:cNvPr>
          <p:cNvSpPr/>
          <p:nvPr/>
        </p:nvSpPr>
        <p:spPr>
          <a:xfrm>
            <a:off x="7460539" y="3003055"/>
            <a:ext cx="725518" cy="707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WordArt 36">
            <a:extLst>
              <a:ext uri="{FF2B5EF4-FFF2-40B4-BE49-F238E27FC236}">
                <a16:creationId xmlns:a16="http://schemas.microsoft.com/office/drawing/2014/main" id="{02CC67B9-F1C5-6FE8-8C41-C5DB805866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7197" y="34290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0</a:t>
            </a:r>
          </a:p>
        </p:txBody>
      </p:sp>
      <p:sp>
        <p:nvSpPr>
          <p:cNvPr id="21" name="WordArt 37">
            <a:extLst>
              <a:ext uri="{FF2B5EF4-FFF2-40B4-BE49-F238E27FC236}">
                <a16:creationId xmlns:a16="http://schemas.microsoft.com/office/drawing/2014/main" id="{5D336EEB-9831-FEA6-902D-2B892C3861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0480" y="3385805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1</a:t>
            </a:r>
          </a:p>
        </p:txBody>
      </p:sp>
      <p:sp>
        <p:nvSpPr>
          <p:cNvPr id="22" name="WordArt 38">
            <a:extLst>
              <a:ext uri="{FF2B5EF4-FFF2-40B4-BE49-F238E27FC236}">
                <a16:creationId xmlns:a16="http://schemas.microsoft.com/office/drawing/2014/main" id="{F5E66759-4970-7C6A-C998-769C042445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48265" y="3280362"/>
            <a:ext cx="685800" cy="897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2</a:t>
            </a:r>
          </a:p>
        </p:txBody>
      </p:sp>
      <p:sp>
        <p:nvSpPr>
          <p:cNvPr id="23" name="WordArt 39">
            <a:extLst>
              <a:ext uri="{FF2B5EF4-FFF2-40B4-BE49-F238E27FC236}">
                <a16:creationId xmlns:a16="http://schemas.microsoft.com/office/drawing/2014/main" id="{62554EB6-40D0-E02F-096D-907EF87A9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7199" y="3391471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3</a:t>
            </a:r>
          </a:p>
        </p:txBody>
      </p:sp>
      <p:sp>
        <p:nvSpPr>
          <p:cNvPr id="24" name="WordArt 40">
            <a:extLst>
              <a:ext uri="{FF2B5EF4-FFF2-40B4-BE49-F238E27FC236}">
                <a16:creationId xmlns:a16="http://schemas.microsoft.com/office/drawing/2014/main" id="{16C4A3FA-F505-32D6-D9C0-E85DB0CAF4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80756" y="32905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4</a:t>
            </a:r>
          </a:p>
        </p:txBody>
      </p:sp>
      <p:sp>
        <p:nvSpPr>
          <p:cNvPr id="25" name="WordArt 41">
            <a:extLst>
              <a:ext uri="{FF2B5EF4-FFF2-40B4-BE49-F238E27FC236}">
                <a16:creationId xmlns:a16="http://schemas.microsoft.com/office/drawing/2014/main" id="{2DF70C9B-5804-0BF7-CD8B-9F19D5D3B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3643" y="33573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5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id="{DCA12E79-8770-83C5-B575-3B5E1A4119BF}"/>
              </a:ext>
            </a:extLst>
          </p:cNvPr>
          <p:cNvGrpSpPr/>
          <p:nvPr/>
        </p:nvGrpSpPr>
        <p:grpSpPr bwMode="auto">
          <a:xfrm>
            <a:off x="10208054" y="2969372"/>
            <a:ext cx="1371600" cy="1371600"/>
            <a:chOff x="4320" y="2928"/>
            <a:chExt cx="1104" cy="1104"/>
          </a:xfrm>
        </p:grpSpPr>
        <p:sp>
          <p:nvSpPr>
            <p:cNvPr id="27" name="AutoShape 34">
              <a:extLst>
                <a:ext uri="{FF2B5EF4-FFF2-40B4-BE49-F238E27FC236}">
                  <a16:creationId xmlns:a16="http://schemas.microsoft.com/office/drawing/2014/main" id="{6763BEEF-A7DC-D03E-8C13-492A0D986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8" name="WordArt 35">
              <a:extLst>
                <a:ext uri="{FF2B5EF4-FFF2-40B4-BE49-F238E27FC236}">
                  <a16:creationId xmlns:a16="http://schemas.microsoft.com/office/drawing/2014/main" id="{85194336-DDB6-E618-129E-3B6B92C7AD7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5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Hết</a:t>
              </a:r>
              <a:r>
                <a:rPr kumimoji="0" lang="en-US" sz="3735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 </a:t>
              </a:r>
              <a:r>
                <a:rPr kumimoji="0" lang="en-US" sz="3735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giờ</a:t>
              </a:r>
              <a:endParaRPr kumimoji="0" lang="en-US" sz="3735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6640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6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214760" y="2158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FE50E2-CDC8-FEAB-451C-4557669010D1}"/>
                  </a:ext>
                </a:extLst>
              </p:cNvPr>
              <p:cNvSpPr txBox="1"/>
              <p:nvPr/>
            </p:nvSpPr>
            <p:spPr>
              <a:xfrm>
                <a:off x="1223890" y="202671"/>
                <a:ext cx="10564836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sng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Câu</a:t>
                </a:r>
                <a:r>
                  <a:rPr kumimoji="0" lang="en-US" sz="40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3: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Chiều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rộng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của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sân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trường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là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120 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 panose="020B0604020202020204"/>
                      </a:rPr>
                      <m:t>𝐱</m:t>
                    </m:r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  <a:sym typeface="Arial" panose="020B0604020202020204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  <a:sym typeface="Arial" panose="020B0604020202020204"/>
                          </a:rPr>
                          <m:t>𝟔</m:t>
                        </m:r>
                      </m:den>
                    </m:f>
                    <m:r>
                      <a:rPr kumimoji="0" lang="en-US" sz="4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charset="0"/>
                        <a:ea typeface="+mn-ea"/>
                        <a:cs typeface="Cambria Math" panose="02040503050406030204" charset="0"/>
                        <a:sym typeface="Arial" panose="020B0604020202020204"/>
                      </a:rPr>
                      <m:t>=</m:t>
                    </m:r>
                    <m:r>
                      <a:rPr kumimoji="0" lang="en-US" sz="4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Arial" panose="020B0604020202020204"/>
                      </a:rPr>
                      <m:t>𝟏𝟎𝟎</m:t>
                    </m:r>
                  </m:oMath>
                </a14:m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(m)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FE50E2-CDC8-FEAB-451C-455766901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890" y="202671"/>
                <a:ext cx="10564836" cy="2221762"/>
              </a:xfrm>
              <a:prstGeom prst="rect">
                <a:avLst/>
              </a:prstGeom>
              <a:blipFill>
                <a:blip r:embed="rId8"/>
                <a:stretch>
                  <a:fillRect l="-2077" t="-4932" b="-46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6154D2-23CF-AEB5-C528-FFA62C1C32DD}"/>
              </a:ext>
            </a:extLst>
          </p:cNvPr>
          <p:cNvSpPr txBox="1"/>
          <p:nvPr/>
        </p:nvSpPr>
        <p:spPr>
          <a:xfrm>
            <a:off x="2489982" y="3003055"/>
            <a:ext cx="312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B459C-2FC6-6B29-BD03-E68EE7492828}"/>
              </a:ext>
            </a:extLst>
          </p:cNvPr>
          <p:cNvSpPr txBox="1"/>
          <p:nvPr/>
        </p:nvSpPr>
        <p:spPr>
          <a:xfrm>
            <a:off x="7548953" y="2969372"/>
            <a:ext cx="2264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FDEB52-8D86-4996-C4F5-B7C25F499AF2}"/>
              </a:ext>
            </a:extLst>
          </p:cNvPr>
          <p:cNvSpPr/>
          <p:nvPr/>
        </p:nvSpPr>
        <p:spPr>
          <a:xfrm>
            <a:off x="2417093" y="3092589"/>
            <a:ext cx="725518" cy="707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WordArt 36">
            <a:extLst>
              <a:ext uri="{FF2B5EF4-FFF2-40B4-BE49-F238E27FC236}">
                <a16:creationId xmlns:a16="http://schemas.microsoft.com/office/drawing/2014/main" id="{02CC67B9-F1C5-6FE8-8C41-C5DB805866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7197" y="34290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0</a:t>
            </a:r>
          </a:p>
        </p:txBody>
      </p:sp>
      <p:sp>
        <p:nvSpPr>
          <p:cNvPr id="21" name="WordArt 37">
            <a:extLst>
              <a:ext uri="{FF2B5EF4-FFF2-40B4-BE49-F238E27FC236}">
                <a16:creationId xmlns:a16="http://schemas.microsoft.com/office/drawing/2014/main" id="{5D336EEB-9831-FEA6-902D-2B892C3861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0480" y="3385805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1</a:t>
            </a:r>
          </a:p>
        </p:txBody>
      </p:sp>
      <p:sp>
        <p:nvSpPr>
          <p:cNvPr id="22" name="WordArt 38">
            <a:extLst>
              <a:ext uri="{FF2B5EF4-FFF2-40B4-BE49-F238E27FC236}">
                <a16:creationId xmlns:a16="http://schemas.microsoft.com/office/drawing/2014/main" id="{F5E66759-4970-7C6A-C998-769C042445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48265" y="3280362"/>
            <a:ext cx="685800" cy="897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2</a:t>
            </a:r>
          </a:p>
        </p:txBody>
      </p:sp>
      <p:sp>
        <p:nvSpPr>
          <p:cNvPr id="23" name="WordArt 39">
            <a:extLst>
              <a:ext uri="{FF2B5EF4-FFF2-40B4-BE49-F238E27FC236}">
                <a16:creationId xmlns:a16="http://schemas.microsoft.com/office/drawing/2014/main" id="{62554EB6-40D0-E02F-096D-907EF87A9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7199" y="3391471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3</a:t>
            </a:r>
          </a:p>
        </p:txBody>
      </p:sp>
      <p:sp>
        <p:nvSpPr>
          <p:cNvPr id="24" name="WordArt 40">
            <a:extLst>
              <a:ext uri="{FF2B5EF4-FFF2-40B4-BE49-F238E27FC236}">
                <a16:creationId xmlns:a16="http://schemas.microsoft.com/office/drawing/2014/main" id="{16C4A3FA-F505-32D6-D9C0-E85DB0CAF4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80756" y="32905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4</a:t>
            </a:r>
          </a:p>
        </p:txBody>
      </p:sp>
      <p:sp>
        <p:nvSpPr>
          <p:cNvPr id="25" name="WordArt 41">
            <a:extLst>
              <a:ext uri="{FF2B5EF4-FFF2-40B4-BE49-F238E27FC236}">
                <a16:creationId xmlns:a16="http://schemas.microsoft.com/office/drawing/2014/main" id="{2DF70C9B-5804-0BF7-CD8B-9F19D5D3B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3643" y="33573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5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id="{DCA12E79-8770-83C5-B575-3B5E1A4119BF}"/>
              </a:ext>
            </a:extLst>
          </p:cNvPr>
          <p:cNvGrpSpPr/>
          <p:nvPr/>
        </p:nvGrpSpPr>
        <p:grpSpPr bwMode="auto">
          <a:xfrm>
            <a:off x="10208054" y="2969372"/>
            <a:ext cx="1371600" cy="1371600"/>
            <a:chOff x="4320" y="2928"/>
            <a:chExt cx="1104" cy="1104"/>
          </a:xfrm>
        </p:grpSpPr>
        <p:sp>
          <p:nvSpPr>
            <p:cNvPr id="27" name="AutoShape 34">
              <a:extLst>
                <a:ext uri="{FF2B5EF4-FFF2-40B4-BE49-F238E27FC236}">
                  <a16:creationId xmlns:a16="http://schemas.microsoft.com/office/drawing/2014/main" id="{6763BEEF-A7DC-D03E-8C13-492A0D986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8" name="WordArt 35">
              <a:extLst>
                <a:ext uri="{FF2B5EF4-FFF2-40B4-BE49-F238E27FC236}">
                  <a16:creationId xmlns:a16="http://schemas.microsoft.com/office/drawing/2014/main" id="{85194336-DDB6-E618-129E-3B6B92C7AD7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5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Hết</a:t>
              </a:r>
              <a:r>
                <a:rPr kumimoji="0" lang="en-US" sz="3735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 </a:t>
              </a:r>
              <a:r>
                <a:rPr kumimoji="0" lang="en-US" sz="3735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Times New Roman" panose="02020603050405020304"/>
                </a:rPr>
                <a:t>giờ</a:t>
              </a:r>
              <a:endParaRPr kumimoji="0" lang="en-US" sz="3735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080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6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19D69-CFAC-942C-D06A-382B08446B66}"/>
              </a:ext>
            </a:extLst>
          </p:cNvPr>
          <p:cNvSpPr txBox="1"/>
          <p:nvPr/>
        </p:nvSpPr>
        <p:spPr>
          <a:xfrm>
            <a:off x="-286043" y="1674056"/>
            <a:ext cx="12478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VÀ CÁC EM HỌC SINH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3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>
            <a:extLst>
              <a:ext uri="{FF2B5EF4-FFF2-40B4-BE49-F238E27FC236}">
                <a16:creationId xmlns:a16="http://schemas.microsoft.com/office/drawing/2014/main" id="{42FF9862-507B-DAAE-BC94-909CBC71F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85738"/>
            <a:ext cx="6324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7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3296ABFC-928D-377C-9029-BBCC0F29BC4A}"/>
              </a:ext>
            </a:extLst>
          </p:cNvPr>
          <p:cNvSpPr/>
          <p:nvPr/>
        </p:nvSpPr>
        <p:spPr bwMode="auto">
          <a:xfrm>
            <a:off x="10562279" y="637743"/>
            <a:ext cx="955963" cy="74814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 hình chú gà nhảy 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898582" cy="6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3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1157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5561" y="117813"/>
                <a:ext cx="11603865" cy="1597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𝟐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1" y="117813"/>
                <a:ext cx="11603865" cy="1597040"/>
              </a:xfrm>
              <a:prstGeom prst="rect">
                <a:avLst/>
              </a:prstGeom>
              <a:blipFill>
                <a:blip r:embed="rId2"/>
                <a:stretch>
                  <a:fillRect l="-735" t="-6870" b="-68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utoShape 30"/>
          <p:cNvSpPr>
            <a:spLocks noChangeArrowheads="1"/>
          </p:cNvSpPr>
          <p:nvPr/>
        </p:nvSpPr>
        <p:spPr bwMode="gray">
          <a:xfrm>
            <a:off x="1631852" y="2545081"/>
            <a:ext cx="8131126" cy="3291171"/>
          </a:xfrm>
          <a:prstGeom prst="roundRect">
            <a:avLst>
              <a:gd name="adj" fmla="val 10889"/>
            </a:avLst>
          </a:prstGeom>
          <a:solidFill>
            <a:srgbClr val="FFFFFF"/>
          </a:solidFill>
          <a:ln w="38100">
            <a:solidFill>
              <a:srgbClr val="3366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prstClr val="black"/>
                </a:solidFill>
                <a:latin typeface="Times New Roman" pitchFamily="18" charset="0"/>
              </a:rPr>
              <a:t>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prstClr val="black"/>
                </a:solidFill>
                <a:latin typeface="Times New Roman" pitchFamily="18" charset="0"/>
              </a:rPr>
              <a:t>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prstClr val="black"/>
                </a:solidFill>
                <a:latin typeface="Times New Roman" pitchFamily="18" charset="0"/>
              </a:rPr>
              <a:t>            </a:t>
            </a:r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>
            <a:off x="4280449" y="2575756"/>
            <a:ext cx="30183" cy="329117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6200000">
            <a:off x="5577663" y="2382760"/>
            <a:ext cx="123969" cy="7399251"/>
          </a:xfrm>
          <a:prstGeom prst="leftBrace">
            <a:avLst>
              <a:gd name="adj1" fmla="val 12549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47"/>
          <p:cNvSpPr txBox="1">
            <a:spLocks noChangeArrowheads="1"/>
          </p:cNvSpPr>
          <p:nvPr/>
        </p:nvSpPr>
        <p:spPr bwMode="auto">
          <a:xfrm>
            <a:off x="5031599" y="6144370"/>
            <a:ext cx="1641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54"/>
          <p:cNvSpPr>
            <a:spLocks/>
          </p:cNvSpPr>
          <p:nvPr/>
        </p:nvSpPr>
        <p:spPr bwMode="auto">
          <a:xfrm rot="5400000">
            <a:off x="6910064" y="-40668"/>
            <a:ext cx="154726" cy="4898578"/>
          </a:xfrm>
          <a:prstGeom prst="leftBrace">
            <a:avLst>
              <a:gd name="adj1" fmla="val 88542"/>
              <a:gd name="adj2" fmla="val 49995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00" b="1" kern="0" dirty="0">
              <a:solidFill>
                <a:prstClr val="black"/>
              </a:solidFill>
            </a:endParaRPr>
          </a:p>
        </p:txBody>
      </p:sp>
      <p:sp>
        <p:nvSpPr>
          <p:cNvPr id="22" name="Text Box 55"/>
          <p:cNvSpPr txBox="1">
            <a:spLocks noChangeArrowheads="1"/>
          </p:cNvSpPr>
          <p:nvPr/>
        </p:nvSpPr>
        <p:spPr bwMode="auto">
          <a:xfrm>
            <a:off x="5969619" y="1626072"/>
            <a:ext cx="20420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8405499" y="0"/>
            <a:ext cx="3544527" cy="98801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 2 PHÚT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0020" y="2781710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39113" y="2794102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60743" y="2812032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774085" y="2830344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397558" y="2830344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975270" y="4231833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108930" y="4315177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549361" y="4266850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774085" y="4276121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161860" y="4347837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387115" y="4315177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flipH="1">
            <a:off x="6987427" y="2575756"/>
            <a:ext cx="0" cy="326644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61860" y="2838390"/>
            <a:ext cx="941712" cy="13786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56ACD-12AF-B12C-90C3-1E7D8302E67B}"/>
              </a:ext>
            </a:extLst>
          </p:cNvPr>
          <p:cNvSpPr txBox="1"/>
          <p:nvPr/>
        </p:nvSpPr>
        <p:spPr>
          <a:xfrm>
            <a:off x="1205269" y="848291"/>
            <a:ext cx="3602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DA30D6-9CF4-1535-3832-27D4A49FF9B9}"/>
                  </a:ext>
                </a:extLst>
              </p:cNvPr>
              <p:cNvSpPr txBox="1"/>
              <p:nvPr/>
            </p:nvSpPr>
            <p:spPr>
              <a:xfrm>
                <a:off x="4930392" y="107600"/>
                <a:ext cx="6346359" cy="1597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𝟐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DA30D6-9CF4-1535-3832-27D4A49FF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392" y="107600"/>
                <a:ext cx="6346359" cy="1597040"/>
              </a:xfrm>
              <a:prstGeom prst="rect">
                <a:avLst/>
              </a:prstGeom>
              <a:blipFill>
                <a:blip r:embed="rId4"/>
                <a:stretch>
                  <a:fillRect b="-68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6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8" grpId="0" animBg="1"/>
      <p:bldP spid="19" grpId="0"/>
      <p:bldP spid="20" grpId="0" animBg="1"/>
      <p:bldP spid="22" grpId="0"/>
      <p:bldP spid="7" grpId="0" animBg="1"/>
      <p:bldP spid="8" grpId="0" animBg="1"/>
      <p:bldP spid="26" grpId="0" animBg="1"/>
      <p:bldP spid="27" grpId="0" animBg="1"/>
      <p:bldP spid="29" grpId="0" animBg="1"/>
      <p:bldP spid="33" grpId="0" animBg="1"/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119705" y="323322"/>
            <a:ext cx="7373045" cy="1300242"/>
            <a:chOff x="254" y="2611"/>
            <a:chExt cx="2572" cy="839"/>
          </a:xfrm>
        </p:grpSpPr>
        <p:sp>
          <p:nvSpPr>
            <p:cNvPr id="5" name="Text Box 48"/>
            <p:cNvSpPr txBox="1">
              <a:spLocks noChangeArrowheads="1"/>
            </p:cNvSpPr>
            <p:nvPr/>
          </p:nvSpPr>
          <p:spPr bwMode="auto">
            <a:xfrm>
              <a:off x="254" y="2776"/>
              <a:ext cx="2572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a)     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  </a:t>
              </a:r>
            </a:p>
          </p:txBody>
        </p:sp>
        <p:grpSp>
          <p:nvGrpSpPr>
            <p:cNvPr id="6" name="Group 49"/>
            <p:cNvGrpSpPr>
              <a:grpSpLocks/>
            </p:cNvGrpSpPr>
            <p:nvPr/>
          </p:nvGrpSpPr>
          <p:grpSpPr bwMode="auto">
            <a:xfrm>
              <a:off x="515" y="2611"/>
              <a:ext cx="246" cy="839"/>
              <a:chOff x="1766" y="1657"/>
              <a:chExt cx="246" cy="839"/>
            </a:xfrm>
          </p:grpSpPr>
          <p:sp>
            <p:nvSpPr>
              <p:cNvPr id="7" name="Text Box 50"/>
              <p:cNvSpPr txBox="1">
                <a:spLocks noChangeArrowheads="1"/>
              </p:cNvSpPr>
              <p:nvPr/>
            </p:nvSpPr>
            <p:spPr bwMode="auto">
              <a:xfrm>
                <a:off x="1766" y="1657"/>
                <a:ext cx="19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8" name="Text Box 51"/>
              <p:cNvSpPr txBox="1">
                <a:spLocks noChangeArrowheads="1"/>
              </p:cNvSpPr>
              <p:nvPr/>
            </p:nvSpPr>
            <p:spPr bwMode="auto">
              <a:xfrm>
                <a:off x="1772" y="2050"/>
                <a:ext cx="240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9" name="Line 52"/>
              <p:cNvSpPr>
                <a:spLocks noChangeShapeType="1"/>
              </p:cNvSpPr>
              <p:nvPr/>
            </p:nvSpPr>
            <p:spPr bwMode="auto">
              <a:xfrm>
                <a:off x="1766" y="2098"/>
                <a:ext cx="14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2550013" y="1411444"/>
            <a:ext cx="48634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12 : 3 = 4 (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   </a:t>
            </a:r>
          </a:p>
        </p:txBody>
      </p:sp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794425" y="1880329"/>
            <a:ext cx="6781241" cy="1266149"/>
            <a:chOff x="201" y="3080"/>
            <a:chExt cx="2620" cy="817"/>
          </a:xfrm>
        </p:grpSpPr>
        <p:sp>
          <p:nvSpPr>
            <p:cNvPr id="12" name="Text Box 59"/>
            <p:cNvSpPr txBox="1">
              <a:spLocks noChangeArrowheads="1"/>
            </p:cNvSpPr>
            <p:nvPr/>
          </p:nvSpPr>
          <p:spPr bwMode="auto">
            <a:xfrm>
              <a:off x="201" y="3234"/>
              <a:ext cx="2620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  </a:t>
              </a:r>
            </a:p>
          </p:txBody>
        </p:sp>
        <p:grpSp>
          <p:nvGrpSpPr>
            <p:cNvPr id="13" name="Group 60"/>
            <p:cNvGrpSpPr>
              <a:grpSpLocks/>
            </p:cNvGrpSpPr>
            <p:nvPr/>
          </p:nvGrpSpPr>
          <p:grpSpPr bwMode="auto">
            <a:xfrm>
              <a:off x="515" y="3080"/>
              <a:ext cx="251" cy="817"/>
              <a:chOff x="1766" y="2126"/>
              <a:chExt cx="251" cy="817"/>
            </a:xfrm>
          </p:grpSpPr>
          <p:sp>
            <p:nvSpPr>
              <p:cNvPr id="14" name="Text Box 61"/>
              <p:cNvSpPr txBox="1">
                <a:spLocks noChangeArrowheads="1"/>
              </p:cNvSpPr>
              <p:nvPr/>
            </p:nvSpPr>
            <p:spPr bwMode="auto">
              <a:xfrm>
                <a:off x="1766" y="2126"/>
                <a:ext cx="19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5" name="Text Box 62"/>
              <p:cNvSpPr txBox="1">
                <a:spLocks noChangeArrowheads="1"/>
              </p:cNvSpPr>
              <p:nvPr/>
            </p:nvSpPr>
            <p:spPr bwMode="auto">
              <a:xfrm>
                <a:off x="1777" y="2497"/>
                <a:ext cx="240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6" name="Line 63"/>
              <p:cNvSpPr>
                <a:spLocks noChangeShapeType="1"/>
              </p:cNvSpPr>
              <p:nvPr/>
            </p:nvSpPr>
            <p:spPr bwMode="auto">
              <a:xfrm>
                <a:off x="1772" y="2544"/>
                <a:ext cx="14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2550013" y="2835938"/>
            <a:ext cx="4348278" cy="770225"/>
            <a:chOff x="2882" y="3656"/>
            <a:chExt cx="1680" cy="497"/>
          </a:xfrm>
        </p:grpSpPr>
        <p:sp>
          <p:nvSpPr>
            <p:cNvPr id="18" name="Text Box 64"/>
            <p:cNvSpPr txBox="1">
              <a:spLocks noChangeArrowheads="1"/>
            </p:cNvSpPr>
            <p:nvPr/>
          </p:nvSpPr>
          <p:spPr bwMode="auto">
            <a:xfrm>
              <a:off x="2882" y="3696"/>
              <a:ext cx="1680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4    2 = 8 (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)   </a:t>
              </a:r>
            </a:p>
          </p:txBody>
        </p:sp>
        <p:sp>
          <p:nvSpPr>
            <p:cNvPr id="19" name="Text Box 65"/>
            <p:cNvSpPr txBox="1">
              <a:spLocks noChangeArrowheads="1"/>
            </p:cNvSpPr>
            <p:nvPr/>
          </p:nvSpPr>
          <p:spPr bwMode="auto">
            <a:xfrm>
              <a:off x="3092" y="3656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Symbol" panose="05050102010706020507" pitchFamily="18" charset="2"/>
                </a:rPr>
                <a:t>     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91"/>
          <p:cNvGrpSpPr>
            <a:grpSpLocks/>
          </p:cNvGrpSpPr>
          <p:nvPr/>
        </p:nvGrpSpPr>
        <p:grpSpPr bwMode="auto">
          <a:xfrm>
            <a:off x="980289" y="3630335"/>
            <a:ext cx="10265036" cy="1236705"/>
            <a:chOff x="385" y="4128"/>
            <a:chExt cx="3966" cy="798"/>
          </a:xfrm>
        </p:grpSpPr>
        <p:sp>
          <p:nvSpPr>
            <p:cNvPr id="21" name="Text Box 70"/>
            <p:cNvSpPr txBox="1">
              <a:spLocks noChangeArrowheads="1"/>
            </p:cNvSpPr>
            <p:nvPr/>
          </p:nvSpPr>
          <p:spPr bwMode="auto">
            <a:xfrm>
              <a:off x="385" y="4282"/>
              <a:ext cx="3966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b) Ta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  </a:t>
              </a:r>
            </a:p>
          </p:txBody>
        </p:sp>
        <p:grpSp>
          <p:nvGrpSpPr>
            <p:cNvPr id="22" name="Group 71"/>
            <p:cNvGrpSpPr>
              <a:grpSpLocks/>
            </p:cNvGrpSpPr>
            <p:nvPr/>
          </p:nvGrpSpPr>
          <p:grpSpPr bwMode="auto">
            <a:xfrm>
              <a:off x="1806" y="4128"/>
              <a:ext cx="245" cy="798"/>
              <a:chOff x="1566" y="2848"/>
              <a:chExt cx="245" cy="798"/>
            </a:xfrm>
          </p:grpSpPr>
          <p:sp>
            <p:nvSpPr>
              <p:cNvPr id="23" name="Text Box 72"/>
              <p:cNvSpPr txBox="1">
                <a:spLocks noChangeArrowheads="1"/>
              </p:cNvSpPr>
              <p:nvPr/>
            </p:nvSpPr>
            <p:spPr bwMode="auto">
              <a:xfrm>
                <a:off x="1566" y="2848"/>
                <a:ext cx="19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4" name="Text Box 73"/>
              <p:cNvSpPr txBox="1">
                <a:spLocks noChangeArrowheads="1"/>
              </p:cNvSpPr>
              <p:nvPr/>
            </p:nvSpPr>
            <p:spPr bwMode="auto">
              <a:xfrm>
                <a:off x="1571" y="3200"/>
                <a:ext cx="240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5" name="Line 74"/>
              <p:cNvSpPr>
                <a:spLocks noChangeShapeType="1"/>
              </p:cNvSpPr>
              <p:nvPr/>
            </p:nvSpPr>
            <p:spPr bwMode="auto">
              <a:xfrm>
                <a:off x="1581" y="3270"/>
                <a:ext cx="14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" name="Group 86"/>
          <p:cNvGrpSpPr>
            <a:grpSpLocks/>
          </p:cNvGrpSpPr>
          <p:nvPr/>
        </p:nvGrpSpPr>
        <p:grpSpPr bwMode="auto">
          <a:xfrm>
            <a:off x="3439627" y="4921128"/>
            <a:ext cx="5688995" cy="1230497"/>
            <a:chOff x="768" y="3673"/>
            <a:chExt cx="2198" cy="794"/>
          </a:xfrm>
        </p:grpSpPr>
        <p:sp>
          <p:nvSpPr>
            <p:cNvPr id="27" name="Text Box 76"/>
            <p:cNvSpPr txBox="1">
              <a:spLocks noChangeArrowheads="1"/>
            </p:cNvSpPr>
            <p:nvPr/>
          </p:nvSpPr>
          <p:spPr bwMode="auto">
            <a:xfrm>
              <a:off x="768" y="3798"/>
              <a:ext cx="2198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          =  8 (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)   </a:t>
              </a:r>
            </a:p>
          </p:txBody>
        </p:sp>
        <p:grpSp>
          <p:nvGrpSpPr>
            <p:cNvPr id="28" name="Group 85"/>
            <p:cNvGrpSpPr>
              <a:grpSpLocks/>
            </p:cNvGrpSpPr>
            <p:nvPr/>
          </p:nvGrpSpPr>
          <p:grpSpPr bwMode="auto">
            <a:xfrm>
              <a:off x="1312" y="3673"/>
              <a:ext cx="243" cy="794"/>
              <a:chOff x="1312" y="3673"/>
              <a:chExt cx="243" cy="794"/>
            </a:xfrm>
          </p:grpSpPr>
          <p:sp>
            <p:nvSpPr>
              <p:cNvPr id="30" name="Text Box 78"/>
              <p:cNvSpPr txBox="1">
                <a:spLocks noChangeArrowheads="1"/>
              </p:cNvSpPr>
              <p:nvPr/>
            </p:nvSpPr>
            <p:spPr bwMode="auto">
              <a:xfrm>
                <a:off x="1312" y="3673"/>
                <a:ext cx="19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1" name="Text Box 79"/>
              <p:cNvSpPr txBox="1">
                <a:spLocks noChangeArrowheads="1"/>
              </p:cNvSpPr>
              <p:nvPr/>
            </p:nvSpPr>
            <p:spPr bwMode="auto">
              <a:xfrm>
                <a:off x="1315" y="4021"/>
                <a:ext cx="240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 </a:t>
                </a:r>
              </a:p>
            </p:txBody>
          </p:sp>
          <p:sp>
            <p:nvSpPr>
              <p:cNvPr id="32" name="Line 80"/>
              <p:cNvSpPr>
                <a:spLocks noChangeShapeType="1"/>
              </p:cNvSpPr>
              <p:nvPr/>
            </p:nvSpPr>
            <p:spPr bwMode="auto">
              <a:xfrm>
                <a:off x="1312" y="4073"/>
                <a:ext cx="14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 Box 84"/>
            <p:cNvSpPr txBox="1">
              <a:spLocks noChangeArrowheads="1"/>
            </p:cNvSpPr>
            <p:nvPr/>
          </p:nvSpPr>
          <p:spPr bwMode="auto">
            <a:xfrm>
              <a:off x="1056" y="3750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Symbol" panose="05050102010706020507" pitchFamily="18" charset="2"/>
                </a:rPr>
                <a:t>     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582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5561" y="117813"/>
                <a:ext cx="11603865" cy="1597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toán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12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kẹo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kẹo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bao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nhiêu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1" y="117813"/>
                <a:ext cx="11603865" cy="1597040"/>
              </a:xfrm>
              <a:prstGeom prst="rect">
                <a:avLst/>
              </a:prstGeom>
              <a:blipFill>
                <a:blip r:embed="rId3"/>
                <a:stretch>
                  <a:fillRect l="-735" t="-6870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utoShape 30"/>
          <p:cNvSpPr>
            <a:spLocks noChangeArrowheads="1"/>
          </p:cNvSpPr>
          <p:nvPr/>
        </p:nvSpPr>
        <p:spPr bwMode="gray">
          <a:xfrm>
            <a:off x="1631852" y="2545081"/>
            <a:ext cx="8131126" cy="3291171"/>
          </a:xfrm>
          <a:prstGeom prst="roundRect">
            <a:avLst>
              <a:gd name="adj" fmla="val 10889"/>
            </a:avLst>
          </a:prstGeom>
          <a:solidFill>
            <a:srgbClr val="FFFFFF"/>
          </a:solidFill>
          <a:ln w="38100">
            <a:solidFill>
              <a:srgbClr val="3366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</a:t>
            </a:r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>
            <a:off x="4280449" y="2575756"/>
            <a:ext cx="30183" cy="329117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6200000">
            <a:off x="5577663" y="2382760"/>
            <a:ext cx="123969" cy="7399251"/>
          </a:xfrm>
          <a:prstGeom prst="leftBrace">
            <a:avLst>
              <a:gd name="adj1" fmla="val 12549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47"/>
          <p:cNvSpPr txBox="1">
            <a:spLocks noChangeArrowheads="1"/>
          </p:cNvSpPr>
          <p:nvPr/>
        </p:nvSpPr>
        <p:spPr bwMode="auto">
          <a:xfrm>
            <a:off x="5031599" y="6144370"/>
            <a:ext cx="1641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utoShape 54"/>
          <p:cNvSpPr>
            <a:spLocks/>
          </p:cNvSpPr>
          <p:nvPr/>
        </p:nvSpPr>
        <p:spPr bwMode="auto">
          <a:xfrm rot="5400000">
            <a:off x="6910064" y="-40668"/>
            <a:ext cx="154726" cy="4898578"/>
          </a:xfrm>
          <a:prstGeom prst="leftBrace">
            <a:avLst>
              <a:gd name="adj1" fmla="val 88542"/>
              <a:gd name="adj2" fmla="val 49995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 Box 55"/>
          <p:cNvSpPr txBox="1">
            <a:spLocks noChangeArrowheads="1"/>
          </p:cNvSpPr>
          <p:nvPr/>
        </p:nvSpPr>
        <p:spPr bwMode="auto">
          <a:xfrm>
            <a:off x="5969619" y="1626072"/>
            <a:ext cx="20420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8405499" y="0"/>
            <a:ext cx="3544527" cy="98801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NHÓM: 2 PHÚT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0020" y="2781710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9113" y="2794102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60743" y="2812032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74085" y="2830344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8434" y="2853199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97558" y="2830344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75270" y="4249762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26859" y="4279319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49361" y="4266850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74085" y="4276121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5750" y="4329908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05499" y="4318907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flipH="1">
            <a:off x="6987427" y="2575756"/>
            <a:ext cx="0" cy="326644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61860" y="2794102"/>
            <a:ext cx="941712" cy="137863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858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7425" y="212775"/>
                <a:ext cx="12024575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</m:ctrlPr>
                      </m:fPr>
                      <m:num>
                        <m:r>
                          <a:rPr lang="en-US" sz="44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𝟐</m:t>
                        </m:r>
                      </m:num>
                      <m:den>
                        <m:r>
                          <a:rPr lang="en-US" sz="44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25" y="212775"/>
                <a:ext cx="12024575" cy="1747466"/>
              </a:xfrm>
              <a:prstGeom prst="rect">
                <a:avLst/>
              </a:prstGeom>
              <a:blipFill>
                <a:blip r:embed="rId3"/>
                <a:stretch>
                  <a:fillRect l="-862" t="-6969" b="-6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85179" y="2276251"/>
                <a:ext cx="8614992" cy="3633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4400" b="1" dirty="0" err="1">
                    <a:latin typeface="Times New Roman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400" b="1" dirty="0"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</m:ctrlPr>
                      </m:fPr>
                      <m:num>
                        <m:r>
                          <a:rPr lang="en-US" sz="4400" b="1" i="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𝟐</m:t>
                        </m:r>
                      </m:num>
                      <m:den>
                        <m:r>
                          <a:rPr lang="en-US" sz="4400" b="1" i="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</m:ctrlPr>
                      </m:fPr>
                      <m:num>
                        <m:r>
                          <a:rPr lang="en-US" sz="4400" b="1" i="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𝟐</m:t>
                        </m:r>
                      </m:num>
                      <m:den>
                        <m:r>
                          <a:rPr lang="en-US" sz="4400" b="1" i="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Gochi Hand"/>
                            <a:cs typeface="Cambria Math" panose="02040503050406030204" charset="0"/>
                            <a:sym typeface="Gochi Hand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=  8 (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: 8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179" y="2276251"/>
                <a:ext cx="8614992" cy="3633431"/>
              </a:xfrm>
              <a:prstGeom prst="rect">
                <a:avLst/>
              </a:prstGeom>
              <a:blipFill>
                <a:blip r:embed="rId4"/>
                <a:stretch>
                  <a:fillRect t="-3188" b="-72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5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012" y="969335"/>
            <a:ext cx="11456893" cy="368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latin typeface="Arial Rounded MT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7937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encils-16_9">
  <a:themeElements>
    <a:clrScheme name="Sho-COLORS">
      <a:dk1>
        <a:srgbClr val="0D0707"/>
      </a:dk1>
      <a:lt1>
        <a:srgbClr val="FFFFFF"/>
      </a:lt1>
      <a:dk2>
        <a:srgbClr val="3600A1"/>
      </a:dk2>
      <a:lt2>
        <a:srgbClr val="FED73F"/>
      </a:lt2>
      <a:accent1>
        <a:srgbClr val="FE0000"/>
      </a:accent1>
      <a:accent2>
        <a:srgbClr val="FF6600"/>
      </a:accent2>
      <a:accent3>
        <a:srgbClr val="01D1FB"/>
      </a:accent3>
      <a:accent4>
        <a:srgbClr val="01CF31"/>
      </a:accent4>
      <a:accent5>
        <a:srgbClr val="D5D8DF"/>
      </a:accent5>
      <a:accent6>
        <a:srgbClr val="01296E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346</Words>
  <Application>Microsoft Office PowerPoint</Application>
  <PresentationFormat>Widescreen</PresentationFormat>
  <Paragraphs>90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.VnHelvetInsH</vt:lpstr>
      <vt:lpstr>Arial</vt:lpstr>
      <vt:lpstr>Arial Rounded MT Bold</vt:lpstr>
      <vt:lpstr>Calibri</vt:lpstr>
      <vt:lpstr>Calibri Light</vt:lpstr>
      <vt:lpstr>Cambria Math</vt:lpstr>
      <vt:lpstr>HP001 5 hàng</vt:lpstr>
      <vt:lpstr>Times New Roman</vt:lpstr>
      <vt:lpstr>1_Chủ đề của Office</vt:lpstr>
      <vt:lpstr>1_Office Theme</vt:lpstr>
      <vt:lpstr>2_Office Theme</vt:lpstr>
      <vt:lpstr>4_Default Design</vt:lpstr>
      <vt:lpstr>Pencils-16_9</vt:lpstr>
      <vt:lpstr>5_Default Design</vt:lpstr>
      <vt:lpstr>4_Office Theme</vt:lpstr>
      <vt:lpstr>Office Theme</vt:lpstr>
      <vt:lpstr> TRƯỜNG TIỂU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Vũ Minh Hiếu</cp:lastModifiedBy>
  <cp:revision>35</cp:revision>
  <dcterms:created xsi:type="dcterms:W3CDTF">2023-02-26T01:58:09Z</dcterms:created>
  <dcterms:modified xsi:type="dcterms:W3CDTF">2023-03-19T14:49:01Z</dcterms:modified>
</cp:coreProperties>
</file>