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3.wav" ContentType="audio/x-wav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media/audio8.wav" ContentType="audio/x-wav"/>
  <Override PartName="/ppt/media/audio9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4"/>
  </p:notesMasterIdLst>
  <p:sldIdLst>
    <p:sldId id="378" r:id="rId5"/>
    <p:sldId id="308" r:id="rId6"/>
    <p:sldId id="445" r:id="rId7"/>
    <p:sldId id="446" r:id="rId8"/>
    <p:sldId id="447" r:id="rId9"/>
    <p:sldId id="307" r:id="rId10"/>
    <p:sldId id="303" r:id="rId11"/>
    <p:sldId id="309" r:id="rId12"/>
    <p:sldId id="310" r:id="rId13"/>
    <p:sldId id="300" r:id="rId14"/>
    <p:sldId id="298" r:id="rId15"/>
    <p:sldId id="301" r:id="rId16"/>
    <p:sldId id="452" r:id="rId17"/>
    <p:sldId id="454" r:id="rId18"/>
    <p:sldId id="453" r:id="rId19"/>
    <p:sldId id="302" r:id="rId20"/>
    <p:sldId id="382" r:id="rId21"/>
    <p:sldId id="449" r:id="rId22"/>
    <p:sldId id="380" r:id="rId23"/>
    <p:sldId id="459" r:id="rId24"/>
    <p:sldId id="384" r:id="rId25"/>
    <p:sldId id="456" r:id="rId26"/>
    <p:sldId id="462" r:id="rId27"/>
    <p:sldId id="457" r:id="rId28"/>
    <p:sldId id="458" r:id="rId29"/>
    <p:sldId id="460" r:id="rId30"/>
    <p:sldId id="461" r:id="rId31"/>
    <p:sldId id="280" r:id="rId32"/>
    <p:sldId id="463" r:id="rId33"/>
  </p:sldIdLst>
  <p:sldSz cx="12192000" cy="6858000"/>
  <p:notesSz cx="6858000" cy="9144000"/>
  <p:embeddedFontLst>
    <p:embeddedFont>
      <p:font typeface=".VnArial" panose="020B7200000000000000" pitchFamily="34" charset="0"/>
      <p:regular r:id="rId35"/>
      <p:bold r:id="rId36"/>
      <p:italic r:id="rId37"/>
      <p:boldItalic r:id="rId38"/>
    </p:embeddedFont>
    <p:embeddedFont>
      <p:font typeface=".VnHelvetInsH" panose="020B7200000000000000" pitchFamily="34" charset="0"/>
      <p:regular r:id="rId39"/>
    </p:embeddedFont>
    <p:embeddedFont>
      <p:font typeface=".VnTime" panose="020B7200000000000000" pitchFamily="34" charset="0"/>
      <p:regular r:id="rId40"/>
      <p:bold r:id="rId41"/>
      <p:italic r:id="rId42"/>
      <p:boldItalic r:id="rId43"/>
    </p:embeddedFont>
    <p:embeddedFont>
      <p:font typeface=".VnTimeH" panose="020B7200000000000000" pitchFamily="34" charset="0"/>
      <p:regular r:id="rId44"/>
      <p:bold r:id="rId45"/>
      <p:italic r:id="rId46"/>
      <p:boldItalic r:id="rId47"/>
    </p:embeddedFont>
    <p:embeddedFont>
      <p:font typeface="Arial Black" panose="020B0A04020102020204" pitchFamily="34" charset="0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mbria" panose="02040503050406030204" pitchFamily="18" charset="0"/>
      <p:regular r:id="rId55"/>
      <p:bold r:id="rId56"/>
      <p:italic r:id="rId57"/>
      <p:boldItalic r:id="rId58"/>
    </p:embeddedFont>
    <p:embeddedFont>
      <p:font typeface="HP001 4 hàng" panose="020B0604020202020204" charset="0"/>
      <p:regular r:id="rId59"/>
      <p:bold r:id="rId60"/>
    </p:embeddedFont>
    <p:embeddedFont>
      <p:font typeface="Impact" panose="020B0806030902050204" pitchFamily="34" charset="0"/>
      <p:regular r:id="rId61"/>
    </p:embeddedFont>
    <p:embeddedFont>
      <p:font typeface="Times" panose="02020603050405020304" pitchFamily="18" charset="0"/>
      <p:regular r:id="rId62"/>
      <p:bold r:id="rId63"/>
      <p:italic r:id="rId64"/>
      <p:boldItalic r:id="rId65"/>
    </p:embeddedFont>
    <p:embeddedFont>
      <p:font typeface="Trebuchet MS" panose="020B0603020202020204" pitchFamily="34" charset="0"/>
      <p:regular r:id="rId66"/>
      <p:bold r:id="rId67"/>
      <p:italic r:id="rId68"/>
      <p:boldItalic r:id="rId69"/>
    </p:embeddedFont>
    <p:embeddedFont>
      <p:font typeface="VNI-Times" pitchFamily="2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B2FEF-98F6-4B43-92CC-BAF47A065E4F}" v="15" dt="2019-09-28T10:43:46.791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63" Type="http://schemas.openxmlformats.org/officeDocument/2006/relationships/font" Target="fonts/font29.fntdata"/><Relationship Id="rId68" Type="http://schemas.openxmlformats.org/officeDocument/2006/relationships/font" Target="fonts/font34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font" Target="fonts/font32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2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font" Target="fonts/font35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7.fntdata"/><Relationship Id="rId72" Type="http://schemas.openxmlformats.org/officeDocument/2006/relationships/font" Target="fonts/font3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font" Target="fonts/font33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70" Type="http://schemas.openxmlformats.org/officeDocument/2006/relationships/font" Target="fonts/font36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73" Type="http://schemas.openxmlformats.org/officeDocument/2006/relationships/font" Target="fonts/font39.fntdata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5.fntdata"/><Relationship Id="rId34" Type="http://schemas.openxmlformats.org/officeDocument/2006/relationships/notesMaster" Target="notesMasters/notesMaster1.xml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37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EB8AF-9D65-4004-9106-3E45E0B4FC8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4175-C2C5-4A28-BBDE-CAF89D516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2DC10D7-B3E5-CD22-6B80-0409528E7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EFDBDB4-93B1-DA54-EDE6-B7B1D918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D7127B0-7BFB-0E89-7BCE-F2DAB6A1A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C4282F-F996-45F6-A640-390EA7D718F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2DC10D7-B3E5-CD22-6B80-0409528E7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EFDBDB4-93B1-DA54-EDE6-B7B1D918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D7127B0-7BFB-0E89-7BCE-F2DAB6A1A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C4282F-F996-45F6-A640-390EA7D718F1}" type="slidenum"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79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2DC10D7-B3E5-CD22-6B80-0409528E7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EFDBDB4-93B1-DA54-EDE6-B7B1D918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D7127B0-7BFB-0E89-7BCE-F2DAB6A1A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C4282F-F996-45F6-A640-390EA7D718F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1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A170-DCF3-4A0C-8C33-3E16DB22A0EB}" type="datetimeFigureOut">
              <a:rPr lang="en-US"/>
              <a:t>10/13/2022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43922-10E5-405E-87F2-C6D6F2579D77}" type="slidenum">
              <a:rPr lang="en-US" altLang="vi-VN"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544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14.gif"/><Relationship Id="rId5" Type="http://schemas.openxmlformats.org/officeDocument/2006/relationships/audio" Target="../media/audio7.wav"/><Relationship Id="rId10" Type="http://schemas.openxmlformats.org/officeDocument/2006/relationships/image" Target="../media/image13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7.wav"/><Relationship Id="rId11" Type="http://schemas.openxmlformats.org/officeDocument/2006/relationships/image" Target="../media/image14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7.wav"/><Relationship Id="rId11" Type="http://schemas.openxmlformats.org/officeDocument/2006/relationships/image" Target="../media/image14.gif"/><Relationship Id="rId5" Type="http://schemas.openxmlformats.org/officeDocument/2006/relationships/audio" Target="../media/audio6.wav"/><Relationship Id="rId10" Type="http://schemas.openxmlformats.org/officeDocument/2006/relationships/image" Target="../media/image12.jpeg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7.wav"/><Relationship Id="rId11" Type="http://schemas.openxmlformats.org/officeDocument/2006/relationships/image" Target="../media/image14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14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7.wav"/><Relationship Id="rId11" Type="http://schemas.openxmlformats.org/officeDocument/2006/relationships/image" Target="../media/image14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108824F2-50B6-1F0F-B6C1-82D4D766F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4"/>
            <a:ext cx="12357101" cy="6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23EC8F-A593-3515-38EE-849256DA8CFC}"/>
              </a:ext>
            </a:extLst>
          </p:cNvPr>
          <p:cNvSpPr txBox="1"/>
          <p:nvPr/>
        </p:nvSpPr>
        <p:spPr>
          <a:xfrm>
            <a:off x="3889636" y="2238441"/>
            <a:ext cx="4425972" cy="24520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36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 defTabSz="914377">
              <a:defRPr/>
            </a:pPr>
            <a:r>
              <a:rPr lang="vi-VN" spc="51" dirty="0">
                <a:solidFill>
                  <a:schemeClr val="accent5"/>
                </a:solidFill>
                <a:effectLst/>
                <a:cs typeface="+mn-cs"/>
              </a:rPr>
              <a:t> </a:t>
            </a:r>
            <a:r>
              <a:rPr lang="en-US" sz="5867" spc="51" dirty="0">
                <a:solidFill>
                  <a:schemeClr val="accent5"/>
                </a:solidFill>
                <a:effectLst/>
                <a:latin typeface="Calibri" panose="020F0502020204030204"/>
                <a:cs typeface="+mn-cs"/>
              </a:rPr>
              <a:t>MÔN TOÁN</a:t>
            </a:r>
          </a:p>
          <a:p>
            <a:pPr defTabSz="914377">
              <a:defRPr/>
            </a:pPr>
            <a:r>
              <a:rPr lang="en-US" sz="5867" spc="51" dirty="0">
                <a:solidFill>
                  <a:schemeClr val="accent5"/>
                </a:solidFill>
                <a:effectLst/>
                <a:latin typeface="Calibri" panose="020F0502020204030204"/>
                <a:cs typeface="+mn-cs"/>
              </a:rPr>
              <a:t>LỚP 4A3</a:t>
            </a:r>
            <a:endParaRPr lang="vi-VN" sz="2667" spc="51" dirty="0">
              <a:solidFill>
                <a:schemeClr val="accent5"/>
              </a:solidFill>
              <a:effectLst/>
              <a:cs typeface="+mn-cs"/>
            </a:endParaRPr>
          </a:p>
          <a:p>
            <a:pPr defTabSz="914377">
              <a:defRPr/>
            </a:pPr>
            <a:endParaRPr lang="vi-VN" spc="51" dirty="0">
              <a:solidFill>
                <a:schemeClr val="accent5"/>
              </a:solidFill>
              <a:effectLst/>
              <a:cs typeface="+mn-cs"/>
            </a:endParaRPr>
          </a:p>
        </p:txBody>
      </p:sp>
      <p:sp>
        <p:nvSpPr>
          <p:cNvPr id="8" name="WordArt 12">
            <a:extLst>
              <a:ext uri="{FF2B5EF4-FFF2-40B4-BE49-F238E27FC236}">
                <a16:creationId xmlns:a16="http://schemas.microsoft.com/office/drawing/2014/main" id="{695DF39C-F363-F36B-E632-98A498002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337" y="1196808"/>
            <a:ext cx="11012570" cy="138466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defTabSz="1219140">
              <a:defRPr/>
            </a:pP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CHÀO MỪNG THẦY CÔ ĐẾN VỚI TIẾT HỌC</a:t>
            </a:r>
          </a:p>
        </p:txBody>
      </p:sp>
      <p:pic>
        <p:nvPicPr>
          <p:cNvPr id="53254" name="Somewhere-July_3u7nv">
            <a:hlinkClick r:id="" action="ppaction://media"/>
            <a:extLst>
              <a:ext uri="{FF2B5EF4-FFF2-40B4-BE49-F238E27FC236}">
                <a16:creationId xmlns:a16="http://schemas.microsoft.com/office/drawing/2014/main" id="{CC3F24A8-0CF8-B4A5-5B29-198E1730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17" y="62822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99699A70-A79F-6144-648C-28919BB9B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87" y="158039"/>
            <a:ext cx="77041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HẢI 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 GIÁO VIÊN DẠY GIỎI CẤP QUẬN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B5991-03D3-0A81-17E0-E0959EE7E251}"/>
              </a:ext>
            </a:extLst>
          </p:cNvPr>
          <p:cNvSpPr txBox="1"/>
          <p:nvPr/>
        </p:nvSpPr>
        <p:spPr>
          <a:xfrm>
            <a:off x="3407866" y="4219336"/>
            <a:ext cx="75914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1E2EA-36BB-1119-2B2C-6A9E776C0CD7}"/>
              </a:ext>
            </a:extLst>
          </p:cNvPr>
          <p:cNvSpPr txBox="1"/>
          <p:nvPr/>
        </p:nvSpPr>
        <p:spPr>
          <a:xfrm>
            <a:off x="1831975" y="5015079"/>
            <a:ext cx="86931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-4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b="1" spc="-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Tiểu </a:t>
            </a:r>
            <a:r>
              <a:rPr lang="en-US" altLang="zh-CN" sz="3600" b="1" spc="-4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spc="-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-4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600" b="1" spc="-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-4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Lâm</a:t>
            </a:r>
            <a:r>
              <a:rPr lang="en-US" altLang="zh-CN" sz="3600" b="1" spc="-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sz="3600" b="1" spc="-4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Quận</a:t>
            </a:r>
            <a:r>
              <a:rPr lang="en-US" altLang="zh-CN" sz="3600" b="1" spc="-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-4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Hải</a:t>
            </a:r>
            <a:r>
              <a:rPr lang="en-US" altLang="zh-CN" sz="3600" b="1" spc="-4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An</a:t>
            </a:r>
            <a:endParaRPr lang="zh-CN" altLang="en-US" sz="3600" b="1" spc="-400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9C4E7BBF-BD08-4C05-8AC6-5E6BE3084648}"/>
              </a:ext>
            </a:extLst>
          </p:cNvPr>
          <p:cNvCxnSpPr/>
          <p:nvPr/>
        </p:nvCxnSpPr>
        <p:spPr>
          <a:xfrm>
            <a:off x="3396213" y="461427"/>
            <a:ext cx="0" cy="5087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B3C3E1F-E7E6-48E4-955D-8D8DCFD6A1F3}"/>
              </a:ext>
            </a:extLst>
          </p:cNvPr>
          <p:cNvSpPr txBox="1"/>
          <p:nvPr/>
        </p:nvSpPr>
        <p:spPr>
          <a:xfrm flipH="1">
            <a:off x="802139" y="2598003"/>
            <a:ext cx="297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b + 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B547CC0-F747-494E-B107-733B93CB99D6}"/>
              </a:ext>
            </a:extLst>
          </p:cNvPr>
          <p:cNvSpPr txBox="1"/>
          <p:nvPr/>
        </p:nvSpPr>
        <p:spPr>
          <a:xfrm flipH="1">
            <a:off x="774330" y="1767006"/>
            <a:ext cx="198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b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C751152-FE34-4E4A-AFCB-653B3FCA299A}"/>
              </a:ext>
            </a:extLst>
          </p:cNvPr>
          <p:cNvSpPr/>
          <p:nvPr/>
        </p:nvSpPr>
        <p:spPr>
          <a:xfrm>
            <a:off x="3774244" y="429736"/>
            <a:ext cx="8179216" cy="5597604"/>
          </a:xfrm>
          <a:custGeom>
            <a:avLst/>
            <a:gdLst>
              <a:gd name="connsiteX0" fmla="*/ 0 w 7697726"/>
              <a:gd name="connsiteY0" fmla="*/ 738815 h 4432802"/>
              <a:gd name="connsiteX1" fmla="*/ 738815 w 7697726"/>
              <a:gd name="connsiteY1" fmla="*/ 0 h 4432802"/>
              <a:gd name="connsiteX2" fmla="*/ 1367736 w 7697726"/>
              <a:gd name="connsiteY2" fmla="*/ 0 h 4432802"/>
              <a:gd name="connsiteX3" fmla="*/ 2121059 w 7697726"/>
              <a:gd name="connsiteY3" fmla="*/ 0 h 4432802"/>
              <a:gd name="connsiteX4" fmla="*/ 2749979 w 7697726"/>
              <a:gd name="connsiteY4" fmla="*/ 0 h 4432802"/>
              <a:gd name="connsiteX5" fmla="*/ 3378900 w 7697726"/>
              <a:gd name="connsiteY5" fmla="*/ 0 h 4432802"/>
              <a:gd name="connsiteX6" fmla="*/ 3945620 w 7697726"/>
              <a:gd name="connsiteY6" fmla="*/ 0 h 4432802"/>
              <a:gd name="connsiteX7" fmla="*/ 4574541 w 7697726"/>
              <a:gd name="connsiteY7" fmla="*/ 0 h 4432802"/>
              <a:gd name="connsiteX8" fmla="*/ 5390065 w 7697726"/>
              <a:gd name="connsiteY8" fmla="*/ 0 h 4432802"/>
              <a:gd name="connsiteX9" fmla="*/ 6081186 w 7697726"/>
              <a:gd name="connsiteY9" fmla="*/ 0 h 4432802"/>
              <a:gd name="connsiteX10" fmla="*/ 6958911 w 7697726"/>
              <a:gd name="connsiteY10" fmla="*/ 0 h 4432802"/>
              <a:gd name="connsiteX11" fmla="*/ 7697726 w 7697726"/>
              <a:gd name="connsiteY11" fmla="*/ 738815 h 4432802"/>
              <a:gd name="connsiteX12" fmla="*/ 7697726 w 7697726"/>
              <a:gd name="connsiteY12" fmla="*/ 1329849 h 4432802"/>
              <a:gd name="connsiteX13" fmla="*/ 7697726 w 7697726"/>
              <a:gd name="connsiteY13" fmla="*/ 1920884 h 4432802"/>
              <a:gd name="connsiteX14" fmla="*/ 7697726 w 7697726"/>
              <a:gd name="connsiteY14" fmla="*/ 2541470 h 4432802"/>
              <a:gd name="connsiteX15" fmla="*/ 7697726 w 7697726"/>
              <a:gd name="connsiteY15" fmla="*/ 3102953 h 4432802"/>
              <a:gd name="connsiteX16" fmla="*/ 7697726 w 7697726"/>
              <a:gd name="connsiteY16" fmla="*/ 3693987 h 4432802"/>
              <a:gd name="connsiteX17" fmla="*/ 6958911 w 7697726"/>
              <a:gd name="connsiteY17" fmla="*/ 4432802 h 4432802"/>
              <a:gd name="connsiteX18" fmla="*/ 6454392 w 7697726"/>
              <a:gd name="connsiteY18" fmla="*/ 4432802 h 4432802"/>
              <a:gd name="connsiteX19" fmla="*/ 5887672 w 7697726"/>
              <a:gd name="connsiteY19" fmla="*/ 4432802 h 4432802"/>
              <a:gd name="connsiteX20" fmla="*/ 5258751 w 7697726"/>
              <a:gd name="connsiteY20" fmla="*/ 4432802 h 4432802"/>
              <a:gd name="connsiteX21" fmla="*/ 4505429 w 7697726"/>
              <a:gd name="connsiteY21" fmla="*/ 4432802 h 4432802"/>
              <a:gd name="connsiteX22" fmla="*/ 3689905 w 7697726"/>
              <a:gd name="connsiteY22" fmla="*/ 4432802 h 4432802"/>
              <a:gd name="connsiteX23" fmla="*/ 2874381 w 7697726"/>
              <a:gd name="connsiteY23" fmla="*/ 4432802 h 4432802"/>
              <a:gd name="connsiteX24" fmla="*/ 2245460 w 7697726"/>
              <a:gd name="connsiteY24" fmla="*/ 4432802 h 4432802"/>
              <a:gd name="connsiteX25" fmla="*/ 1554339 w 7697726"/>
              <a:gd name="connsiteY25" fmla="*/ 4432802 h 4432802"/>
              <a:gd name="connsiteX26" fmla="*/ 738815 w 7697726"/>
              <a:gd name="connsiteY26" fmla="*/ 4432802 h 4432802"/>
              <a:gd name="connsiteX27" fmla="*/ 0 w 7697726"/>
              <a:gd name="connsiteY27" fmla="*/ 3693987 h 4432802"/>
              <a:gd name="connsiteX28" fmla="*/ 0 w 7697726"/>
              <a:gd name="connsiteY28" fmla="*/ 3073401 h 4432802"/>
              <a:gd name="connsiteX29" fmla="*/ 0 w 7697726"/>
              <a:gd name="connsiteY29" fmla="*/ 2511918 h 4432802"/>
              <a:gd name="connsiteX30" fmla="*/ 0 w 7697726"/>
              <a:gd name="connsiteY30" fmla="*/ 1979987 h 4432802"/>
              <a:gd name="connsiteX31" fmla="*/ 0 w 7697726"/>
              <a:gd name="connsiteY31" fmla="*/ 1477608 h 4432802"/>
              <a:gd name="connsiteX32" fmla="*/ 0 w 7697726"/>
              <a:gd name="connsiteY32" fmla="*/ 738815 h 443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97726" h="4432802" fill="none" extrusionOk="0">
                <a:moveTo>
                  <a:pt x="0" y="738815"/>
                </a:moveTo>
                <a:cubicBezTo>
                  <a:pt x="31431" y="325848"/>
                  <a:pt x="274133" y="-78395"/>
                  <a:pt x="738815" y="0"/>
                </a:cubicBezTo>
                <a:cubicBezTo>
                  <a:pt x="1052042" y="-4518"/>
                  <a:pt x="1146091" y="-12208"/>
                  <a:pt x="1367736" y="0"/>
                </a:cubicBezTo>
                <a:cubicBezTo>
                  <a:pt x="1589381" y="12208"/>
                  <a:pt x="1806163" y="-32586"/>
                  <a:pt x="2121059" y="0"/>
                </a:cubicBezTo>
                <a:cubicBezTo>
                  <a:pt x="2435955" y="32586"/>
                  <a:pt x="2448208" y="-1779"/>
                  <a:pt x="2749979" y="0"/>
                </a:cubicBezTo>
                <a:cubicBezTo>
                  <a:pt x="3051750" y="1779"/>
                  <a:pt x="3194106" y="23095"/>
                  <a:pt x="3378900" y="0"/>
                </a:cubicBezTo>
                <a:cubicBezTo>
                  <a:pt x="3563694" y="-23095"/>
                  <a:pt x="3803290" y="25140"/>
                  <a:pt x="3945620" y="0"/>
                </a:cubicBezTo>
                <a:cubicBezTo>
                  <a:pt x="4087950" y="-25140"/>
                  <a:pt x="4404417" y="15956"/>
                  <a:pt x="4574541" y="0"/>
                </a:cubicBezTo>
                <a:cubicBezTo>
                  <a:pt x="4744665" y="-15956"/>
                  <a:pt x="5040642" y="-22301"/>
                  <a:pt x="5390065" y="0"/>
                </a:cubicBezTo>
                <a:cubicBezTo>
                  <a:pt x="5739488" y="22301"/>
                  <a:pt x="5823102" y="-655"/>
                  <a:pt x="6081186" y="0"/>
                </a:cubicBezTo>
                <a:cubicBezTo>
                  <a:pt x="6339270" y="655"/>
                  <a:pt x="6590804" y="-24534"/>
                  <a:pt x="6958911" y="0"/>
                </a:cubicBezTo>
                <a:cubicBezTo>
                  <a:pt x="7301412" y="-69960"/>
                  <a:pt x="7638444" y="290123"/>
                  <a:pt x="7697726" y="738815"/>
                </a:cubicBezTo>
                <a:cubicBezTo>
                  <a:pt x="7688193" y="887337"/>
                  <a:pt x="7689416" y="1184980"/>
                  <a:pt x="7697726" y="1329849"/>
                </a:cubicBezTo>
                <a:cubicBezTo>
                  <a:pt x="7706036" y="1474718"/>
                  <a:pt x="7725164" y="1670682"/>
                  <a:pt x="7697726" y="1920884"/>
                </a:cubicBezTo>
                <a:cubicBezTo>
                  <a:pt x="7670288" y="2171087"/>
                  <a:pt x="7685485" y="2352048"/>
                  <a:pt x="7697726" y="2541470"/>
                </a:cubicBezTo>
                <a:cubicBezTo>
                  <a:pt x="7709967" y="2730892"/>
                  <a:pt x="7713987" y="2823922"/>
                  <a:pt x="7697726" y="3102953"/>
                </a:cubicBezTo>
                <a:cubicBezTo>
                  <a:pt x="7681465" y="3381984"/>
                  <a:pt x="7669274" y="3556294"/>
                  <a:pt x="7697726" y="3693987"/>
                </a:cubicBezTo>
                <a:cubicBezTo>
                  <a:pt x="7721940" y="4150157"/>
                  <a:pt x="7372041" y="4342044"/>
                  <a:pt x="6958911" y="4432802"/>
                </a:cubicBezTo>
                <a:cubicBezTo>
                  <a:pt x="6737788" y="4431693"/>
                  <a:pt x="6654441" y="4418960"/>
                  <a:pt x="6454392" y="4432802"/>
                </a:cubicBezTo>
                <a:cubicBezTo>
                  <a:pt x="6254343" y="4446644"/>
                  <a:pt x="6073008" y="4444033"/>
                  <a:pt x="5887672" y="4432802"/>
                </a:cubicBezTo>
                <a:cubicBezTo>
                  <a:pt x="5702336" y="4421571"/>
                  <a:pt x="5546399" y="4417798"/>
                  <a:pt x="5258751" y="4432802"/>
                </a:cubicBezTo>
                <a:cubicBezTo>
                  <a:pt x="4971103" y="4447806"/>
                  <a:pt x="4856379" y="4453105"/>
                  <a:pt x="4505429" y="4432802"/>
                </a:cubicBezTo>
                <a:cubicBezTo>
                  <a:pt x="4154479" y="4412499"/>
                  <a:pt x="3882886" y="4438420"/>
                  <a:pt x="3689905" y="4432802"/>
                </a:cubicBezTo>
                <a:cubicBezTo>
                  <a:pt x="3496924" y="4427184"/>
                  <a:pt x="3177663" y="4459119"/>
                  <a:pt x="2874381" y="4432802"/>
                </a:cubicBezTo>
                <a:cubicBezTo>
                  <a:pt x="2571099" y="4406485"/>
                  <a:pt x="2443152" y="4444368"/>
                  <a:pt x="2245460" y="4432802"/>
                </a:cubicBezTo>
                <a:cubicBezTo>
                  <a:pt x="2047768" y="4421236"/>
                  <a:pt x="1763979" y="4412507"/>
                  <a:pt x="1554339" y="4432802"/>
                </a:cubicBezTo>
                <a:cubicBezTo>
                  <a:pt x="1344699" y="4453097"/>
                  <a:pt x="1075950" y="4455151"/>
                  <a:pt x="738815" y="4432802"/>
                </a:cubicBezTo>
                <a:cubicBezTo>
                  <a:pt x="343537" y="4430373"/>
                  <a:pt x="-6919" y="4183393"/>
                  <a:pt x="0" y="3693987"/>
                </a:cubicBezTo>
                <a:cubicBezTo>
                  <a:pt x="17429" y="3408690"/>
                  <a:pt x="-22874" y="3343875"/>
                  <a:pt x="0" y="3073401"/>
                </a:cubicBezTo>
                <a:cubicBezTo>
                  <a:pt x="22874" y="2802927"/>
                  <a:pt x="12460" y="2654399"/>
                  <a:pt x="0" y="2511918"/>
                </a:cubicBezTo>
                <a:cubicBezTo>
                  <a:pt x="-12460" y="2369437"/>
                  <a:pt x="-19430" y="2228613"/>
                  <a:pt x="0" y="1979987"/>
                </a:cubicBezTo>
                <a:cubicBezTo>
                  <a:pt x="19430" y="1731361"/>
                  <a:pt x="3781" y="1687725"/>
                  <a:pt x="0" y="1477608"/>
                </a:cubicBezTo>
                <a:cubicBezTo>
                  <a:pt x="-3781" y="1267491"/>
                  <a:pt x="21033" y="939292"/>
                  <a:pt x="0" y="738815"/>
                </a:cubicBezTo>
                <a:close/>
              </a:path>
              <a:path w="7697726" h="4432802" stroke="0" extrusionOk="0">
                <a:moveTo>
                  <a:pt x="0" y="738815"/>
                </a:moveTo>
                <a:cubicBezTo>
                  <a:pt x="37228" y="340837"/>
                  <a:pt x="333944" y="-25557"/>
                  <a:pt x="738815" y="0"/>
                </a:cubicBezTo>
                <a:cubicBezTo>
                  <a:pt x="1049080" y="-30533"/>
                  <a:pt x="1228769" y="-10010"/>
                  <a:pt x="1367736" y="0"/>
                </a:cubicBezTo>
                <a:cubicBezTo>
                  <a:pt x="1506703" y="10010"/>
                  <a:pt x="1916257" y="8040"/>
                  <a:pt x="2183260" y="0"/>
                </a:cubicBezTo>
                <a:cubicBezTo>
                  <a:pt x="2450263" y="-8040"/>
                  <a:pt x="2637870" y="14076"/>
                  <a:pt x="2874381" y="0"/>
                </a:cubicBezTo>
                <a:cubicBezTo>
                  <a:pt x="3110892" y="-14076"/>
                  <a:pt x="3267179" y="24363"/>
                  <a:pt x="3503302" y="0"/>
                </a:cubicBezTo>
                <a:cubicBezTo>
                  <a:pt x="3739425" y="-24363"/>
                  <a:pt x="4082037" y="-6000"/>
                  <a:pt x="4318826" y="0"/>
                </a:cubicBezTo>
                <a:cubicBezTo>
                  <a:pt x="4555615" y="6000"/>
                  <a:pt x="4836635" y="-27756"/>
                  <a:pt x="5009948" y="0"/>
                </a:cubicBezTo>
                <a:cubicBezTo>
                  <a:pt x="5183261" y="27756"/>
                  <a:pt x="5379358" y="9691"/>
                  <a:pt x="5514466" y="0"/>
                </a:cubicBezTo>
                <a:cubicBezTo>
                  <a:pt x="5649574" y="-9691"/>
                  <a:pt x="5918132" y="-21078"/>
                  <a:pt x="6081186" y="0"/>
                </a:cubicBezTo>
                <a:cubicBezTo>
                  <a:pt x="6244240" y="21078"/>
                  <a:pt x="6702327" y="-27390"/>
                  <a:pt x="6958911" y="0"/>
                </a:cubicBezTo>
                <a:cubicBezTo>
                  <a:pt x="7366309" y="84277"/>
                  <a:pt x="7670759" y="297008"/>
                  <a:pt x="7697726" y="738815"/>
                </a:cubicBezTo>
                <a:cubicBezTo>
                  <a:pt x="7700503" y="998608"/>
                  <a:pt x="7709584" y="1161212"/>
                  <a:pt x="7697726" y="1359401"/>
                </a:cubicBezTo>
                <a:cubicBezTo>
                  <a:pt x="7685868" y="1557590"/>
                  <a:pt x="7725018" y="1723552"/>
                  <a:pt x="7697726" y="2009539"/>
                </a:cubicBezTo>
                <a:cubicBezTo>
                  <a:pt x="7670434" y="2295526"/>
                  <a:pt x="7676654" y="2370697"/>
                  <a:pt x="7697726" y="2600573"/>
                </a:cubicBezTo>
                <a:cubicBezTo>
                  <a:pt x="7718798" y="2830449"/>
                  <a:pt x="7694591" y="3034864"/>
                  <a:pt x="7697726" y="3162056"/>
                </a:cubicBezTo>
                <a:cubicBezTo>
                  <a:pt x="7700861" y="3289248"/>
                  <a:pt x="7672518" y="3527815"/>
                  <a:pt x="7697726" y="3693987"/>
                </a:cubicBezTo>
                <a:cubicBezTo>
                  <a:pt x="7679471" y="4147579"/>
                  <a:pt x="7446361" y="4427535"/>
                  <a:pt x="6958911" y="4432802"/>
                </a:cubicBezTo>
                <a:cubicBezTo>
                  <a:pt x="6836361" y="4456964"/>
                  <a:pt x="6566012" y="4432714"/>
                  <a:pt x="6392191" y="4432802"/>
                </a:cubicBezTo>
                <a:cubicBezTo>
                  <a:pt x="6218370" y="4432890"/>
                  <a:pt x="6065536" y="4410738"/>
                  <a:pt x="5763270" y="4432802"/>
                </a:cubicBezTo>
                <a:cubicBezTo>
                  <a:pt x="5461004" y="4454866"/>
                  <a:pt x="5313465" y="4464488"/>
                  <a:pt x="5009948" y="4432802"/>
                </a:cubicBezTo>
                <a:cubicBezTo>
                  <a:pt x="4706431" y="4401116"/>
                  <a:pt x="4590011" y="4468746"/>
                  <a:pt x="4194424" y="4432802"/>
                </a:cubicBezTo>
                <a:cubicBezTo>
                  <a:pt x="3798837" y="4396858"/>
                  <a:pt x="3897278" y="4446578"/>
                  <a:pt x="3689905" y="4432802"/>
                </a:cubicBezTo>
                <a:cubicBezTo>
                  <a:pt x="3482532" y="4419026"/>
                  <a:pt x="3268840" y="4456529"/>
                  <a:pt x="3123185" y="4432802"/>
                </a:cubicBezTo>
                <a:cubicBezTo>
                  <a:pt x="2977530" y="4409075"/>
                  <a:pt x="2621720" y="4427218"/>
                  <a:pt x="2494264" y="4432802"/>
                </a:cubicBezTo>
                <a:cubicBezTo>
                  <a:pt x="2366808" y="4438386"/>
                  <a:pt x="1854462" y="4455322"/>
                  <a:pt x="1678741" y="4432802"/>
                </a:cubicBezTo>
                <a:cubicBezTo>
                  <a:pt x="1503020" y="4410282"/>
                  <a:pt x="1197259" y="4406624"/>
                  <a:pt x="738815" y="4432802"/>
                </a:cubicBezTo>
                <a:cubicBezTo>
                  <a:pt x="307334" y="4421022"/>
                  <a:pt x="3744" y="4191886"/>
                  <a:pt x="0" y="3693987"/>
                </a:cubicBezTo>
                <a:cubicBezTo>
                  <a:pt x="-22258" y="3488575"/>
                  <a:pt x="-930" y="3254099"/>
                  <a:pt x="0" y="3132504"/>
                </a:cubicBezTo>
                <a:cubicBezTo>
                  <a:pt x="930" y="3010909"/>
                  <a:pt x="-17151" y="2806462"/>
                  <a:pt x="0" y="2630125"/>
                </a:cubicBezTo>
                <a:cubicBezTo>
                  <a:pt x="17151" y="2453788"/>
                  <a:pt x="17300" y="2299871"/>
                  <a:pt x="0" y="2039091"/>
                </a:cubicBezTo>
                <a:cubicBezTo>
                  <a:pt x="-17300" y="1778311"/>
                  <a:pt x="30720" y="1648787"/>
                  <a:pt x="0" y="1388953"/>
                </a:cubicBezTo>
                <a:cubicBezTo>
                  <a:pt x="-30720" y="1129119"/>
                  <a:pt x="13832" y="1001938"/>
                  <a:pt x="0" y="73881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prstDash val="lgDash"/>
            <a:extLst>
              <a:ext uri="{C807C97D-BFC1-408E-A445-0C87EB9F89A2}">
                <ask:lineSketchStyleProps xmlns:ask="http://schemas.microsoft.com/office/drawing/2018/sketchyshapes" sd="320978865">
                  <a:custGeom>
                    <a:avLst/>
                    <a:gdLst>
                      <a:gd name="connsiteX0" fmla="*/ 0 w 8179216"/>
                      <a:gd name="connsiteY0" fmla="*/ 932952 h 5597604"/>
                      <a:gd name="connsiteX1" fmla="*/ 785027 w 8179216"/>
                      <a:gd name="connsiteY1" fmla="*/ 0 h 5597604"/>
                      <a:gd name="connsiteX2" fmla="*/ 1453287 w 8179216"/>
                      <a:gd name="connsiteY2" fmla="*/ 0 h 5597604"/>
                      <a:gd name="connsiteX3" fmla="*/ 2253730 w 8179216"/>
                      <a:gd name="connsiteY3" fmla="*/ 0 h 5597604"/>
                      <a:gd name="connsiteX4" fmla="*/ 2921989 w 8179216"/>
                      <a:gd name="connsiteY4" fmla="*/ 0 h 5597604"/>
                      <a:gd name="connsiteX5" fmla="*/ 3590248 w 8179216"/>
                      <a:gd name="connsiteY5" fmla="*/ 0 h 5597604"/>
                      <a:gd name="connsiteX6" fmla="*/ 4192417 w 8179216"/>
                      <a:gd name="connsiteY6" fmla="*/ 0 h 5597604"/>
                      <a:gd name="connsiteX7" fmla="*/ 4860676 w 8179216"/>
                      <a:gd name="connsiteY7" fmla="*/ 0 h 5597604"/>
                      <a:gd name="connsiteX8" fmla="*/ 5727211 w 8179216"/>
                      <a:gd name="connsiteY8" fmla="*/ 0 h 5597604"/>
                      <a:gd name="connsiteX9" fmla="*/ 6461562 w 8179216"/>
                      <a:gd name="connsiteY9" fmla="*/ 0 h 5597604"/>
                      <a:gd name="connsiteX10" fmla="*/ 7394188 w 8179216"/>
                      <a:gd name="connsiteY10" fmla="*/ 0 h 5597604"/>
                      <a:gd name="connsiteX11" fmla="*/ 8179216 w 8179216"/>
                      <a:gd name="connsiteY11" fmla="*/ 932952 h 5597604"/>
                      <a:gd name="connsiteX12" fmla="*/ 8179216 w 8179216"/>
                      <a:gd name="connsiteY12" fmla="*/ 1679291 h 5597604"/>
                      <a:gd name="connsiteX13" fmla="*/ 8179216 w 8179216"/>
                      <a:gd name="connsiteY13" fmla="*/ 2425632 h 5597604"/>
                      <a:gd name="connsiteX14" fmla="*/ 8179216 w 8179216"/>
                      <a:gd name="connsiteY14" fmla="*/ 3209288 h 5597604"/>
                      <a:gd name="connsiteX15" fmla="*/ 8179216 w 8179216"/>
                      <a:gd name="connsiteY15" fmla="*/ 3918312 h 5597604"/>
                      <a:gd name="connsiteX16" fmla="*/ 8179216 w 8179216"/>
                      <a:gd name="connsiteY16" fmla="*/ 4664651 h 5597604"/>
                      <a:gd name="connsiteX17" fmla="*/ 7394188 w 8179216"/>
                      <a:gd name="connsiteY17" fmla="*/ 5597604 h 5597604"/>
                      <a:gd name="connsiteX18" fmla="*/ 6858111 w 8179216"/>
                      <a:gd name="connsiteY18" fmla="*/ 5597604 h 5597604"/>
                      <a:gd name="connsiteX19" fmla="*/ 6255943 w 8179216"/>
                      <a:gd name="connsiteY19" fmla="*/ 5597604 h 5597604"/>
                      <a:gd name="connsiteX20" fmla="*/ 5587683 w 8179216"/>
                      <a:gd name="connsiteY20" fmla="*/ 5597604 h 5597604"/>
                      <a:gd name="connsiteX21" fmla="*/ 4787241 w 8179216"/>
                      <a:gd name="connsiteY21" fmla="*/ 5597604 h 5597604"/>
                      <a:gd name="connsiteX22" fmla="*/ 3920707 w 8179216"/>
                      <a:gd name="connsiteY22" fmla="*/ 5597604 h 5597604"/>
                      <a:gd name="connsiteX23" fmla="*/ 3054172 w 8179216"/>
                      <a:gd name="connsiteY23" fmla="*/ 5597604 h 5597604"/>
                      <a:gd name="connsiteX24" fmla="*/ 2385912 w 8179216"/>
                      <a:gd name="connsiteY24" fmla="*/ 5597604 h 5597604"/>
                      <a:gd name="connsiteX25" fmla="*/ 1651562 w 8179216"/>
                      <a:gd name="connsiteY25" fmla="*/ 5597604 h 5597604"/>
                      <a:gd name="connsiteX26" fmla="*/ 785027 w 8179216"/>
                      <a:gd name="connsiteY26" fmla="*/ 5597604 h 5597604"/>
                      <a:gd name="connsiteX27" fmla="*/ 0 w 8179216"/>
                      <a:gd name="connsiteY27" fmla="*/ 4664651 h 5597604"/>
                      <a:gd name="connsiteX28" fmla="*/ 0 w 8179216"/>
                      <a:gd name="connsiteY28" fmla="*/ 3880994 h 5597604"/>
                      <a:gd name="connsiteX29" fmla="*/ 0 w 8179216"/>
                      <a:gd name="connsiteY29" fmla="*/ 3171971 h 5597604"/>
                      <a:gd name="connsiteX30" fmla="*/ 0 w 8179216"/>
                      <a:gd name="connsiteY30" fmla="*/ 2500265 h 5597604"/>
                      <a:gd name="connsiteX31" fmla="*/ 0 w 8179216"/>
                      <a:gd name="connsiteY31" fmla="*/ 1865877 h 5597604"/>
                      <a:gd name="connsiteX32" fmla="*/ 0 w 8179216"/>
                      <a:gd name="connsiteY32" fmla="*/ 932952 h 5597604"/>
                      <a:gd name="connsiteX0" fmla="*/ 0 w 8179216"/>
                      <a:gd name="connsiteY0" fmla="*/ 932952 h 5597604"/>
                      <a:gd name="connsiteX1" fmla="*/ 785027 w 8179216"/>
                      <a:gd name="connsiteY1" fmla="*/ 0 h 5597604"/>
                      <a:gd name="connsiteX2" fmla="*/ 1453287 w 8179216"/>
                      <a:gd name="connsiteY2" fmla="*/ 0 h 5597604"/>
                      <a:gd name="connsiteX3" fmla="*/ 2319822 w 8179216"/>
                      <a:gd name="connsiteY3" fmla="*/ 0 h 5597604"/>
                      <a:gd name="connsiteX4" fmla="*/ 3054172 w 8179216"/>
                      <a:gd name="connsiteY4" fmla="*/ 0 h 5597604"/>
                      <a:gd name="connsiteX5" fmla="*/ 3722432 w 8179216"/>
                      <a:gd name="connsiteY5" fmla="*/ 0 h 5597604"/>
                      <a:gd name="connsiteX6" fmla="*/ 4588967 w 8179216"/>
                      <a:gd name="connsiteY6" fmla="*/ 0 h 5597604"/>
                      <a:gd name="connsiteX7" fmla="*/ 5323318 w 8179216"/>
                      <a:gd name="connsiteY7" fmla="*/ 0 h 5597604"/>
                      <a:gd name="connsiteX8" fmla="*/ 5859393 w 8179216"/>
                      <a:gd name="connsiteY8" fmla="*/ 0 h 5597604"/>
                      <a:gd name="connsiteX9" fmla="*/ 6461562 w 8179216"/>
                      <a:gd name="connsiteY9" fmla="*/ 0 h 5597604"/>
                      <a:gd name="connsiteX10" fmla="*/ 7394188 w 8179216"/>
                      <a:gd name="connsiteY10" fmla="*/ 0 h 5597604"/>
                      <a:gd name="connsiteX11" fmla="*/ 8179216 w 8179216"/>
                      <a:gd name="connsiteY11" fmla="*/ 932952 h 5597604"/>
                      <a:gd name="connsiteX12" fmla="*/ 8179216 w 8179216"/>
                      <a:gd name="connsiteY12" fmla="*/ 1716609 h 5597604"/>
                      <a:gd name="connsiteX13" fmla="*/ 8179216 w 8179216"/>
                      <a:gd name="connsiteY13" fmla="*/ 2537583 h 5597604"/>
                      <a:gd name="connsiteX14" fmla="*/ 8179216 w 8179216"/>
                      <a:gd name="connsiteY14" fmla="*/ 3283922 h 5597604"/>
                      <a:gd name="connsiteX15" fmla="*/ 8179216 w 8179216"/>
                      <a:gd name="connsiteY15" fmla="*/ 3992945 h 5597604"/>
                      <a:gd name="connsiteX16" fmla="*/ 8179216 w 8179216"/>
                      <a:gd name="connsiteY16" fmla="*/ 4664651 h 5597604"/>
                      <a:gd name="connsiteX17" fmla="*/ 7394188 w 8179216"/>
                      <a:gd name="connsiteY17" fmla="*/ 5597604 h 5597604"/>
                      <a:gd name="connsiteX18" fmla="*/ 6792020 w 8179216"/>
                      <a:gd name="connsiteY18" fmla="*/ 5597604 h 5597604"/>
                      <a:gd name="connsiteX19" fmla="*/ 6123760 w 8179216"/>
                      <a:gd name="connsiteY19" fmla="*/ 5597604 h 5597604"/>
                      <a:gd name="connsiteX20" fmla="*/ 5323318 w 8179216"/>
                      <a:gd name="connsiteY20" fmla="*/ 5597604 h 5597604"/>
                      <a:gd name="connsiteX21" fmla="*/ 4456783 w 8179216"/>
                      <a:gd name="connsiteY21" fmla="*/ 5597604 h 5597604"/>
                      <a:gd name="connsiteX22" fmla="*/ 3920707 w 8179216"/>
                      <a:gd name="connsiteY22" fmla="*/ 5597604 h 5597604"/>
                      <a:gd name="connsiteX23" fmla="*/ 3318539 w 8179216"/>
                      <a:gd name="connsiteY23" fmla="*/ 5597604 h 5597604"/>
                      <a:gd name="connsiteX24" fmla="*/ 2650279 w 8179216"/>
                      <a:gd name="connsiteY24" fmla="*/ 5597604 h 5597604"/>
                      <a:gd name="connsiteX25" fmla="*/ 1783745 w 8179216"/>
                      <a:gd name="connsiteY25" fmla="*/ 5597604 h 5597604"/>
                      <a:gd name="connsiteX26" fmla="*/ 785027 w 8179216"/>
                      <a:gd name="connsiteY26" fmla="*/ 5597604 h 5597604"/>
                      <a:gd name="connsiteX27" fmla="*/ 0 w 8179216"/>
                      <a:gd name="connsiteY27" fmla="*/ 4664651 h 5597604"/>
                      <a:gd name="connsiteX28" fmla="*/ 0 w 8179216"/>
                      <a:gd name="connsiteY28" fmla="*/ 3955628 h 5597604"/>
                      <a:gd name="connsiteX29" fmla="*/ 0 w 8179216"/>
                      <a:gd name="connsiteY29" fmla="*/ 3321239 h 5597604"/>
                      <a:gd name="connsiteX30" fmla="*/ 0 w 8179216"/>
                      <a:gd name="connsiteY30" fmla="*/ 2574900 h 5597604"/>
                      <a:gd name="connsiteX31" fmla="*/ 0 w 8179216"/>
                      <a:gd name="connsiteY31" fmla="*/ 1753926 h 5597604"/>
                      <a:gd name="connsiteX32" fmla="*/ 0 w 8179216"/>
                      <a:gd name="connsiteY32" fmla="*/ 932952 h 5597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179216" h="5597604" fill="none" extrusionOk="0">
                        <a:moveTo>
                          <a:pt x="0" y="932952"/>
                        </a:moveTo>
                        <a:cubicBezTo>
                          <a:pt x="-13565" y="422260"/>
                          <a:pt x="200902" y="-140410"/>
                          <a:pt x="785027" y="0"/>
                        </a:cubicBezTo>
                        <a:cubicBezTo>
                          <a:pt x="1110698" y="-19343"/>
                          <a:pt x="1217987" y="-27736"/>
                          <a:pt x="1453287" y="0"/>
                        </a:cubicBezTo>
                        <a:cubicBezTo>
                          <a:pt x="1670390" y="11922"/>
                          <a:pt x="1945322" y="-91211"/>
                          <a:pt x="2253730" y="0"/>
                        </a:cubicBezTo>
                        <a:cubicBezTo>
                          <a:pt x="2588721" y="39543"/>
                          <a:pt x="2604248" y="-5605"/>
                          <a:pt x="2921989" y="0"/>
                        </a:cubicBezTo>
                        <a:cubicBezTo>
                          <a:pt x="3240237" y="18970"/>
                          <a:pt x="3366330" y="44015"/>
                          <a:pt x="3590248" y="0"/>
                        </a:cubicBezTo>
                        <a:cubicBezTo>
                          <a:pt x="3762782" y="-39905"/>
                          <a:pt x="4040558" y="39060"/>
                          <a:pt x="4192417" y="0"/>
                        </a:cubicBezTo>
                        <a:cubicBezTo>
                          <a:pt x="4344837" y="-19290"/>
                          <a:pt x="4675992" y="26603"/>
                          <a:pt x="4860676" y="0"/>
                        </a:cubicBezTo>
                        <a:cubicBezTo>
                          <a:pt x="5035188" y="18266"/>
                          <a:pt x="5310006" y="4238"/>
                          <a:pt x="5727211" y="0"/>
                        </a:cubicBezTo>
                        <a:cubicBezTo>
                          <a:pt x="6100717" y="15436"/>
                          <a:pt x="6197735" y="19848"/>
                          <a:pt x="6461562" y="0"/>
                        </a:cubicBezTo>
                        <a:cubicBezTo>
                          <a:pt x="6738198" y="-42084"/>
                          <a:pt x="7009302" y="4112"/>
                          <a:pt x="7394188" y="0"/>
                        </a:cubicBezTo>
                        <a:cubicBezTo>
                          <a:pt x="7681145" y="-158039"/>
                          <a:pt x="8152026" y="316464"/>
                          <a:pt x="8179216" y="932952"/>
                        </a:cubicBezTo>
                        <a:cubicBezTo>
                          <a:pt x="8176419" y="1104230"/>
                          <a:pt x="8194730" y="1513849"/>
                          <a:pt x="8179216" y="1679291"/>
                        </a:cubicBezTo>
                        <a:cubicBezTo>
                          <a:pt x="8195634" y="1868534"/>
                          <a:pt x="8213978" y="2051951"/>
                          <a:pt x="8179216" y="2425632"/>
                        </a:cubicBezTo>
                        <a:cubicBezTo>
                          <a:pt x="8116002" y="2752861"/>
                          <a:pt x="8171313" y="2937960"/>
                          <a:pt x="8179216" y="3209288"/>
                        </a:cubicBezTo>
                        <a:cubicBezTo>
                          <a:pt x="8207300" y="3432618"/>
                          <a:pt x="8192140" y="3565775"/>
                          <a:pt x="8179216" y="3918312"/>
                        </a:cubicBezTo>
                        <a:cubicBezTo>
                          <a:pt x="8171502" y="4275960"/>
                          <a:pt x="8131428" y="4468247"/>
                          <a:pt x="8179216" y="4664651"/>
                        </a:cubicBezTo>
                        <a:cubicBezTo>
                          <a:pt x="8213335" y="5231152"/>
                          <a:pt x="7831253" y="5417383"/>
                          <a:pt x="7394188" y="5597604"/>
                        </a:cubicBezTo>
                        <a:cubicBezTo>
                          <a:pt x="7159770" y="5600692"/>
                          <a:pt x="7075449" y="5578512"/>
                          <a:pt x="6858111" y="5597604"/>
                        </a:cubicBezTo>
                        <a:cubicBezTo>
                          <a:pt x="6612180" y="5587414"/>
                          <a:pt x="6475794" y="5648573"/>
                          <a:pt x="6255943" y="5597604"/>
                        </a:cubicBezTo>
                        <a:cubicBezTo>
                          <a:pt x="6034428" y="5589450"/>
                          <a:pt x="5890519" y="5595593"/>
                          <a:pt x="5587683" y="5597604"/>
                        </a:cubicBezTo>
                        <a:cubicBezTo>
                          <a:pt x="5288440" y="5617191"/>
                          <a:pt x="5153259" y="5615929"/>
                          <a:pt x="4787241" y="5597604"/>
                        </a:cubicBezTo>
                        <a:cubicBezTo>
                          <a:pt x="4407028" y="5560372"/>
                          <a:pt x="4156555" y="5584709"/>
                          <a:pt x="3920707" y="5597604"/>
                        </a:cubicBezTo>
                        <a:cubicBezTo>
                          <a:pt x="3719778" y="5565759"/>
                          <a:pt x="3444103" y="5665550"/>
                          <a:pt x="3054172" y="5597604"/>
                        </a:cubicBezTo>
                        <a:cubicBezTo>
                          <a:pt x="2734404" y="5556081"/>
                          <a:pt x="2596904" y="5627962"/>
                          <a:pt x="2385912" y="5597604"/>
                        </a:cubicBezTo>
                        <a:cubicBezTo>
                          <a:pt x="2149395" y="5578759"/>
                          <a:pt x="1879678" y="5576007"/>
                          <a:pt x="1651562" y="5597604"/>
                        </a:cubicBezTo>
                        <a:cubicBezTo>
                          <a:pt x="1470595" y="5668742"/>
                          <a:pt x="1120489" y="5645440"/>
                          <a:pt x="785027" y="5597604"/>
                        </a:cubicBezTo>
                        <a:cubicBezTo>
                          <a:pt x="362498" y="5575475"/>
                          <a:pt x="45929" y="5282785"/>
                          <a:pt x="0" y="4664651"/>
                        </a:cubicBezTo>
                        <a:cubicBezTo>
                          <a:pt x="10487" y="4317440"/>
                          <a:pt x="-37066" y="4232132"/>
                          <a:pt x="0" y="3880994"/>
                        </a:cubicBezTo>
                        <a:cubicBezTo>
                          <a:pt x="47502" y="3528968"/>
                          <a:pt x="15495" y="3337385"/>
                          <a:pt x="0" y="3171971"/>
                        </a:cubicBezTo>
                        <a:cubicBezTo>
                          <a:pt x="-45437" y="3016031"/>
                          <a:pt x="-6426" y="2849491"/>
                          <a:pt x="0" y="2500265"/>
                        </a:cubicBezTo>
                        <a:cubicBezTo>
                          <a:pt x="26477" y="2176953"/>
                          <a:pt x="6532" y="2127260"/>
                          <a:pt x="0" y="1865877"/>
                        </a:cubicBezTo>
                        <a:cubicBezTo>
                          <a:pt x="-47592" y="1626098"/>
                          <a:pt x="18654" y="1245138"/>
                          <a:pt x="0" y="932952"/>
                        </a:cubicBezTo>
                        <a:close/>
                      </a:path>
                      <a:path w="8179216" h="5597604" stroke="0" extrusionOk="0">
                        <a:moveTo>
                          <a:pt x="0" y="932952"/>
                        </a:moveTo>
                        <a:cubicBezTo>
                          <a:pt x="59570" y="446621"/>
                          <a:pt x="384064" y="65106"/>
                          <a:pt x="785027" y="0"/>
                        </a:cubicBezTo>
                        <a:cubicBezTo>
                          <a:pt x="1114780" y="-2768"/>
                          <a:pt x="1313848" y="-8466"/>
                          <a:pt x="1453287" y="0"/>
                        </a:cubicBezTo>
                        <a:cubicBezTo>
                          <a:pt x="1655314" y="-80"/>
                          <a:pt x="2029155" y="-17174"/>
                          <a:pt x="2319822" y="0"/>
                        </a:cubicBezTo>
                        <a:cubicBezTo>
                          <a:pt x="2586993" y="-11881"/>
                          <a:pt x="2777828" y="54103"/>
                          <a:pt x="3054172" y="0"/>
                        </a:cubicBezTo>
                        <a:cubicBezTo>
                          <a:pt x="3312803" y="-7179"/>
                          <a:pt x="3481114" y="8212"/>
                          <a:pt x="3722432" y="0"/>
                        </a:cubicBezTo>
                        <a:cubicBezTo>
                          <a:pt x="3966167" y="-40418"/>
                          <a:pt x="4375541" y="34536"/>
                          <a:pt x="4588967" y="0"/>
                        </a:cubicBezTo>
                        <a:cubicBezTo>
                          <a:pt x="4855879" y="46946"/>
                          <a:pt x="5161832" y="-20243"/>
                          <a:pt x="5323318" y="0"/>
                        </a:cubicBezTo>
                        <a:cubicBezTo>
                          <a:pt x="5511313" y="31369"/>
                          <a:pt x="5717142" y="16183"/>
                          <a:pt x="5859393" y="0"/>
                        </a:cubicBezTo>
                        <a:cubicBezTo>
                          <a:pt x="5998867" y="-15149"/>
                          <a:pt x="6320707" y="-50003"/>
                          <a:pt x="6461562" y="0"/>
                        </a:cubicBezTo>
                        <a:cubicBezTo>
                          <a:pt x="6609137" y="20573"/>
                          <a:pt x="7113688" y="-44517"/>
                          <a:pt x="7394188" y="0"/>
                        </a:cubicBezTo>
                        <a:cubicBezTo>
                          <a:pt x="7802526" y="38263"/>
                          <a:pt x="8087403" y="313534"/>
                          <a:pt x="8179216" y="932952"/>
                        </a:cubicBezTo>
                        <a:cubicBezTo>
                          <a:pt x="8175768" y="1302540"/>
                          <a:pt x="8185023" y="1423450"/>
                          <a:pt x="8179216" y="1716609"/>
                        </a:cubicBezTo>
                        <a:cubicBezTo>
                          <a:pt x="8187719" y="1974197"/>
                          <a:pt x="8258514" y="2182541"/>
                          <a:pt x="8179216" y="2537583"/>
                        </a:cubicBezTo>
                        <a:cubicBezTo>
                          <a:pt x="8136742" y="2892284"/>
                          <a:pt x="8146906" y="2988269"/>
                          <a:pt x="8179216" y="3283922"/>
                        </a:cubicBezTo>
                        <a:cubicBezTo>
                          <a:pt x="8193391" y="3571778"/>
                          <a:pt x="8170525" y="3836212"/>
                          <a:pt x="8179216" y="3992945"/>
                        </a:cubicBezTo>
                        <a:cubicBezTo>
                          <a:pt x="8145716" y="4117889"/>
                          <a:pt x="8149436" y="4442919"/>
                          <a:pt x="8179216" y="4664651"/>
                        </a:cubicBezTo>
                        <a:cubicBezTo>
                          <a:pt x="8111341" y="5199918"/>
                          <a:pt x="7846579" y="5564538"/>
                          <a:pt x="7394188" y="5597604"/>
                        </a:cubicBezTo>
                        <a:cubicBezTo>
                          <a:pt x="7228829" y="5655173"/>
                          <a:pt x="7006881" y="5596775"/>
                          <a:pt x="6792020" y="5597604"/>
                        </a:cubicBezTo>
                        <a:cubicBezTo>
                          <a:pt x="6625144" y="5633154"/>
                          <a:pt x="6411247" y="5572744"/>
                          <a:pt x="6123760" y="5597604"/>
                        </a:cubicBezTo>
                        <a:cubicBezTo>
                          <a:pt x="5802572" y="5607034"/>
                          <a:pt x="5648716" y="5666919"/>
                          <a:pt x="5323318" y="5597604"/>
                        </a:cubicBezTo>
                        <a:cubicBezTo>
                          <a:pt x="4982216" y="5548446"/>
                          <a:pt x="4860158" y="5631644"/>
                          <a:pt x="4456783" y="5597604"/>
                        </a:cubicBezTo>
                        <a:cubicBezTo>
                          <a:pt x="4032209" y="5524512"/>
                          <a:pt x="4144335" y="5612445"/>
                          <a:pt x="3920707" y="5597604"/>
                        </a:cubicBezTo>
                        <a:cubicBezTo>
                          <a:pt x="3686495" y="5578481"/>
                          <a:pt x="3470131" y="5620833"/>
                          <a:pt x="3318539" y="5597604"/>
                        </a:cubicBezTo>
                        <a:cubicBezTo>
                          <a:pt x="3188050" y="5578775"/>
                          <a:pt x="2796246" y="5570887"/>
                          <a:pt x="2650279" y="5597604"/>
                        </a:cubicBezTo>
                        <a:cubicBezTo>
                          <a:pt x="2554329" y="5624567"/>
                          <a:pt x="1971065" y="5580616"/>
                          <a:pt x="1783745" y="5597604"/>
                        </a:cubicBezTo>
                        <a:cubicBezTo>
                          <a:pt x="1627316" y="5510928"/>
                          <a:pt x="1327146" y="5592899"/>
                          <a:pt x="785027" y="5597604"/>
                        </a:cubicBezTo>
                        <a:cubicBezTo>
                          <a:pt x="343473" y="5587626"/>
                          <a:pt x="39334" y="5202157"/>
                          <a:pt x="0" y="4664651"/>
                        </a:cubicBezTo>
                        <a:cubicBezTo>
                          <a:pt x="-36735" y="4408736"/>
                          <a:pt x="21594" y="4116161"/>
                          <a:pt x="0" y="3955628"/>
                        </a:cubicBezTo>
                        <a:cubicBezTo>
                          <a:pt x="46407" y="3830374"/>
                          <a:pt x="-13236" y="3569066"/>
                          <a:pt x="0" y="3321239"/>
                        </a:cubicBezTo>
                        <a:cubicBezTo>
                          <a:pt x="-5842" y="3102828"/>
                          <a:pt x="3288" y="2918356"/>
                          <a:pt x="0" y="2574900"/>
                        </a:cubicBezTo>
                        <a:cubicBezTo>
                          <a:pt x="-17233" y="2214154"/>
                          <a:pt x="38462" y="2081038"/>
                          <a:pt x="0" y="1753926"/>
                        </a:cubicBezTo>
                        <a:cubicBezTo>
                          <a:pt x="-14568" y="1420198"/>
                          <a:pt x="-22006" y="1278629"/>
                          <a:pt x="0" y="932952"/>
                        </a:cubicBezTo>
                        <a:close/>
                      </a:path>
                      <a:path w="8179216" h="5597604" fill="none" stroke="0" extrusionOk="0">
                        <a:moveTo>
                          <a:pt x="0" y="932952"/>
                        </a:moveTo>
                        <a:cubicBezTo>
                          <a:pt x="126668" y="436670"/>
                          <a:pt x="305217" y="-211553"/>
                          <a:pt x="785027" y="0"/>
                        </a:cubicBezTo>
                        <a:cubicBezTo>
                          <a:pt x="1133011" y="4499"/>
                          <a:pt x="1203521" y="-8484"/>
                          <a:pt x="1453287" y="0"/>
                        </a:cubicBezTo>
                        <a:cubicBezTo>
                          <a:pt x="1664563" y="-865"/>
                          <a:pt x="1873929" y="-69138"/>
                          <a:pt x="2253730" y="0"/>
                        </a:cubicBezTo>
                        <a:cubicBezTo>
                          <a:pt x="2584210" y="36981"/>
                          <a:pt x="2598813" y="-5549"/>
                          <a:pt x="2921989" y="0"/>
                        </a:cubicBezTo>
                        <a:cubicBezTo>
                          <a:pt x="3277157" y="-10492"/>
                          <a:pt x="3391462" y="33949"/>
                          <a:pt x="3590248" y="0"/>
                        </a:cubicBezTo>
                        <a:cubicBezTo>
                          <a:pt x="3811904" y="-38635"/>
                          <a:pt x="4041642" y="26027"/>
                          <a:pt x="4192417" y="0"/>
                        </a:cubicBezTo>
                        <a:cubicBezTo>
                          <a:pt x="4303537" y="-18276"/>
                          <a:pt x="4684242" y="35229"/>
                          <a:pt x="4860676" y="0"/>
                        </a:cubicBezTo>
                        <a:cubicBezTo>
                          <a:pt x="5013215" y="29277"/>
                          <a:pt x="5355083" y="-49783"/>
                          <a:pt x="5727211" y="0"/>
                        </a:cubicBezTo>
                        <a:cubicBezTo>
                          <a:pt x="6093885" y="28593"/>
                          <a:pt x="6182620" y="-7779"/>
                          <a:pt x="6461562" y="0"/>
                        </a:cubicBezTo>
                        <a:cubicBezTo>
                          <a:pt x="6747842" y="47648"/>
                          <a:pt x="6987171" y="-40532"/>
                          <a:pt x="7394188" y="0"/>
                        </a:cubicBezTo>
                        <a:cubicBezTo>
                          <a:pt x="7861639" y="-82463"/>
                          <a:pt x="8187975" y="448658"/>
                          <a:pt x="8179216" y="932952"/>
                        </a:cubicBezTo>
                        <a:cubicBezTo>
                          <a:pt x="8207360" y="1120791"/>
                          <a:pt x="8152440" y="1511883"/>
                          <a:pt x="8179216" y="1679291"/>
                        </a:cubicBezTo>
                        <a:cubicBezTo>
                          <a:pt x="8167735" y="1810469"/>
                          <a:pt x="8169181" y="2115253"/>
                          <a:pt x="8179216" y="2425632"/>
                        </a:cubicBezTo>
                        <a:cubicBezTo>
                          <a:pt x="8182970" y="2729105"/>
                          <a:pt x="8152220" y="3005001"/>
                          <a:pt x="8179216" y="3209288"/>
                        </a:cubicBezTo>
                        <a:cubicBezTo>
                          <a:pt x="8211856" y="3447183"/>
                          <a:pt x="8204873" y="3554459"/>
                          <a:pt x="8179216" y="3918312"/>
                        </a:cubicBezTo>
                        <a:cubicBezTo>
                          <a:pt x="8170212" y="4250354"/>
                          <a:pt x="8182327" y="4515853"/>
                          <a:pt x="8179216" y="4664651"/>
                        </a:cubicBezTo>
                        <a:cubicBezTo>
                          <a:pt x="8239828" y="5257910"/>
                          <a:pt x="7842800" y="5414378"/>
                          <a:pt x="7394188" y="5597604"/>
                        </a:cubicBezTo>
                        <a:cubicBezTo>
                          <a:pt x="7150984" y="5597529"/>
                          <a:pt x="7070996" y="5573265"/>
                          <a:pt x="6858111" y="5597604"/>
                        </a:cubicBezTo>
                        <a:cubicBezTo>
                          <a:pt x="6632934" y="5578346"/>
                          <a:pt x="6466104" y="5640651"/>
                          <a:pt x="6255943" y="5597604"/>
                        </a:cubicBezTo>
                        <a:cubicBezTo>
                          <a:pt x="6053910" y="5594000"/>
                          <a:pt x="5892576" y="5583026"/>
                          <a:pt x="5587683" y="5597604"/>
                        </a:cubicBezTo>
                        <a:cubicBezTo>
                          <a:pt x="5296646" y="5597847"/>
                          <a:pt x="5133735" y="5620869"/>
                          <a:pt x="4787241" y="5597604"/>
                        </a:cubicBezTo>
                        <a:cubicBezTo>
                          <a:pt x="4424784" y="5582189"/>
                          <a:pt x="4117669" y="5604493"/>
                          <a:pt x="3920707" y="5597604"/>
                        </a:cubicBezTo>
                        <a:cubicBezTo>
                          <a:pt x="3664217" y="5585035"/>
                          <a:pt x="3395876" y="5597723"/>
                          <a:pt x="3054172" y="5597604"/>
                        </a:cubicBezTo>
                        <a:cubicBezTo>
                          <a:pt x="2723943" y="5584286"/>
                          <a:pt x="2594023" y="5604247"/>
                          <a:pt x="2385912" y="5597604"/>
                        </a:cubicBezTo>
                        <a:cubicBezTo>
                          <a:pt x="2163785" y="5533830"/>
                          <a:pt x="1831330" y="5579775"/>
                          <a:pt x="1651562" y="5597604"/>
                        </a:cubicBezTo>
                        <a:cubicBezTo>
                          <a:pt x="1403895" y="5597435"/>
                          <a:pt x="1108684" y="5687480"/>
                          <a:pt x="785027" y="5597604"/>
                        </a:cubicBezTo>
                        <a:cubicBezTo>
                          <a:pt x="370353" y="5507896"/>
                          <a:pt x="-35633" y="5264732"/>
                          <a:pt x="0" y="4664651"/>
                        </a:cubicBezTo>
                        <a:cubicBezTo>
                          <a:pt x="28526" y="4302817"/>
                          <a:pt x="-30403" y="4214100"/>
                          <a:pt x="0" y="3880994"/>
                        </a:cubicBezTo>
                        <a:cubicBezTo>
                          <a:pt x="231" y="3533933"/>
                          <a:pt x="-638" y="3335084"/>
                          <a:pt x="0" y="3171971"/>
                        </a:cubicBezTo>
                        <a:cubicBezTo>
                          <a:pt x="-11129" y="2973261"/>
                          <a:pt x="-18270" y="2770440"/>
                          <a:pt x="0" y="2500265"/>
                        </a:cubicBezTo>
                        <a:cubicBezTo>
                          <a:pt x="17815" y="2197277"/>
                          <a:pt x="14124" y="2137556"/>
                          <a:pt x="0" y="1865877"/>
                        </a:cubicBezTo>
                        <a:cubicBezTo>
                          <a:pt x="1191" y="1582298"/>
                          <a:pt x="43499" y="1177819"/>
                          <a:pt x="0" y="93295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– </a:t>
            </a:r>
            <a:r>
              <a:rPr lang="en-US" altLang="ko-KR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Giống</a:t>
            </a:r>
            <a:r>
              <a:rPr lang="en-US" altLang="ko-KR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nhau</a:t>
            </a:r>
            <a:r>
              <a:rPr lang="en-US" altLang="ko-KR" sz="3600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là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các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đều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có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dấu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tính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─</a:t>
            </a:r>
            <a:r>
              <a:rPr lang="en-US" altLang="ko-KR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Khác</a:t>
            </a:r>
            <a:r>
              <a:rPr lang="en-US" altLang="ko-KR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nhau</a:t>
            </a:r>
            <a:r>
              <a:rPr lang="en-US" altLang="ko-KR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+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có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một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một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trong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+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có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hai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hai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trong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+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có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ba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: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chứa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ba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chữ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trong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biểu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thức</a:t>
            </a:r>
            <a:r>
              <a:rPr lang="en-US" altLang="ko-KR" sz="36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  <a:endParaRPr lang="en-US" altLang="ko-KR" sz="3600" dirty="0">
              <a:solidFill>
                <a:schemeClr val="tx1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6567" y="-311666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>
                <a:latin typeface="Times New Roman" panose="02020603050405020304" pitchFamily="18" charset="0"/>
                <a:ea typeface="Gulim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7">
            <a:extLst>
              <a:ext uri="{FF2B5EF4-FFF2-40B4-BE49-F238E27FC236}">
                <a16:creationId xmlns:a16="http://schemas.microsoft.com/office/drawing/2014/main" id="{896BC0C7-8B06-8D1B-2F19-06B4FECDB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41" y="4028916"/>
            <a:ext cx="3200400" cy="3039035"/>
          </a:xfrm>
          <a:prstGeom prst="rect">
            <a:avLst/>
          </a:prstGeom>
        </p:spPr>
      </p:pic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BCA82E4B-2D2F-CA66-6C30-46E18A63A891}"/>
              </a:ext>
            </a:extLst>
          </p:cNvPr>
          <p:cNvSpPr txBox="1"/>
          <p:nvPr/>
        </p:nvSpPr>
        <p:spPr>
          <a:xfrm flipH="1">
            <a:off x="760293" y="1034357"/>
            <a:ext cx="198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+ 5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9" name="Text Box 56"/>
          <p:cNvSpPr txBox="1"/>
          <p:nvPr/>
        </p:nvSpPr>
        <p:spPr>
          <a:xfrm>
            <a:off x="1849009" y="269299"/>
            <a:ext cx="896476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 c  là biểu thức có chứa ba chữ.</a:t>
            </a:r>
          </a:p>
        </p:txBody>
      </p:sp>
      <p:sp>
        <p:nvSpPr>
          <p:cNvPr id="32831" name="Text Box 63"/>
          <p:cNvSpPr txBox="1"/>
          <p:nvPr/>
        </p:nvSpPr>
        <p:spPr>
          <a:xfrm>
            <a:off x="2055921" y="1807130"/>
            <a:ext cx="783700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l</a:t>
            </a:r>
            <a:r>
              <a:rPr sz="3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giá trị của biểu thức a + b + c.</a:t>
            </a:r>
            <a:endParaRPr sz="36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2" name="Text Box 64"/>
          <p:cNvSpPr txBox="1"/>
          <p:nvPr/>
        </p:nvSpPr>
        <p:spPr>
          <a:xfrm>
            <a:off x="609600" y="1136475"/>
            <a:ext cx="51816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2, b = 3, c = 4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3" name="Text Box 65"/>
          <p:cNvSpPr txBox="1"/>
          <p:nvPr/>
        </p:nvSpPr>
        <p:spPr>
          <a:xfrm>
            <a:off x="5168511" y="1140748"/>
            <a:ext cx="311409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a + b + c = 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4" name="Text Box 66"/>
          <p:cNvSpPr txBox="1"/>
          <p:nvPr/>
        </p:nvSpPr>
        <p:spPr>
          <a:xfrm>
            <a:off x="7777192" y="1142700"/>
            <a:ext cx="425578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+ 3 + 4 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+ 4 =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5" name="Text Box 67"/>
          <p:cNvSpPr txBox="1"/>
          <p:nvPr/>
        </p:nvSpPr>
        <p:spPr>
          <a:xfrm>
            <a:off x="2055920" y="3128546"/>
            <a:ext cx="805423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l</a:t>
            </a:r>
            <a:r>
              <a:rPr sz="3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giá trị của biểu thức a + b + c.</a:t>
            </a:r>
            <a:endParaRPr sz="36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6" name="Text Box 68"/>
          <p:cNvSpPr txBox="1"/>
          <p:nvPr/>
        </p:nvSpPr>
        <p:spPr>
          <a:xfrm>
            <a:off x="571099" y="2479854"/>
            <a:ext cx="470326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5, b 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 = 0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7" name="Text Box 69"/>
          <p:cNvSpPr txBox="1"/>
          <p:nvPr/>
        </p:nvSpPr>
        <p:spPr>
          <a:xfrm>
            <a:off x="5159371" y="2466044"/>
            <a:ext cx="297746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a + b + c =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8" name="Text Box 70"/>
          <p:cNvSpPr txBox="1"/>
          <p:nvPr/>
        </p:nvSpPr>
        <p:spPr>
          <a:xfrm>
            <a:off x="7848600" y="2495571"/>
            <a:ext cx="487650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+ 1 + 0 = 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 = 6 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39" name="Text Box 71"/>
          <p:cNvSpPr txBox="1"/>
          <p:nvPr/>
        </p:nvSpPr>
        <p:spPr>
          <a:xfrm>
            <a:off x="1945872" y="4457124"/>
            <a:ext cx="82743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l</a:t>
            </a:r>
            <a:r>
              <a:rPr sz="36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giá trị của biểu thức a + b + c.</a:t>
            </a:r>
            <a:endParaRPr sz="36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40" name="Text Box 72"/>
          <p:cNvSpPr txBox="1"/>
          <p:nvPr/>
        </p:nvSpPr>
        <p:spPr>
          <a:xfrm>
            <a:off x="609599" y="3852835"/>
            <a:ext cx="470326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1, b = 0, c = 2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41" name="Text Box 73"/>
          <p:cNvSpPr txBox="1"/>
          <p:nvPr/>
        </p:nvSpPr>
        <p:spPr>
          <a:xfrm>
            <a:off x="5185992" y="3832732"/>
            <a:ext cx="301709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a + b + c =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842" name="Text Box 74"/>
          <p:cNvSpPr txBox="1"/>
          <p:nvPr/>
        </p:nvSpPr>
        <p:spPr>
          <a:xfrm>
            <a:off x="7777192" y="3832731"/>
            <a:ext cx="441480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+ 0 + 2 =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+ 2 =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sz="3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79">
            <a:extLst>
              <a:ext uri="{FF2B5EF4-FFF2-40B4-BE49-F238E27FC236}">
                <a16:creationId xmlns:a16="http://schemas.microsoft.com/office/drawing/2014/main" id="{8BC54842-0701-BE3B-08E9-5BDDB9708EFE}"/>
              </a:ext>
            </a:extLst>
          </p:cNvPr>
          <p:cNvSpPr/>
          <p:nvPr/>
        </p:nvSpPr>
        <p:spPr>
          <a:xfrm>
            <a:off x="734252" y="5030342"/>
            <a:ext cx="10723496" cy="1822174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lần thay chữ </a:t>
            </a:r>
            <a:r>
              <a:rPr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tính được</a:t>
            </a:r>
          </a:p>
          <a:p>
            <a:pPr algn="ctr" eaLnBrk="0" hangingPunct="0"/>
            <a:r>
              <a:rPr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giá trị của biểu thức a + b + c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20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1" grpId="0"/>
      <p:bldP spid="32832" grpId="0"/>
      <p:bldP spid="32833" grpId="0"/>
      <p:bldP spid="32834" grpId="0"/>
      <p:bldP spid="32835" grpId="0"/>
      <p:bldP spid="32836" grpId="0"/>
      <p:bldP spid="32837" grpId="0"/>
      <p:bldP spid="32838" grpId="0"/>
      <p:bldP spid="32839" grpId="0"/>
      <p:bldP spid="32840" grpId="0"/>
      <p:bldP spid="32841" grpId="0"/>
      <p:bldP spid="3284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64123" y="4167810"/>
            <a:ext cx="687753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80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423" name="Text Box 71"/>
          <p:cNvSpPr txBox="1">
            <a:spLocks noChangeArrowheads="1"/>
          </p:cNvSpPr>
          <p:nvPr/>
        </p:nvSpPr>
        <p:spPr bwMode="auto">
          <a:xfrm>
            <a:off x="415849" y="352636"/>
            <a:ext cx="99700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b + c 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0424" name="Text Box 72"/>
          <p:cNvSpPr txBox="1">
            <a:spLocks noChangeArrowheads="1"/>
          </p:cNvSpPr>
          <p:nvPr/>
        </p:nvSpPr>
        <p:spPr bwMode="auto">
          <a:xfrm>
            <a:off x="649390" y="1155153"/>
            <a:ext cx="5907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a = 5 ,  b = 7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10</a:t>
            </a:r>
          </a:p>
        </p:txBody>
      </p:sp>
      <p:sp>
        <p:nvSpPr>
          <p:cNvPr id="100425" name="Text Box 73"/>
          <p:cNvSpPr txBox="1">
            <a:spLocks noChangeArrowheads="1"/>
          </p:cNvSpPr>
          <p:nvPr/>
        </p:nvSpPr>
        <p:spPr bwMode="auto">
          <a:xfrm>
            <a:off x="560057" y="3456842"/>
            <a:ext cx="5996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a = 12, b = 15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9</a:t>
            </a:r>
          </a:p>
        </p:txBody>
      </p:sp>
      <p:sp>
        <p:nvSpPr>
          <p:cNvPr id="100426" name="Text Box 74"/>
          <p:cNvSpPr txBox="1">
            <a:spLocks noChangeArrowheads="1"/>
          </p:cNvSpPr>
          <p:nvPr/>
        </p:nvSpPr>
        <p:spPr bwMode="auto">
          <a:xfrm>
            <a:off x="-40944" y="2057022"/>
            <a:ext cx="108792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5, b = 7, c = 10 </a:t>
            </a:r>
            <a:r>
              <a:rPr lang="en-US" altLang="vi-VN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b + c = 5 + 7 + 10                                                                      </a:t>
            </a:r>
          </a:p>
        </p:txBody>
      </p:sp>
      <p:sp>
        <p:nvSpPr>
          <p:cNvPr id="100427" name="Text Box 75"/>
          <p:cNvSpPr txBox="1">
            <a:spLocks noChangeArrowheads="1"/>
          </p:cNvSpPr>
          <p:nvPr/>
        </p:nvSpPr>
        <p:spPr bwMode="auto">
          <a:xfrm>
            <a:off x="-67516" y="4559350"/>
            <a:ext cx="1090585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12, b = 15, c = 9 </a:t>
            </a:r>
            <a:r>
              <a:rPr lang="en-US" altLang="vi-VN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b + c = 12 + 15 + 9</a:t>
            </a:r>
          </a:p>
        </p:txBody>
      </p:sp>
      <p:sp>
        <p:nvSpPr>
          <p:cNvPr id="100431" name="Text Box 79"/>
          <p:cNvSpPr txBox="1">
            <a:spLocks noChangeArrowheads="1"/>
          </p:cNvSpPr>
          <p:nvPr/>
        </p:nvSpPr>
        <p:spPr bwMode="auto">
          <a:xfrm>
            <a:off x="11191753" y="2056132"/>
            <a:ext cx="1625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22</a:t>
            </a:r>
          </a:p>
        </p:txBody>
      </p:sp>
      <p:sp>
        <p:nvSpPr>
          <p:cNvPr id="100432" name="Text Box 80"/>
          <p:cNvSpPr txBox="1">
            <a:spLocks noChangeArrowheads="1"/>
          </p:cNvSpPr>
          <p:nvPr/>
        </p:nvSpPr>
        <p:spPr bwMode="auto">
          <a:xfrm>
            <a:off x="9393412" y="2057022"/>
            <a:ext cx="258960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 +10 </a:t>
            </a:r>
          </a:p>
        </p:txBody>
      </p:sp>
      <p:sp>
        <p:nvSpPr>
          <p:cNvPr id="100433" name="Text Box 81"/>
          <p:cNvSpPr txBox="1">
            <a:spLocks noChangeArrowheads="1"/>
          </p:cNvSpPr>
          <p:nvPr/>
        </p:nvSpPr>
        <p:spPr bwMode="auto">
          <a:xfrm>
            <a:off x="9703383" y="4559350"/>
            <a:ext cx="233348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 + 9</a:t>
            </a:r>
          </a:p>
        </p:txBody>
      </p:sp>
      <p:sp>
        <p:nvSpPr>
          <p:cNvPr id="100434" name="Text Box 82"/>
          <p:cNvSpPr txBox="1">
            <a:spLocks noChangeArrowheads="1"/>
          </p:cNvSpPr>
          <p:nvPr/>
        </p:nvSpPr>
        <p:spPr bwMode="auto">
          <a:xfrm>
            <a:off x="11263258" y="4558460"/>
            <a:ext cx="143803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</a:p>
        </p:txBody>
      </p:sp>
    </p:spTree>
    <p:extLst>
      <p:ext uri="{BB962C8B-B14F-4D97-AF65-F5344CB8AC3E}">
        <p14:creationId xmlns:p14="http://schemas.microsoft.com/office/powerpoint/2010/main" val="40770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0423" grpId="0"/>
      <p:bldP spid="100424" grpId="0"/>
      <p:bldP spid="100425" grpId="0"/>
      <p:bldP spid="100426" grpId="0"/>
      <p:bldP spid="100427" grpId="0"/>
      <p:bldP spid="100431" grpId="0"/>
      <p:bldP spid="100432" grpId="0"/>
      <p:bldP spid="100433" grpId="0"/>
      <p:bldP spid="100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23904" y="4160602"/>
            <a:ext cx="5591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a = 9, b = 5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2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317263" y="4160602"/>
            <a:ext cx="599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a = 15, b = 0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37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84313" y="474213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a x b x c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74">
            <a:extLst>
              <a:ext uri="{FF2B5EF4-FFF2-40B4-BE49-F238E27FC236}">
                <a16:creationId xmlns:a16="http://schemas.microsoft.com/office/drawing/2014/main" id="{A764E27F-11F6-70B7-E758-3B365D74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63" y="1394078"/>
            <a:ext cx="1219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4, b = 3, c = 5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x c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 x c = 4 x 3 x 5 = 12 x 5 = 60</a:t>
            </a:r>
          </a:p>
          <a:p>
            <a:pPr eaLnBrk="1" hangingPunct="1">
              <a:spcBef>
                <a:spcPct val="50000"/>
              </a:spcBef>
            </a:pP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4C073F2F-66E0-683F-0F0B-5DB94FD6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8" y="3240737"/>
            <a:ext cx="10422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x b x c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020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84313" y="474213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 a x b x c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74">
            <a:extLst>
              <a:ext uri="{FF2B5EF4-FFF2-40B4-BE49-F238E27FC236}">
                <a16:creationId xmlns:a16="http://schemas.microsoft.com/office/drawing/2014/main" id="{A764E27F-11F6-70B7-E758-3B365D74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63" y="1394078"/>
            <a:ext cx="1219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4, b = 3, c = 5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x b x c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x b x c = 4 x 3 x 5 = 12 x 5 = 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9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23904" y="4160602"/>
            <a:ext cx="5591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 a = 9, b = 5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= 2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317263" y="4160602"/>
            <a:ext cx="599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 a = 15, b = 0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= 37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384313" y="474213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 a x b x c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74">
            <a:extLst>
              <a:ext uri="{FF2B5EF4-FFF2-40B4-BE49-F238E27FC236}">
                <a16:creationId xmlns:a16="http://schemas.microsoft.com/office/drawing/2014/main" id="{A764E27F-11F6-70B7-E758-3B365D74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63" y="1394078"/>
            <a:ext cx="12192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= 4, b = 3, c = 5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x b x c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x b x c = 4 x 3 x 5 = 12 x 5 = 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23">
            <a:extLst>
              <a:ext uri="{FF2B5EF4-FFF2-40B4-BE49-F238E27FC236}">
                <a16:creationId xmlns:a16="http://schemas.microsoft.com/office/drawing/2014/main" id="{4C073F2F-66E0-683F-0F0B-5DB94FD61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38" y="3240737"/>
            <a:ext cx="10422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x b x c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331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725111" y="1154298"/>
            <a:ext cx="49250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a = 9, b = 5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2</a:t>
            </a: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0" y="1967061"/>
            <a:ext cx="121920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9, b = 5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2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 x c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 x c = 9 x 5 x 2 = 45 x 2 = 90                                                                   </a:t>
            </a:r>
          </a:p>
        </p:txBody>
      </p:sp>
      <p:sp>
        <p:nvSpPr>
          <p:cNvPr id="105493" name="Rectangle 21"/>
          <p:cNvSpPr>
            <a:spLocks noChangeArrowheads="1"/>
          </p:cNvSpPr>
          <p:nvPr/>
        </p:nvSpPr>
        <p:spPr bwMode="auto">
          <a:xfrm>
            <a:off x="-374623" y="4789489"/>
            <a:ext cx="1294124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15, b = 0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37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x c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x b x c = 15 x 0 x 37 = 0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725111" y="3970011"/>
            <a:ext cx="599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a = 15, b = 0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= 37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119663" y="341535"/>
            <a:ext cx="972037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b x c </a:t>
            </a:r>
            <a:r>
              <a:rPr lang="en-US" altLang="vi-VN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40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1" grpId="0"/>
      <p:bldP spid="105492" grpId="0"/>
      <p:bldP spid="105493" grpId="0"/>
      <p:bldP spid="105494" grpId="0"/>
      <p:bldP spid="1054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3EA0-FBDE-10D8-19CD-AC82707F3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27E69-5726-DF05-063D-7EE06D40D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13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108824F2-50B6-1F0F-B6C1-82D4D766F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1" y="0"/>
            <a:ext cx="12357101" cy="6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695DF39C-F363-F36B-E632-98A498002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399" y="1020910"/>
            <a:ext cx="10363200" cy="332600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 Black" pitchFamily="34" charset="0"/>
                <a:cs typeface="Times New Roman"/>
                <a:sym typeface="Arial"/>
              </a:rPr>
              <a:t>TRÒ</a:t>
            </a:r>
            <a:r>
              <a:rPr kumimoji="0" lang="en-US" sz="4800" b="1" i="0" u="none" strike="noStrike" kern="10" cap="none" spc="0" normalizeH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uLnTx/>
                <a:uFillTx/>
                <a:latin typeface="Arial Black" pitchFamily="34" charset="0"/>
                <a:cs typeface="Times New Roman"/>
                <a:sym typeface="Arial"/>
              </a:rPr>
              <a:t> CHƠI: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kern="1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Rung </a:t>
            </a:r>
            <a:r>
              <a:rPr lang="en-US" sz="4800" b="1" kern="1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chuông</a:t>
            </a:r>
            <a:r>
              <a:rPr lang="en-US" sz="4800" b="1" kern="1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 </a:t>
            </a:r>
            <a:r>
              <a:rPr lang="en-US" sz="4800" b="1" kern="1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vàng</a:t>
            </a:r>
            <a:endParaRPr kumimoji="0" lang="en-US" sz="4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uLnTx/>
              <a:uFillTx/>
              <a:latin typeface="Arial Black" pitchFamily="34" charset="0"/>
              <a:cs typeface="Times New Roman"/>
              <a:sym typeface="Arial"/>
            </a:endParaRPr>
          </a:p>
        </p:txBody>
      </p:sp>
      <p:pic>
        <p:nvPicPr>
          <p:cNvPr id="53254" name="Somewhere-July_3u7nv">
            <a:hlinkClick r:id="" action="ppaction://media"/>
            <a:extLst>
              <a:ext uri="{FF2B5EF4-FFF2-40B4-BE49-F238E27FC236}">
                <a16:creationId xmlns:a16="http://schemas.microsoft.com/office/drawing/2014/main" id="{CC3F24A8-0CF8-B4A5-5B29-198E1730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17" y="62822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600062"/>
      </p:ext>
    </p:extLst>
  </p:cSld>
  <p:clrMapOvr>
    <a:masterClrMapping/>
  </p:clrMapOvr>
  <p:transition spd="slow" advTm="3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>
            <a:extLst>
              <a:ext uri="{FF2B5EF4-FFF2-40B4-BE49-F238E27FC236}">
                <a16:creationId xmlns:a16="http://schemas.microsoft.com/office/drawing/2014/main" id="{42B5C242-CD9F-E158-3095-91FE79DD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1" y="715964"/>
            <a:ext cx="7772400" cy="2100262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m = 10, n = 5, p = 2 </a:t>
            </a:r>
            <a:r>
              <a:rPr lang="en-US" altLang="en-US" sz="3600" b="1" dirty="0" err="1">
                <a:solidFill>
                  <a:prstClr val="white"/>
                </a:solidFill>
              </a:rPr>
              <a:t>thì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biểu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thức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  <a:p>
            <a:pPr algn="ctr" defTabSz="457200">
              <a:defRPr/>
            </a:pPr>
            <a:r>
              <a:rPr lang="en-US" altLang="en-US" sz="3600" b="1" i="1" dirty="0">
                <a:solidFill>
                  <a:prstClr val="white"/>
                </a:solidFill>
              </a:rPr>
              <a:t>m + n + p </a:t>
            </a:r>
            <a:r>
              <a:rPr lang="en-US" altLang="en-US" sz="3600" b="1" dirty="0" err="1">
                <a:solidFill>
                  <a:prstClr val="white"/>
                </a:solidFill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giá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là</a:t>
            </a:r>
            <a:r>
              <a:rPr lang="en-US" altLang="en-US" sz="36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5123" name="Group 51">
            <a:extLst>
              <a:ext uri="{FF2B5EF4-FFF2-40B4-BE49-F238E27FC236}">
                <a16:creationId xmlns:a16="http://schemas.microsoft.com/office/drawing/2014/main" id="{FD12A99B-AFBB-B0ED-5EBC-95B24261E36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0"/>
            <a:ext cx="320675" cy="6858000"/>
            <a:chOff x="202295" y="-322943"/>
            <a:chExt cx="319314" cy="71809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372EC57-0C50-F0EA-FBA9-910B92133E5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5158" name="Rectangle 10">
              <a:extLst>
                <a:ext uri="{FF2B5EF4-FFF2-40B4-BE49-F238E27FC236}">
                  <a16:creationId xmlns:a16="http://schemas.microsoft.com/office/drawing/2014/main" id="{91603A0E-597B-4607-2C15-269A692F0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F595DD-E02F-BFDC-1D6C-181CA1CB33E3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>
            <a:extLst>
              <a:ext uri="{FF2B5EF4-FFF2-40B4-BE49-F238E27FC236}">
                <a16:creationId xmlns:a16="http://schemas.microsoft.com/office/drawing/2014/main" id="{16A332FB-F9B5-E3D2-E812-B609DE7E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  <a:endParaRPr lang="vi-VN" sz="32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38" name="Picture 37" descr="Blue_chapterlist">
            <a:extLst>
              <a:ext uri="{FF2B5EF4-FFF2-40B4-BE49-F238E27FC236}">
                <a16:creationId xmlns:a16="http://schemas.microsoft.com/office/drawing/2014/main" id="{08F9E49A-2658-DF5E-53BF-AE0E4103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AE3322AB-19B6-A748-2795-0547207B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D85FC26C-90D0-F419-5026-A3F550881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195D6685-EE49-BCFA-2DB7-373D71A65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D1B9F9B2-10F9-D8AE-DAD7-35C06773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17</a:t>
            </a:r>
            <a:endParaRPr lang="vi-VN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3" name="Picture 37" descr="Blue_chapterlist">
            <a:extLst>
              <a:ext uri="{FF2B5EF4-FFF2-40B4-BE49-F238E27FC236}">
                <a16:creationId xmlns:a16="http://schemas.microsoft.com/office/drawing/2014/main" id="{FD8917DC-F519-0598-838C-07BFE97F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ACEC37B9-3310-A84F-695C-5BFED53E4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EE891DD-FC21-19BB-3706-9657261E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9C6BF76A-4CF2-C6DC-F2D8-F36E498EB7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693B75EE-B66D-5182-939C-24A22F987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48" name="Picture 37" descr="Blue_chapterlist">
            <a:extLst>
              <a:ext uri="{FF2B5EF4-FFF2-40B4-BE49-F238E27FC236}">
                <a16:creationId xmlns:a16="http://schemas.microsoft.com/office/drawing/2014/main" id="{77BBE416-D733-7EC9-917F-CA37BAD4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B565D362-3A5F-E487-52C0-84DDEF90D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FAD1B97-4F3C-3862-D34B-A9B70FF4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A2FB328C-7EF9-8AB0-764E-DAB3E823A0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0C0C7496-51BA-79D7-D67A-BF8B229BA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8" name="WordArt 28">
            <a:extLst>
              <a:ext uri="{FF2B5EF4-FFF2-40B4-BE49-F238E27FC236}">
                <a16:creationId xmlns:a16="http://schemas.microsoft.com/office/drawing/2014/main" id="{2D0A3B3F-0ED1-4854-3993-DCEE35DAA6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1</a:t>
            </a:r>
          </a:p>
        </p:txBody>
      </p:sp>
      <p:sp>
        <p:nvSpPr>
          <p:cNvPr id="5141" name="WordArt 30">
            <a:extLst>
              <a:ext uri="{FF2B5EF4-FFF2-40B4-BE49-F238E27FC236}">
                <a16:creationId xmlns:a16="http://schemas.microsoft.com/office/drawing/2014/main" id="{155A937D-2686-EAA1-45BD-FC4D73197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514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BE6C008-3A6A-980C-FBDD-D8129AD0E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228600"/>
            <a:ext cx="1652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>
            <a:extLst>
              <a:ext uri="{FF2B5EF4-FFF2-40B4-BE49-F238E27FC236}">
                <a16:creationId xmlns:a16="http://schemas.microsoft.com/office/drawing/2014/main" id="{29812AD9-9D2C-7B2D-313B-63E2688790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7E19CDEE-8648-E8CD-9E1B-C903A6791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A992E0BD-1981-A9AE-AF67-63610C4BE3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CCB423FE-6E9D-2E39-5BBC-2F2D780E58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791B887F-0739-BB0B-2C75-5B1DA4F8E2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38C81FA9-0A80-836C-1690-554A0C03A1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CAC6F019-23EC-5CAB-E326-65F3D8E344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E18E7C2C-E53A-D830-D819-31C1AFDDD4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29E6EB8B-A7C9-287E-CE4A-3C54F139FA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4B313455-88DA-A75B-3F79-A072DED2AD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D99F44C4-0FC3-E4EF-4384-9F19A9B8FEF7}"/>
              </a:ext>
            </a:extLst>
          </p:cNvPr>
          <p:cNvGrpSpPr>
            <a:grpSpLocks/>
          </p:cNvGrpSpPr>
          <p:nvPr/>
        </p:nvGrpSpPr>
        <p:grpSpPr bwMode="auto">
          <a:xfrm>
            <a:off x="8789988" y="2717800"/>
            <a:ext cx="1752600" cy="1179513"/>
            <a:chOff x="4320" y="2928"/>
            <a:chExt cx="1104" cy="1104"/>
          </a:xfrm>
        </p:grpSpPr>
        <p:sp>
          <p:nvSpPr>
            <p:cNvPr id="5155" name="AutoShape 50">
              <a:extLst>
                <a:ext uri="{FF2B5EF4-FFF2-40B4-BE49-F238E27FC236}">
                  <a16:creationId xmlns:a16="http://schemas.microsoft.com/office/drawing/2014/main" id="{5EC9B1B7-844D-ECA6-7C00-9085BAA27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6" name="WordArt 51">
              <a:extLst>
                <a:ext uri="{FF2B5EF4-FFF2-40B4-BE49-F238E27FC236}">
                  <a16:creationId xmlns:a16="http://schemas.microsoft.com/office/drawing/2014/main" id="{71D34EED-5640-5444-EE10-5711A973AD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Hết giờ</a:t>
              </a:r>
            </a:p>
          </p:txBody>
        </p:sp>
      </p:grpSp>
      <p:pic>
        <p:nvPicPr>
          <p:cNvPr id="5154" name="Picture 29" descr="Picture1">
            <a:extLst>
              <a:ext uri="{FF2B5EF4-FFF2-40B4-BE49-F238E27FC236}">
                <a16:creationId xmlns:a16="http://schemas.microsoft.com/office/drawing/2014/main" id="{5A2B19EB-076B-35A3-33D9-F378634AD619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5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C727206D-D6F5-4316-8F63-17616AAFD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749" y="64860"/>
            <a:ext cx="4040291" cy="3364140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2B586BA7-1B5E-40AC-B848-179C1759B194}"/>
              </a:ext>
            </a:extLst>
          </p:cNvPr>
          <p:cNvSpPr txBox="1"/>
          <p:nvPr/>
        </p:nvSpPr>
        <p:spPr>
          <a:xfrm>
            <a:off x="4851780" y="251996"/>
            <a:ext cx="3241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chemeClr val="bg1"/>
                </a:solidFill>
                <a:latin typeface="Cambria" panose="02040503050406030204" pitchFamily="18" charset="0"/>
                <a:ea typeface="义启紫水晶体" panose="02010601030101010101" pitchFamily="2" charset="-122"/>
              </a:rPr>
              <a:t>Khởi</a:t>
            </a:r>
            <a:r>
              <a:rPr lang="en-US" altLang="zh-CN" sz="5400" dirty="0">
                <a:solidFill>
                  <a:schemeClr val="bg1"/>
                </a:solidFill>
                <a:latin typeface="Cambria" panose="02040503050406030204" pitchFamily="18" charset="0"/>
                <a:ea typeface="义启紫水晶体" panose="02010601030101010101" pitchFamily="2" charset="-122"/>
              </a:rPr>
              <a:t> </a:t>
            </a:r>
            <a:r>
              <a:rPr lang="en-US" altLang="zh-CN" sz="5400" dirty="0" err="1">
                <a:solidFill>
                  <a:schemeClr val="bg1"/>
                </a:solidFill>
                <a:latin typeface="Cambria" panose="02040503050406030204" pitchFamily="18" charset="0"/>
                <a:ea typeface="义启紫水晶体" panose="02010601030101010101" pitchFamily="2" charset="-122"/>
              </a:rPr>
              <a:t>động</a:t>
            </a:r>
            <a:endParaRPr lang="zh-CN" altLang="en-US" sz="5400" dirty="0">
              <a:solidFill>
                <a:schemeClr val="bg1"/>
              </a:solidFill>
              <a:latin typeface="Cambria" panose="02040503050406030204" pitchFamily="18" charset="0"/>
              <a:ea typeface="义启紫水晶体" panose="02010601030101010101" pitchFamily="2" charset="-122"/>
            </a:endParaRPr>
          </a:p>
        </p:txBody>
      </p:sp>
      <p:pic>
        <p:nvPicPr>
          <p:cNvPr id="9" name="图片 73732" descr="PPT素材-12">
            <a:extLst>
              <a:ext uri="{FF2B5EF4-FFF2-40B4-BE49-F238E27FC236}">
                <a16:creationId xmlns:a16="http://schemas.microsoft.com/office/drawing/2014/main" id="{362D6432-0531-4E15-BA06-7A2F9F78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200" y="1362461"/>
            <a:ext cx="12793470" cy="568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FF475C-A7A6-44EA-B629-494A4F81A92C}"/>
              </a:ext>
            </a:extLst>
          </p:cNvPr>
          <p:cNvSpPr/>
          <p:nvPr/>
        </p:nvSpPr>
        <p:spPr>
          <a:xfrm>
            <a:off x="485316" y="3925879"/>
            <a:ext cx="10823797" cy="1569660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9600" b="1" dirty="0">
                <a:solidFill>
                  <a:srgbClr val="0000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9600" b="1" dirty="0" err="1">
                <a:solidFill>
                  <a:srgbClr val="0000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9600" b="1" dirty="0">
                <a:solidFill>
                  <a:srgbClr val="0000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9600" b="1" dirty="0" err="1">
                <a:solidFill>
                  <a:srgbClr val="0000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9600" b="1" dirty="0">
                <a:solidFill>
                  <a:srgbClr val="0000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FF0066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5FD8125-AC32-C995-5C11-BC3E46D5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838200"/>
            <a:ext cx="7532687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  m = 10, n = 5, p = 2 </a:t>
            </a:r>
            <a:r>
              <a:rPr lang="en-US" altLang="en-US" sz="3600" b="1" dirty="0" err="1">
                <a:solidFill>
                  <a:prstClr val="white"/>
                </a:solidFill>
              </a:rPr>
              <a:t>thì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biểu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thức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  <a:p>
            <a:pPr algn="ctr" defTabSz="457200">
              <a:defRPr/>
            </a:pPr>
            <a:r>
              <a:rPr lang="en-US" altLang="en-US" sz="3600" b="1" i="1" dirty="0">
                <a:solidFill>
                  <a:prstClr val="white"/>
                </a:solidFill>
              </a:rPr>
              <a:t>m + (n + p) </a:t>
            </a:r>
            <a:r>
              <a:rPr lang="en-US" altLang="en-US" sz="3600" b="1" dirty="0" err="1">
                <a:solidFill>
                  <a:prstClr val="white"/>
                </a:solidFill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giá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là</a:t>
            </a:r>
            <a:r>
              <a:rPr lang="en-US" altLang="en-US" sz="36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A88685F3-6ADA-4B3B-281C-D4518F5AD334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C43152-10C4-D7BC-3365-7188F8F48FA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82" name="Rectangle 10">
              <a:extLst>
                <a:ext uri="{FF2B5EF4-FFF2-40B4-BE49-F238E27FC236}">
                  <a16:creationId xmlns:a16="http://schemas.microsoft.com/office/drawing/2014/main" id="{FE9D9475-A015-A2A0-3F78-D682027B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12608-39AC-EF36-FD44-2C89245D9D2B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EDC028FE-6A2F-01A4-9931-C5AE9E72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037475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altLang="en-US" sz="3600" b="1" dirty="0">
              <a:solidFill>
                <a:prstClr val="white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76006F84-422E-5029-E67D-1C023B16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296237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091F3EA-77C8-F344-EAE2-7956B0B2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088275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6F84C93-D74E-86FF-A6DF-F929B49A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322956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52468CF0-84D8-6F9F-CBF7-01AFB0133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9488" y="32660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F3CCE19C-31E1-6EB9-7672-C31FE3FC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5481651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1BA928B3-B97E-9591-291C-E0CED83E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7" y="567807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E487FA6-2633-FAD4-1D5B-C55563AA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7" y="540343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22437FA-DA01-69C5-FE11-E6277803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7" y="556853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4C59C798-177A-7155-DB74-E27AD0392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9189" y="564791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D5612D4-482C-3B80-82C5-EDA7644D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256493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6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en-US" sz="36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474F29D-5272-402A-9D2C-8D2C95B0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51525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71C8C42-F008-1EBC-3442-94CAC882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9300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D40FCCF1-10B0-3DD8-E98A-D0520BC4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432951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21DAAE5B-4F03-2E78-B533-710709FEE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5051" y="4408893"/>
            <a:ext cx="40481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CBD72967-FFDF-A647-8A24-7C4CCB86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id="{3D92FA47-9713-10B3-ACEA-B7FF9DDA7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2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id="{8763A8D7-2D31-3D6E-8AD2-F56A7075040E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AD28B6-CB1A-733C-11AC-4316B43D5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85738"/>
            <a:ext cx="1652587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>
            <a:extLst>
              <a:ext uri="{FF2B5EF4-FFF2-40B4-BE49-F238E27FC236}">
                <a16:creationId xmlns:a16="http://schemas.microsoft.com/office/drawing/2014/main" id="{949DD3AB-0C83-286B-9D6F-951B9E3D8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84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id="{763B4748-14E7-CC71-4992-1D85AF3814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108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id="{793B714A-8999-C517-FB9D-05578F197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id="{124CA8DB-6C4A-6FAA-190A-F5E610431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F72F3F6B-491B-CB62-D51C-226F9A7D6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51941D4E-4709-F739-4D61-F61475514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84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id="{765F37A2-4294-99E7-FB24-8CBB1A1D6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id="{E577C16A-91B2-B5F6-15D5-7EDB67250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935" y="30426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id="{B93D54E0-6810-4B42-EDDD-DDE327246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3735" y="30426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id="{9E50BAE7-DAB0-D379-9BA2-27B629180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9318" y="297872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0F646D5C-6CCD-EE51-A132-862D0EB6C108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2642601"/>
            <a:ext cx="1752600" cy="1752600"/>
            <a:chOff x="4866" y="816"/>
            <a:chExt cx="1104" cy="1104"/>
          </a:xfrm>
        </p:grpSpPr>
        <p:sp>
          <p:nvSpPr>
            <p:cNvPr id="6179" name="AutoShape 50">
              <a:extLst>
                <a:ext uri="{FF2B5EF4-FFF2-40B4-BE49-F238E27FC236}">
                  <a16:creationId xmlns:a16="http://schemas.microsoft.com/office/drawing/2014/main" id="{88209488-93C9-664B-08EA-4F98481D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80" name="WordArt 51">
              <a:extLst>
                <a:ext uri="{FF2B5EF4-FFF2-40B4-BE49-F238E27FC236}">
                  <a16:creationId xmlns:a16="http://schemas.microsoft.com/office/drawing/2014/main" id="{F9955114-D20B-AC5A-9D45-791BC7B0F0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Hết giờ</a:t>
              </a:r>
            </a:p>
          </p:txBody>
        </p:sp>
      </p:grpSp>
      <p:sp>
        <p:nvSpPr>
          <p:cNvPr id="6178" name="WordArt 30">
            <a:extLst>
              <a:ext uri="{FF2B5EF4-FFF2-40B4-BE49-F238E27FC236}">
                <a16:creationId xmlns:a16="http://schemas.microsoft.com/office/drawing/2014/main" id="{84F32365-00BA-8D9E-4A22-999109C812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7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7 L -3.33333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EF16D4-F988-7DB2-1DEF-DB18685B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2" name="Text Box 33">
            <a:extLst>
              <a:ext uri="{FF2B5EF4-FFF2-40B4-BE49-F238E27FC236}">
                <a16:creationId xmlns:a16="http://schemas.microsoft.com/office/drawing/2014/main" id="{17DEFDBC-54B3-923A-3952-D0975784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6150"/>
            <a:ext cx="119534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m = 10, n = 5, p = 2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1)   m + n + p  =  10 + 5 + 2   = 15 + 2 = 17</a:t>
            </a:r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C37E628D-3D6B-C3D5-0947-5F6BC0C3A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54" y="3942195"/>
            <a:ext cx="115985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2) m + ( n + p) = 10 + (5 + 2) = 10 + 7 = 17</a:t>
            </a:r>
          </a:p>
        </p:txBody>
      </p:sp>
    </p:spTree>
    <p:extLst>
      <p:ext uri="{BB962C8B-B14F-4D97-AF65-F5344CB8AC3E}">
        <p14:creationId xmlns:p14="http://schemas.microsoft.com/office/powerpoint/2010/main" val="5995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1">
            <a:extLst>
              <a:ext uri="{FF2B5EF4-FFF2-40B4-BE49-F238E27FC236}">
                <a16:creationId xmlns:a16="http://schemas.microsoft.com/office/drawing/2014/main" id="{7D5612D4-482C-3B80-82C5-EDA7644D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232" y="5033797"/>
            <a:ext cx="5434012" cy="8016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7" name="AutoShape 51">
            <a:extLst>
              <a:ext uri="{FF2B5EF4-FFF2-40B4-BE49-F238E27FC236}">
                <a16:creationId xmlns:a16="http://schemas.microsoft.com/office/drawing/2014/main" id="{35FD8125-AC32-C995-5C11-BC3E46D5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838200"/>
            <a:ext cx="7532687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  m = 10, n = 5, p = 2 </a:t>
            </a:r>
            <a:r>
              <a:rPr lang="en-US" altLang="en-US" sz="3600" b="1" dirty="0" err="1">
                <a:solidFill>
                  <a:prstClr val="white"/>
                </a:solidFill>
              </a:rPr>
              <a:t>thì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biểu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thức</a:t>
            </a:r>
            <a:endParaRPr lang="en-US" altLang="en-US" sz="3600" b="1" dirty="0">
              <a:solidFill>
                <a:prstClr val="white"/>
              </a:solidFill>
            </a:endParaRPr>
          </a:p>
          <a:p>
            <a:pPr algn="ctr" defTabSz="457200">
              <a:defRPr/>
            </a:pPr>
            <a:r>
              <a:rPr lang="en-US" altLang="en-US" sz="3600" b="1" i="1" dirty="0">
                <a:solidFill>
                  <a:prstClr val="white"/>
                </a:solidFill>
              </a:rPr>
              <a:t>m - n - p </a:t>
            </a:r>
            <a:r>
              <a:rPr lang="en-US" altLang="en-US" sz="3600" b="1" dirty="0" err="1">
                <a:solidFill>
                  <a:prstClr val="white"/>
                </a:solidFill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giá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là</a:t>
            </a:r>
            <a:r>
              <a:rPr lang="en-US" altLang="en-US" sz="36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A88685F3-6ADA-4B3B-281C-D4518F5AD334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C43152-10C4-D7BC-3365-7188F8F48FA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82" name="Rectangle 10">
              <a:extLst>
                <a:ext uri="{FF2B5EF4-FFF2-40B4-BE49-F238E27FC236}">
                  <a16:creationId xmlns:a16="http://schemas.microsoft.com/office/drawing/2014/main" id="{FE9D9475-A015-A2A0-3F78-D682027B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12608-39AC-EF36-FD44-2C89245D9D2B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76006F84-422E-5029-E67D-1C023B16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56" y="312550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6F84C93-D74E-86FF-A6DF-F929B49A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281" y="305883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:a16="http://schemas.microsoft.com/office/drawing/2014/main" id="{EDC028FE-6A2F-01A4-9931-C5AE9E72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4" y="2964377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endParaRPr lang="en-US" altLang="en-US" sz="3600" b="1" dirty="0">
              <a:solidFill>
                <a:prstClr val="white"/>
              </a:solidFill>
            </a:endParaRP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F3CCE19C-31E1-6EB9-7672-C31FE3FC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4" y="4027956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3600" b="1" dirty="0">
              <a:solidFill>
                <a:prstClr val="white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1BA928B3-B97E-9591-291C-E0CED83E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24422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E487FA6-2633-FAD4-1D5B-C55563AA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969589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22437FA-DA01-69C5-FE11-E6277803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413468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4C59C798-177A-7155-DB74-E27AD0392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2050" y="42140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474F29D-5272-402A-9D2C-8D2C95B0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7" y="529113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71C8C42-F008-1EBC-3442-94CAC882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D40FCCF1-10B0-3DD8-E98A-D0520BC4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21DAAE5B-4F03-2E78-B533-710709FEE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9923" y="523509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CBD72967-FFDF-A647-8A24-7C4CCB86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id="{3D92FA47-9713-10B3-ACEA-B7FF9DDA7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id="{8763A8D7-2D31-3D6E-8AD2-F56A7075040E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AD28B6-CB1A-733C-11AC-4316B43D5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85738"/>
            <a:ext cx="1652587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>
            <a:extLst>
              <a:ext uri="{FF2B5EF4-FFF2-40B4-BE49-F238E27FC236}">
                <a16:creationId xmlns:a16="http://schemas.microsoft.com/office/drawing/2014/main" id="{949DD3AB-0C83-286B-9D6F-951B9E3D8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95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id="{763B4748-14E7-CC71-4992-1D85AF3814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19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id="{793B714A-8999-C517-FB9D-05578F197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357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id="{124CA8DB-6C4A-6FAA-190A-F5E610431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357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F72F3F6B-491B-CB62-D51C-226F9A7D6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357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51941D4E-4709-F739-4D61-F61475514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95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id="{765F37A2-4294-99E7-FB24-8CBB1A1D6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35734" y="32227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id="{E577C16A-91B2-B5F6-15D5-7EDB67250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835734" y="31465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id="{B93D54E0-6810-4B42-EDDD-DDE327246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59534" y="314652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id="{9E50BAE7-DAB0-D379-9BA2-27B629180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2162" y="2903516"/>
            <a:ext cx="666750" cy="879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0F646D5C-6CCD-EE51-A132-862D0EB6C108}"/>
              </a:ext>
            </a:extLst>
          </p:cNvPr>
          <p:cNvGrpSpPr>
            <a:grpSpLocks/>
          </p:cNvGrpSpPr>
          <p:nvPr/>
        </p:nvGrpSpPr>
        <p:grpSpPr bwMode="auto">
          <a:xfrm>
            <a:off x="9221994" y="2667045"/>
            <a:ext cx="1752600" cy="1752600"/>
            <a:chOff x="4886" y="175"/>
            <a:chExt cx="1104" cy="1104"/>
          </a:xfrm>
        </p:grpSpPr>
        <p:sp>
          <p:nvSpPr>
            <p:cNvPr id="6179" name="AutoShape 50">
              <a:extLst>
                <a:ext uri="{FF2B5EF4-FFF2-40B4-BE49-F238E27FC236}">
                  <a16:creationId xmlns:a16="http://schemas.microsoft.com/office/drawing/2014/main" id="{88209488-93C9-664B-08EA-4F98481D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175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80" name="WordArt 51">
              <a:extLst>
                <a:ext uri="{FF2B5EF4-FFF2-40B4-BE49-F238E27FC236}">
                  <a16:creationId xmlns:a16="http://schemas.microsoft.com/office/drawing/2014/main" id="{F9955114-D20B-AC5A-9D45-791BC7B0F0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82" y="43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091F3EA-77C8-F344-EAE2-7956B0B2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69" y="293500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WordArt 30">
            <a:extLst>
              <a:ext uri="{FF2B5EF4-FFF2-40B4-BE49-F238E27FC236}">
                <a16:creationId xmlns:a16="http://schemas.microsoft.com/office/drawing/2014/main" id="{84F32365-00BA-8D9E-4A22-999109C812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52468CF0-84D8-6F9F-CBF7-01AFB0133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5976" y="3095346"/>
            <a:ext cx="44443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8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248 -0.00139 L 0.00248 -0.07361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5FD8125-AC32-C995-5C11-BC3E46D5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838200"/>
            <a:ext cx="7532687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  m = 10, n = 5, p = 2 </a:t>
            </a:r>
            <a:r>
              <a:rPr lang="en-US" altLang="en-US" sz="3600" b="1" dirty="0" err="1">
                <a:solidFill>
                  <a:prstClr val="white"/>
                </a:solidFill>
              </a:rPr>
              <a:t>thì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biểu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thức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  <a:p>
            <a:pPr algn="ctr" defTabSz="457200">
              <a:defRPr/>
            </a:pPr>
            <a:r>
              <a:rPr lang="en-US" altLang="en-US" sz="3600" b="1" i="1" dirty="0">
                <a:solidFill>
                  <a:prstClr val="white"/>
                </a:solidFill>
              </a:rPr>
              <a:t>m - (n + p) </a:t>
            </a:r>
            <a:r>
              <a:rPr lang="en-US" altLang="en-US" sz="3600" b="1" dirty="0" err="1">
                <a:solidFill>
                  <a:prstClr val="white"/>
                </a:solidFill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giá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là</a:t>
            </a:r>
            <a:r>
              <a:rPr lang="en-US" altLang="en-US" sz="36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A88685F3-6ADA-4B3B-281C-D4518F5AD334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C43152-10C4-D7BC-3365-7188F8F48FA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82" name="Rectangle 10">
              <a:extLst>
                <a:ext uri="{FF2B5EF4-FFF2-40B4-BE49-F238E27FC236}">
                  <a16:creationId xmlns:a16="http://schemas.microsoft.com/office/drawing/2014/main" id="{FE9D9475-A015-A2A0-3F78-D682027B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12608-39AC-EF36-FD44-2C89245D9D2B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EDC028FE-6A2F-01A4-9931-C5AE9E72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5413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76006F84-422E-5029-E67D-1C023B16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1941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091F3EA-77C8-F344-EAE2-7956B0B2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98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6F84C93-D74E-86FF-A6DF-F929B49A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41275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52468CF0-84D8-6F9F-CBF7-01AFB0133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3" y="4164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F3CCE19C-31E1-6EB9-7672-C31FE3FC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832100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1BA928B3-B97E-9591-291C-E0CED83E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E487FA6-2633-FAD4-1D5B-C55563AA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80352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22437FA-DA01-69C5-FE11-E6277803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29686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4C59C798-177A-7155-DB74-E27AD0392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D5612D4-482C-3B80-82C5-EDA7644D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endParaRPr lang="en-US" altLang="en-US" sz="32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474F29D-5272-402A-9D2C-8D2C95B0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71C8C42-F008-1EBC-3442-94CAC882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D40FCCF1-10B0-3DD8-E98A-D0520BC4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21DAAE5B-4F03-2E78-B533-710709FEE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CBD72967-FFDF-A647-8A24-7C4CCB86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id="{3D92FA47-9713-10B3-ACEA-B7FF9DDA7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4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id="{8763A8D7-2D31-3D6E-8AD2-F56A7075040E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AD28B6-CB1A-733C-11AC-4316B43D5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85738"/>
            <a:ext cx="1652587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>
            <a:extLst>
              <a:ext uri="{FF2B5EF4-FFF2-40B4-BE49-F238E27FC236}">
                <a16:creationId xmlns:a16="http://schemas.microsoft.com/office/drawing/2014/main" id="{949DD3AB-0C83-286B-9D6F-951B9E3D8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id="{763B4748-14E7-CC71-4992-1D85AF3814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id="{793B714A-8999-C517-FB9D-05578F197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id="{124CA8DB-6C4A-6FAA-190A-F5E610431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F72F3F6B-491B-CB62-D51C-226F9A7D6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51941D4E-4709-F739-4D61-F61475514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id="{765F37A2-4294-99E7-FB24-8CBB1A1D6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id="{E577C16A-91B2-B5F6-15D5-7EDB67250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id="{B93D54E0-6810-4B42-EDDD-DDE327246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id="{9E50BAE7-DAB0-D379-9BA2-27B629180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0F646D5C-6CCD-EE51-A132-862D0EB6C108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2642601"/>
            <a:ext cx="1752600" cy="1752600"/>
            <a:chOff x="4866" y="816"/>
            <a:chExt cx="1104" cy="1104"/>
          </a:xfrm>
        </p:grpSpPr>
        <p:sp>
          <p:nvSpPr>
            <p:cNvPr id="6179" name="AutoShape 50">
              <a:extLst>
                <a:ext uri="{FF2B5EF4-FFF2-40B4-BE49-F238E27FC236}">
                  <a16:creationId xmlns:a16="http://schemas.microsoft.com/office/drawing/2014/main" id="{88209488-93C9-664B-08EA-4F98481D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80" name="WordArt 51">
              <a:extLst>
                <a:ext uri="{FF2B5EF4-FFF2-40B4-BE49-F238E27FC236}">
                  <a16:creationId xmlns:a16="http://schemas.microsoft.com/office/drawing/2014/main" id="{F9955114-D20B-AC5A-9D45-791BC7B0F0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Hết giờ</a:t>
              </a:r>
            </a:p>
          </p:txBody>
        </p:sp>
      </p:grpSp>
      <p:sp>
        <p:nvSpPr>
          <p:cNvPr id="6178" name="WordArt 30">
            <a:extLst>
              <a:ext uri="{FF2B5EF4-FFF2-40B4-BE49-F238E27FC236}">
                <a16:creationId xmlns:a16="http://schemas.microsoft.com/office/drawing/2014/main" id="{84F32365-00BA-8D9E-4A22-999109C812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2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EF16D4-F988-7DB2-1DEF-DB18685B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2" name="Text Box 33">
            <a:extLst>
              <a:ext uri="{FF2B5EF4-FFF2-40B4-BE49-F238E27FC236}">
                <a16:creationId xmlns:a16="http://schemas.microsoft.com/office/drawing/2014/main" id="{17DEFDBC-54B3-923A-3952-D0975784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904" y="2088915"/>
            <a:ext cx="119534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m = 10, n = 5, p = 2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3) m - n - p = 10 - 5 - 2 = 5 - 2 = 3</a:t>
            </a:r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C37E628D-3D6B-C3D5-0947-5F6BC0C3A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54" y="4140978"/>
            <a:ext cx="115985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4) m - ( n + p) = 10 - (5 + 2) = 10 - 7 = 3</a:t>
            </a:r>
          </a:p>
        </p:txBody>
      </p:sp>
    </p:spTree>
    <p:extLst>
      <p:ext uri="{BB962C8B-B14F-4D97-AF65-F5344CB8AC3E}">
        <p14:creationId xmlns:p14="http://schemas.microsoft.com/office/powerpoint/2010/main" val="504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5FD8125-AC32-C995-5C11-BC3E46D5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838200"/>
            <a:ext cx="7532687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  m = 10, n = 5, p = 2 </a:t>
            </a:r>
            <a:r>
              <a:rPr lang="en-US" altLang="en-US" sz="3600" b="1" dirty="0" err="1">
                <a:solidFill>
                  <a:prstClr val="white"/>
                </a:solidFill>
              </a:rPr>
              <a:t>thì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biểu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thức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>
                <a:solidFill>
                  <a:prstClr val="white"/>
                </a:solidFill>
              </a:rPr>
              <a:t>m + n x p </a:t>
            </a:r>
            <a:r>
              <a:rPr lang="en-US" altLang="en-US" sz="3600" b="1" dirty="0" err="1">
                <a:solidFill>
                  <a:prstClr val="white"/>
                </a:solidFill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giá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là</a:t>
            </a:r>
            <a:r>
              <a:rPr lang="en-US" altLang="en-US" sz="36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A88685F3-6ADA-4B3B-281C-D4518F5AD334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C43152-10C4-D7BC-3365-7188F8F48FA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82" name="Rectangle 10">
              <a:extLst>
                <a:ext uri="{FF2B5EF4-FFF2-40B4-BE49-F238E27FC236}">
                  <a16:creationId xmlns:a16="http://schemas.microsoft.com/office/drawing/2014/main" id="{FE9D9475-A015-A2A0-3F78-D682027B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12608-39AC-EF36-FD44-2C89245D9D2B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EDC028FE-6A2F-01A4-9931-C5AE9E72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3037475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altLang="en-US" sz="3600" b="1" dirty="0">
              <a:solidFill>
                <a:prstClr val="white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76006F84-422E-5029-E67D-1C023B16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296237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091F3EA-77C8-F344-EAE2-7956B0B2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088275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6F84C93-D74E-86FF-A6DF-F929B49A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322956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52468CF0-84D8-6F9F-CBF7-01AFB0133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49488" y="326607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F3CCE19C-31E1-6EB9-7672-C31FE3FC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5481651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1BA928B3-B97E-9591-291C-E0CED83E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7" y="567807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E487FA6-2633-FAD4-1D5B-C55563AA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7" y="540343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22437FA-DA01-69C5-FE11-E6277803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7" y="556853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4C59C798-177A-7155-DB74-E27AD0392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9189" y="564791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D5612D4-482C-3B80-82C5-EDA7644D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4256493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6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en-US" altLang="en-US" sz="36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474F29D-5272-402A-9D2C-8D2C95B0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51525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71C8C42-F008-1EBC-3442-94CAC882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9300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D40FCCF1-10B0-3DD8-E98A-D0520BC4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432951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21DAAE5B-4F03-2E78-B533-710709FEE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5051" y="4408893"/>
            <a:ext cx="40481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CBD72967-FFDF-A647-8A24-7C4CCB86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id="{3D92FA47-9713-10B3-ACEA-B7FF9DDA7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5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id="{8763A8D7-2D31-3D6E-8AD2-F56A7075040E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AD28B6-CB1A-733C-11AC-4316B43D5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85738"/>
            <a:ext cx="1652587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>
            <a:extLst>
              <a:ext uri="{FF2B5EF4-FFF2-40B4-BE49-F238E27FC236}">
                <a16:creationId xmlns:a16="http://schemas.microsoft.com/office/drawing/2014/main" id="{949DD3AB-0C83-286B-9D6F-951B9E3D8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84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id="{763B4748-14E7-CC71-4992-1D85AF3814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108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id="{793B714A-8999-C517-FB9D-05578F197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id="{124CA8DB-6C4A-6FAA-190A-F5E610431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F72F3F6B-491B-CB62-D51C-226F9A7D6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51941D4E-4709-F739-4D61-F61475514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84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id="{765F37A2-4294-99E7-FB24-8CBB1A1D6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34699" y="303112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id="{E577C16A-91B2-B5F6-15D5-7EDB67250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9935" y="30426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id="{B93D54E0-6810-4B42-EDDD-DDE327246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53735" y="30426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id="{9E50BAE7-DAB0-D379-9BA2-27B629180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9318" y="297872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0F646D5C-6CCD-EE51-A132-862D0EB6C108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2642601"/>
            <a:ext cx="1752600" cy="1752600"/>
            <a:chOff x="4866" y="816"/>
            <a:chExt cx="1104" cy="1104"/>
          </a:xfrm>
        </p:grpSpPr>
        <p:sp>
          <p:nvSpPr>
            <p:cNvPr id="6179" name="AutoShape 50">
              <a:extLst>
                <a:ext uri="{FF2B5EF4-FFF2-40B4-BE49-F238E27FC236}">
                  <a16:creationId xmlns:a16="http://schemas.microsoft.com/office/drawing/2014/main" id="{88209488-93C9-664B-08EA-4F98481D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80" name="WordArt 51">
              <a:extLst>
                <a:ext uri="{FF2B5EF4-FFF2-40B4-BE49-F238E27FC236}">
                  <a16:creationId xmlns:a16="http://schemas.microsoft.com/office/drawing/2014/main" id="{F9955114-D20B-AC5A-9D45-791BC7B0F0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Hết giờ</a:t>
              </a:r>
            </a:p>
          </p:txBody>
        </p:sp>
      </p:grpSp>
      <p:sp>
        <p:nvSpPr>
          <p:cNvPr id="6178" name="WordArt 30">
            <a:extLst>
              <a:ext uri="{FF2B5EF4-FFF2-40B4-BE49-F238E27FC236}">
                <a16:creationId xmlns:a16="http://schemas.microsoft.com/office/drawing/2014/main" id="{84F32365-00BA-8D9E-4A22-999109C812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1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7 L -3.33333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35FD8125-AC32-C995-5C11-BC3E46D59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838200"/>
            <a:ext cx="7532687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prstClr val="white"/>
                </a:solidFill>
              </a:rPr>
              <a:t>   m = 10, n = 5, p = 2 </a:t>
            </a:r>
            <a:r>
              <a:rPr lang="en-US" altLang="en-US" sz="3600" b="1" dirty="0" err="1">
                <a:solidFill>
                  <a:prstClr val="white"/>
                </a:solidFill>
              </a:rPr>
              <a:t>thì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biểu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thức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i="1" dirty="0">
                <a:solidFill>
                  <a:prstClr val="white"/>
                </a:solidFill>
              </a:rPr>
              <a:t>(m + n ) x p </a:t>
            </a:r>
            <a:r>
              <a:rPr lang="en-US" altLang="en-US" sz="3600" b="1" dirty="0" err="1">
                <a:solidFill>
                  <a:prstClr val="white"/>
                </a:solidFill>
              </a:rPr>
              <a:t>có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giá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trị</a:t>
            </a:r>
            <a:r>
              <a:rPr lang="en-US" altLang="en-US" sz="3600" b="1" dirty="0">
                <a:solidFill>
                  <a:prstClr val="white"/>
                </a:solidFill>
              </a:rPr>
              <a:t> </a:t>
            </a:r>
            <a:r>
              <a:rPr lang="en-US" altLang="en-US" sz="3600" b="1" dirty="0" err="1">
                <a:solidFill>
                  <a:prstClr val="white"/>
                </a:solidFill>
              </a:rPr>
              <a:t>là</a:t>
            </a:r>
            <a:r>
              <a:rPr lang="en-US" altLang="en-US" sz="3600" b="1" dirty="0">
                <a:solidFill>
                  <a:prstClr val="white"/>
                </a:solidFill>
              </a:rPr>
              <a:t>?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id="{A88685F3-6ADA-4B3B-281C-D4518F5AD334}"/>
              </a:ext>
            </a:extLst>
          </p:cNvPr>
          <p:cNvGrpSpPr>
            <a:grpSpLocks/>
          </p:cNvGrpSpPr>
          <p:nvPr/>
        </p:nvGrpSpPr>
        <p:grpSpPr bwMode="auto">
          <a:xfrm>
            <a:off x="1720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C43152-10C4-D7BC-3365-7188F8F48FA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82" name="Rectangle 10">
              <a:extLst>
                <a:ext uri="{FF2B5EF4-FFF2-40B4-BE49-F238E27FC236}">
                  <a16:creationId xmlns:a16="http://schemas.microsoft.com/office/drawing/2014/main" id="{FE9D9475-A015-A2A0-3F78-D682027B1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12608-39AC-EF36-FD44-2C89245D9D2B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90C22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EDC028FE-6A2F-01A4-9931-C5AE9E72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35413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76006F84-422E-5029-E67D-1C023B16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1941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091F3EA-77C8-F344-EAE2-7956B0B2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98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6F84C93-D74E-86FF-A6DF-F929B49A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41275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52468CF0-84D8-6F9F-CBF7-01AFB01336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3" y="4164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F3CCE19C-31E1-6EB9-7672-C31FE3FCE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832100"/>
            <a:ext cx="543401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endParaRPr lang="en-US" altLang="en-US" sz="3200" b="1" dirty="0">
              <a:solidFill>
                <a:prstClr val="white"/>
              </a:solidFill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1BA928B3-B97E-9591-291C-E0CED83E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0781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E487FA6-2633-FAD4-1D5B-C55563AA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80352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22437FA-DA01-69C5-FE11-E6277803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29686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4C59C798-177A-7155-DB74-E27AD0392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0480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D5612D4-482C-3B80-82C5-EDA7644D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altLang="en-US" sz="3200" b="1" dirty="0">
              <a:solidFill>
                <a:prstClr val="white"/>
              </a:solidFill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0474F29D-5272-402A-9D2C-8D2C95B0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71C8C42-F008-1EBC-3442-94CAC882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D40FCCF1-10B0-3DD8-E98A-D0520BC4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21DAAE5B-4F03-2E78-B533-710709FEE2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CBD72967-FFDF-A647-8A24-7C4CCB867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6" name="WordArt 28">
            <a:extLst>
              <a:ext uri="{FF2B5EF4-FFF2-40B4-BE49-F238E27FC236}">
                <a16:creationId xmlns:a16="http://schemas.microsoft.com/office/drawing/2014/main" id="{3D92FA47-9713-10B3-ACEA-B7FF9DDA7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6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id="{8763A8D7-2D31-3D6E-8AD2-F56A7075040E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0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AD28B6-CB1A-733C-11AC-4316B43D5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185738"/>
            <a:ext cx="1652587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>
            <a:extLst>
              <a:ext uri="{FF2B5EF4-FFF2-40B4-BE49-F238E27FC236}">
                <a16:creationId xmlns:a16="http://schemas.microsoft.com/office/drawing/2014/main" id="{949DD3AB-0C83-286B-9D6F-951B9E3D8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>
            <a:extLst>
              <a:ext uri="{FF2B5EF4-FFF2-40B4-BE49-F238E27FC236}">
                <a16:creationId xmlns:a16="http://schemas.microsoft.com/office/drawing/2014/main" id="{763B4748-14E7-CC71-4992-1D85AF3814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>
            <a:extLst>
              <a:ext uri="{FF2B5EF4-FFF2-40B4-BE49-F238E27FC236}">
                <a16:creationId xmlns:a16="http://schemas.microsoft.com/office/drawing/2014/main" id="{793B714A-8999-C517-FB9D-05578F197B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>
            <a:extLst>
              <a:ext uri="{FF2B5EF4-FFF2-40B4-BE49-F238E27FC236}">
                <a16:creationId xmlns:a16="http://schemas.microsoft.com/office/drawing/2014/main" id="{124CA8DB-6C4A-6FAA-190A-F5E6104319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>
            <a:extLst>
              <a:ext uri="{FF2B5EF4-FFF2-40B4-BE49-F238E27FC236}">
                <a16:creationId xmlns:a16="http://schemas.microsoft.com/office/drawing/2014/main" id="{F72F3F6B-491B-CB62-D51C-226F9A7D68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>
            <a:extLst>
              <a:ext uri="{FF2B5EF4-FFF2-40B4-BE49-F238E27FC236}">
                <a16:creationId xmlns:a16="http://schemas.microsoft.com/office/drawing/2014/main" id="{51941D4E-4709-F739-4D61-F614755145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>
            <a:extLst>
              <a:ext uri="{FF2B5EF4-FFF2-40B4-BE49-F238E27FC236}">
                <a16:creationId xmlns:a16="http://schemas.microsoft.com/office/drawing/2014/main" id="{765F37A2-4294-99E7-FB24-8CBB1A1D6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>
            <a:extLst>
              <a:ext uri="{FF2B5EF4-FFF2-40B4-BE49-F238E27FC236}">
                <a16:creationId xmlns:a16="http://schemas.microsoft.com/office/drawing/2014/main" id="{E577C16A-91B2-B5F6-15D5-7EDB672503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>
            <a:extLst>
              <a:ext uri="{FF2B5EF4-FFF2-40B4-BE49-F238E27FC236}">
                <a16:creationId xmlns:a16="http://schemas.microsoft.com/office/drawing/2014/main" id="{B93D54E0-6810-4B42-EDDD-DDE327246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>
            <a:extLst>
              <a:ext uri="{FF2B5EF4-FFF2-40B4-BE49-F238E27FC236}">
                <a16:creationId xmlns:a16="http://schemas.microsoft.com/office/drawing/2014/main" id="{9E50BAE7-DAB0-D379-9BA2-27B629180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0F646D5C-6CCD-EE51-A132-862D0EB6C108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2642601"/>
            <a:ext cx="1752600" cy="1752600"/>
            <a:chOff x="4866" y="816"/>
            <a:chExt cx="1104" cy="1104"/>
          </a:xfrm>
        </p:grpSpPr>
        <p:sp>
          <p:nvSpPr>
            <p:cNvPr id="6179" name="AutoShape 50">
              <a:extLst>
                <a:ext uri="{FF2B5EF4-FFF2-40B4-BE49-F238E27FC236}">
                  <a16:creationId xmlns:a16="http://schemas.microsoft.com/office/drawing/2014/main" id="{88209488-93C9-664B-08EA-4F98481D3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80" name="WordArt 51">
              <a:extLst>
                <a:ext uri="{FF2B5EF4-FFF2-40B4-BE49-F238E27FC236}">
                  <a16:creationId xmlns:a16="http://schemas.microsoft.com/office/drawing/2014/main" id="{F9955114-D20B-AC5A-9D45-791BC7B0F0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</a:rPr>
                <a:t>Hết giờ</a:t>
              </a:r>
            </a:p>
          </p:txBody>
        </p:sp>
      </p:grpSp>
      <p:sp>
        <p:nvSpPr>
          <p:cNvPr id="6178" name="WordArt 30">
            <a:extLst>
              <a:ext uri="{FF2B5EF4-FFF2-40B4-BE49-F238E27FC236}">
                <a16:creationId xmlns:a16="http://schemas.microsoft.com/office/drawing/2014/main" id="{84F32365-00BA-8D9E-4A22-999109C812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EF16D4-F988-7DB2-1DEF-DB18685BE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"/>
            <a:ext cx="12192000" cy="6858000"/>
          </a:xfrm>
          <a:prstGeom prst="rect">
            <a:avLst/>
          </a:prstGeom>
        </p:spPr>
      </p:pic>
      <p:sp>
        <p:nvSpPr>
          <p:cNvPr id="2" name="Text Box 33">
            <a:extLst>
              <a:ext uri="{FF2B5EF4-FFF2-40B4-BE49-F238E27FC236}">
                <a16:creationId xmlns:a16="http://schemas.microsoft.com/office/drawing/2014/main" id="{17DEFDBC-54B3-923A-3952-D0975784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4191"/>
            <a:ext cx="119534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m = 10, n = 5, p = 2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5) m + n x p = 10 + 5 x 2 = 10 + 10 = 20</a:t>
            </a:r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C37E628D-3D6B-C3D5-0947-5F6BC0C3A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54" y="3925186"/>
            <a:ext cx="115985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6) ( m + n ) x p = (10 + 5) x 2 = 15 x 2 = 30</a:t>
            </a:r>
          </a:p>
        </p:txBody>
      </p:sp>
    </p:spTree>
    <p:extLst>
      <p:ext uri="{BB962C8B-B14F-4D97-AF65-F5344CB8AC3E}">
        <p14:creationId xmlns:p14="http://schemas.microsoft.com/office/powerpoint/2010/main" val="1129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4295D-D60A-1E95-4373-F8F3F5239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17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108824F2-50B6-1F0F-B6C1-82D4D766F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4"/>
            <a:ext cx="12357101" cy="6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695DF39C-F363-F36B-E632-98A4980025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6337" y="1196808"/>
            <a:ext cx="11012570" cy="138466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defTabSz="1219140">
              <a:defRPr/>
            </a:pP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CHÚC CÁC EM HỌC TỐT!</a:t>
            </a:r>
          </a:p>
        </p:txBody>
      </p:sp>
      <p:pic>
        <p:nvPicPr>
          <p:cNvPr id="53254" name="Somewhere-July_3u7nv">
            <a:hlinkClick r:id="" action="ppaction://media"/>
            <a:extLst>
              <a:ext uri="{FF2B5EF4-FFF2-40B4-BE49-F238E27FC236}">
                <a16:creationId xmlns:a16="http://schemas.microsoft.com/office/drawing/2014/main" id="{CC3F24A8-0CF8-B4A5-5B29-198E1730C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317" y="628226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>
            <a:extLst>
              <a:ext uri="{FF2B5EF4-FFF2-40B4-BE49-F238E27FC236}">
                <a16:creationId xmlns:a16="http://schemas.microsoft.com/office/drawing/2014/main" id="{8B2B4E4E-95E9-FA23-9DB4-2BA041B68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3547" y="3102884"/>
            <a:ext cx="11012570" cy="1384669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defTabSz="1219140">
              <a:defRPr/>
            </a:pP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itchFamily="34" charset="0"/>
                <a:cs typeface="Times New Roman"/>
              </a:rPr>
              <a:t>CẢM ƠN QUÝ THẦY CÔ VỀ DỰ TIẾT HỌC.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655205"/>
      </p:ext>
    </p:extLst>
  </p:cSld>
  <p:clrMapOvr>
    <a:masterClrMapping/>
  </p:clrMapOvr>
  <p:transition spd="slow" advTm="3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E0E92A-CD9F-1FA4-FF90-7FB4F0C81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5" y="-72745"/>
            <a:ext cx="12279313" cy="6910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A402C-5BF7-46E6-B2E6-6C6747B8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962" y="551669"/>
            <a:ext cx="8941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EC48EDB3-D073-371C-F3C7-8DEC12DE0A62}"/>
              </a:ext>
            </a:extLst>
          </p:cNvPr>
          <p:cNvSpPr>
            <a:spLocks noChangeArrowheads="1"/>
          </p:cNvSpPr>
          <p:nvPr/>
        </p:nvSpPr>
        <p:spPr bwMode="auto">
          <a:xfrm rot="-2074161">
            <a:off x="787400" y="527050"/>
            <a:ext cx="1449388" cy="1181100"/>
          </a:xfrm>
          <a:prstGeom prst="sun">
            <a:avLst>
              <a:gd name="adj" fmla="val 23042"/>
            </a:avLst>
          </a:prstGeom>
          <a:solidFill>
            <a:srgbClr val="FF9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AE4D8-564F-9EE2-8679-7705443CF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735013"/>
            <a:ext cx="903288" cy="766762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.VnTimeH" panose="020B7200000000000000" pitchFamily="34" charset="0"/>
              </a:rPr>
              <a:t>1</a:t>
            </a:r>
          </a:p>
        </p:txBody>
      </p:sp>
      <p:pic>
        <p:nvPicPr>
          <p:cNvPr id="13" name="Picture 16" descr="Picture36">
            <a:extLst>
              <a:ext uri="{FF2B5EF4-FFF2-40B4-BE49-F238E27FC236}">
                <a16:creationId xmlns:a16="http://schemas.microsoft.com/office/drawing/2014/main" id="{7BECDB0A-74E4-B865-861F-1F9F6FAAE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5694363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6">
            <a:hlinkClick r:id="rId7" action="ppaction://hlinksldjump"/>
            <a:extLst>
              <a:ext uri="{FF2B5EF4-FFF2-40B4-BE49-F238E27FC236}">
                <a16:creationId xmlns:a16="http://schemas.microsoft.com/office/drawing/2014/main" id="{A71D104F-BB12-0183-1B23-55D9809C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307" y="3748693"/>
            <a:ext cx="26228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– b + c</a:t>
            </a: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0E4ADC47-7673-E140-57DC-67AE6C48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85" y="2327555"/>
            <a:ext cx="20274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112 + a</a:t>
            </a:r>
          </a:p>
        </p:txBody>
      </p:sp>
      <p:sp>
        <p:nvSpPr>
          <p:cNvPr id="4" name="Text Box 32">
            <a:hlinkClick r:id="rId7" action="ppaction://hlinksldjump"/>
            <a:extLst>
              <a:ext uri="{FF2B5EF4-FFF2-40B4-BE49-F238E27FC236}">
                <a16:creationId xmlns:a16="http://schemas.microsoft.com/office/drawing/2014/main" id="{8509C7C7-795C-B3CF-1706-319544E0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789" y="2936058"/>
            <a:ext cx="2997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( 12 – 7)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588592-6A4C-246E-38D8-5B2715A582E0}"/>
              </a:ext>
            </a:extLst>
          </p:cNvPr>
          <p:cNvSpPr/>
          <p:nvPr/>
        </p:nvSpPr>
        <p:spPr>
          <a:xfrm>
            <a:off x="3333135" y="2431761"/>
            <a:ext cx="920750" cy="520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9321DE-389A-5CEA-FF84-06966942751B}"/>
              </a:ext>
            </a:extLst>
          </p:cNvPr>
          <p:cNvSpPr/>
          <p:nvPr/>
        </p:nvSpPr>
        <p:spPr>
          <a:xfrm>
            <a:off x="3333135" y="3090227"/>
            <a:ext cx="920750" cy="520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5E30A-FD0B-287B-6938-617FE9CF4CDB}"/>
              </a:ext>
            </a:extLst>
          </p:cNvPr>
          <p:cNvSpPr/>
          <p:nvPr/>
        </p:nvSpPr>
        <p:spPr>
          <a:xfrm>
            <a:off x="3333135" y="3802011"/>
            <a:ext cx="920750" cy="565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C231E2-9B3B-0CE8-AD0B-98169FDF2F8E}"/>
              </a:ext>
            </a:extLst>
          </p:cNvPr>
          <p:cNvSpPr/>
          <p:nvPr/>
        </p:nvSpPr>
        <p:spPr>
          <a:xfrm>
            <a:off x="3320435" y="2415664"/>
            <a:ext cx="927100" cy="550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3C86230-83EA-6E8D-FE01-5D86D662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7738" y="1997336"/>
            <a:ext cx="1524000" cy="6858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6149A99-77BD-D9AE-535F-4F5C3B3A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338" y="1937805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35BF4278-CA9E-C5FC-6B28-3891655FC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338" y="1929502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1F82120F-C112-0712-4E9A-DE1BF71F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338" y="1915656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718C2617-6B38-44C3-9A49-ECD7BCDB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338" y="1937249"/>
            <a:ext cx="1295400" cy="86622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1730F318-0688-2C79-DB64-2D585C28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338" y="1901810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1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F1800B6-5171-1FC7-A136-6C66FC8F4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643"/>
            <a:ext cx="12192000" cy="6970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8A402C-5BF7-46E6-B2E6-6C6747B8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83" y="921904"/>
            <a:ext cx="105398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hãy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án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endParaRPr lang="en-US" sz="4400" b="1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 - n </a:t>
            </a:r>
            <a:r>
              <a:rPr lang="en-US" sz="4400" b="1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EC48EDB3-D073-371C-F3C7-8DEC12DE0A62}"/>
              </a:ext>
            </a:extLst>
          </p:cNvPr>
          <p:cNvSpPr>
            <a:spLocks noChangeArrowheads="1"/>
          </p:cNvSpPr>
          <p:nvPr/>
        </p:nvSpPr>
        <p:spPr bwMode="auto">
          <a:xfrm rot="-2074161">
            <a:off x="708476" y="685214"/>
            <a:ext cx="1449388" cy="1181100"/>
          </a:xfrm>
          <a:prstGeom prst="sun">
            <a:avLst>
              <a:gd name="adj" fmla="val 23042"/>
            </a:avLst>
          </a:prstGeom>
          <a:solidFill>
            <a:srgbClr val="FF9F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AE4D8-564F-9EE2-8679-7705443CF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526" y="878417"/>
            <a:ext cx="903288" cy="766762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0000FF"/>
                </a:solidFill>
                <a:latin typeface=".VnTimeH" panose="020B7200000000000000" pitchFamily="34" charset="0"/>
              </a:rPr>
              <a:t>2</a:t>
            </a:r>
          </a:p>
        </p:txBody>
      </p:sp>
      <p:pic>
        <p:nvPicPr>
          <p:cNvPr id="13" name="Picture 16" descr="Picture36">
            <a:extLst>
              <a:ext uri="{FF2B5EF4-FFF2-40B4-BE49-F238E27FC236}">
                <a16:creationId xmlns:a16="http://schemas.microsoft.com/office/drawing/2014/main" id="{7BECDB0A-74E4-B865-861F-1F9F6FAAE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113" y="5694363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6">
            <a:hlinkClick r:id="rId7" action="ppaction://hlinksldjump"/>
            <a:extLst>
              <a:ext uri="{FF2B5EF4-FFF2-40B4-BE49-F238E27FC236}">
                <a16:creationId xmlns:a16="http://schemas.microsoft.com/office/drawing/2014/main" id="{A71D104F-BB12-0183-1B23-55D9809C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926" y="3859496"/>
            <a:ext cx="65918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0E4ADC47-7673-E140-57DC-67AE6C48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002" y="2317268"/>
            <a:ext cx="26548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2">
            <a:hlinkClick r:id="rId7" action="ppaction://hlinksldjump"/>
            <a:extLst>
              <a:ext uri="{FF2B5EF4-FFF2-40B4-BE49-F238E27FC236}">
                <a16:creationId xmlns:a16="http://schemas.microsoft.com/office/drawing/2014/main" id="{8509C7C7-795C-B3CF-1706-319544E0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926" y="3066159"/>
            <a:ext cx="67778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588592-6A4C-246E-38D8-5B2715A582E0}"/>
              </a:ext>
            </a:extLst>
          </p:cNvPr>
          <p:cNvSpPr/>
          <p:nvPr/>
        </p:nvSpPr>
        <p:spPr>
          <a:xfrm>
            <a:off x="2923176" y="2460347"/>
            <a:ext cx="920750" cy="520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9321DE-389A-5CEA-FF84-06966942751B}"/>
              </a:ext>
            </a:extLst>
          </p:cNvPr>
          <p:cNvSpPr/>
          <p:nvPr/>
        </p:nvSpPr>
        <p:spPr>
          <a:xfrm>
            <a:off x="2924187" y="3222490"/>
            <a:ext cx="920750" cy="520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5E30A-FD0B-287B-6938-617FE9CF4CDB}"/>
              </a:ext>
            </a:extLst>
          </p:cNvPr>
          <p:cNvSpPr/>
          <p:nvPr/>
        </p:nvSpPr>
        <p:spPr>
          <a:xfrm>
            <a:off x="2929526" y="3982624"/>
            <a:ext cx="920750" cy="565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C231E2-9B3B-0CE8-AD0B-98169FDF2F8E}"/>
              </a:ext>
            </a:extLst>
          </p:cNvPr>
          <p:cNvSpPr/>
          <p:nvPr/>
        </p:nvSpPr>
        <p:spPr>
          <a:xfrm>
            <a:off x="2929526" y="3997535"/>
            <a:ext cx="927100" cy="5500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3C86230-83EA-6E8D-FE01-5D86D6621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107" y="1953160"/>
            <a:ext cx="1524000" cy="6858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6149A99-77BD-D9AE-535F-4F5C3B3A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707" y="1893629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35BF4278-CA9E-C5FC-6B28-3891655FC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707" y="1885326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1F82120F-C112-0712-4E9A-DE1BF71F3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582" y="1871719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718C2617-6B38-44C3-9A49-ECD7BCDB5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707" y="1893073"/>
            <a:ext cx="1295400" cy="866223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1730F318-0688-2C79-DB64-2D585C28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707" y="1857634"/>
            <a:ext cx="1295400" cy="9715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88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1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C52A-ED16-584E-71AE-1245E3949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44197-70F1-2725-584F-1FA367848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" y="0"/>
            <a:ext cx="1198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76487" y="81501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Toán</a:t>
            </a:r>
            <a:endParaRPr lang="en-US" altLang="vi-VN" sz="3200" b="1" u="sng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393687" y="1399210"/>
            <a:ext cx="904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Biểu</a:t>
            </a:r>
            <a:r>
              <a:rPr lang="en-US" altLang="vi-VN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thức</a:t>
            </a:r>
            <a:r>
              <a:rPr lang="en-US" altLang="vi-VN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chứa</a:t>
            </a:r>
            <a:r>
              <a:rPr lang="en-US" altLang="vi-VN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ba</a:t>
            </a:r>
            <a:r>
              <a:rPr lang="en-US" altLang="vi-VN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chư</a:t>
            </a:r>
            <a:r>
              <a:rPr lang="en-US" altLang="vi-VN" sz="3200" b="1" dirty="0">
                <a:solidFill>
                  <a:srgbClr val="FFFF00"/>
                </a:solidFill>
                <a:latin typeface="HP001 4 hàng" pitchFamily="34" charset="0"/>
                <a:cs typeface="Times New Roman" pitchFamily="18" charset="0"/>
              </a:rPr>
              <a:t>̃</a:t>
            </a:r>
          </a:p>
        </p:txBody>
      </p:sp>
    </p:spTree>
    <p:extLst>
      <p:ext uri="{BB962C8B-B14F-4D97-AF65-F5344CB8AC3E}">
        <p14:creationId xmlns:p14="http://schemas.microsoft.com/office/powerpoint/2010/main" val="164125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72396-EB72-9920-0F2C-0EB48CEF4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51"/>
            <a:ext cx="12192000" cy="6888301"/>
          </a:xfrm>
          <a:prstGeom prst="rect">
            <a:avLst/>
          </a:prstGeom>
        </p:spPr>
      </p:pic>
      <p:graphicFrame>
        <p:nvGraphicFramePr>
          <p:cNvPr id="6146" name="Table 6145"/>
          <p:cNvGraphicFramePr/>
          <p:nvPr>
            <p:extLst>
              <p:ext uri="{D42A27DB-BD31-4B8C-83A1-F6EECF244321}">
                <p14:modId xmlns:p14="http://schemas.microsoft.com/office/powerpoint/2010/main" val="4064435057"/>
              </p:ext>
            </p:extLst>
          </p:nvPr>
        </p:nvGraphicFramePr>
        <p:xfrm>
          <a:off x="90092" y="2642175"/>
          <a:ext cx="12020714" cy="3302138"/>
        </p:xfrm>
        <a:graphic>
          <a:graphicData uri="http://schemas.openxmlformats.org/drawingml/2006/table">
            <a:tbl>
              <a:tblPr/>
              <a:tblGrid>
                <a:gridCol w="2584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1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259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An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Bình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Cường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cả ba người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8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0" dirty="0"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8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0" dirty="0"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8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b="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0" dirty="0"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83" name="Text Box 39"/>
          <p:cNvSpPr txBox="1"/>
          <p:nvPr/>
        </p:nvSpPr>
        <p:spPr>
          <a:xfrm>
            <a:off x="223607" y="6549"/>
            <a:ext cx="11887199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An, Bình, và Cường cùng câu cá. An câu được … con cá. Bình câu được … con cá. Cường câu được … con </a:t>
            </a:r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Cả ba người câu được… con cá.</a:t>
            </a:r>
          </a:p>
        </p:txBody>
      </p:sp>
      <p:sp>
        <p:nvSpPr>
          <p:cNvPr id="43" name="Text Box 43"/>
          <p:cNvSpPr txBox="1"/>
          <p:nvPr/>
        </p:nvSpPr>
        <p:spPr>
          <a:xfrm>
            <a:off x="2125705" y="1143000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/>
          <p:nvPr/>
        </p:nvSpPr>
        <p:spPr>
          <a:xfrm>
            <a:off x="6697705" y="1143000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66"/>
          <p:cNvSpPr txBox="1"/>
          <p:nvPr/>
        </p:nvSpPr>
        <p:spPr>
          <a:xfrm>
            <a:off x="2811505" y="1600200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92" name="Text Box 57"/>
          <p:cNvSpPr txBox="1"/>
          <p:nvPr/>
        </p:nvSpPr>
        <p:spPr>
          <a:xfrm>
            <a:off x="494363" y="1894909"/>
            <a:ext cx="73218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cá câu được có thể là: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709ADB-2A4B-62F2-3EA4-62159CCC85AB}"/>
              </a:ext>
            </a:extLst>
          </p:cNvPr>
          <p:cNvSpPr/>
          <p:nvPr/>
        </p:nvSpPr>
        <p:spPr>
          <a:xfrm>
            <a:off x="2125705" y="301257"/>
            <a:ext cx="7924800" cy="1459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" panose="02020603050405020304" pitchFamily="18" charset="0"/>
                <a:cs typeface="Times" panose="02020603050405020304" pitchFamily="18" charset="0"/>
              </a:rPr>
              <a:t>Thảo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 4 </a:t>
            </a:r>
          </a:p>
          <a:p>
            <a:pPr algn="ctr"/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( 2 </a:t>
            </a:r>
            <a:r>
              <a:rPr lang="en-US" sz="4000" b="1" dirty="0" err="1">
                <a:latin typeface="Times" panose="02020603050405020304" pitchFamily="18" charset="0"/>
                <a:cs typeface="Times" panose="02020603050405020304" pitchFamily="18" charset="0"/>
              </a:rPr>
              <a:t>phút</a:t>
            </a:r>
            <a:r>
              <a:rPr lang="en-US" sz="4000" b="1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975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3" grpId="0"/>
      <p:bldP spid="619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B14235-8B44-A4B8-483F-14D62D13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0" y="-88734"/>
            <a:ext cx="12251910" cy="6946734"/>
          </a:xfrm>
          <a:prstGeom prst="rect">
            <a:avLst/>
          </a:prstGeom>
        </p:spPr>
      </p:pic>
      <p:graphicFrame>
        <p:nvGraphicFramePr>
          <p:cNvPr id="6146" name="Table 6145"/>
          <p:cNvGraphicFramePr/>
          <p:nvPr>
            <p:extLst>
              <p:ext uri="{D42A27DB-BD31-4B8C-83A1-F6EECF244321}">
                <p14:modId xmlns:p14="http://schemas.microsoft.com/office/powerpoint/2010/main" val="323233012"/>
              </p:ext>
            </p:extLst>
          </p:nvPr>
        </p:nvGraphicFramePr>
        <p:xfrm>
          <a:off x="92764" y="2118801"/>
          <a:ext cx="12018040" cy="4697207"/>
        </p:xfrm>
        <a:graphic>
          <a:graphicData uri="http://schemas.openxmlformats.org/drawingml/2006/table">
            <a:tbl>
              <a:tblPr/>
              <a:tblGrid>
                <a:gridCol w="258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081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An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Bình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Cường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cả ba người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 + 3 + 4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4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5 + 1 + 0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4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 + 0 + 2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47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4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83" name="Text Box 39"/>
          <p:cNvSpPr txBox="1"/>
          <p:nvPr/>
        </p:nvSpPr>
        <p:spPr>
          <a:xfrm>
            <a:off x="223607" y="-152475"/>
            <a:ext cx="11887199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An, Bình, và Cường cùng câu cá. An câu được … con cá. Bình câu được … con cá. Cường câu được … con </a:t>
            </a:r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Cả ba người câu được… con cá.</a:t>
            </a:r>
          </a:p>
        </p:txBody>
      </p:sp>
      <p:sp>
        <p:nvSpPr>
          <p:cNvPr id="43" name="Text Box 43"/>
          <p:cNvSpPr txBox="1"/>
          <p:nvPr/>
        </p:nvSpPr>
        <p:spPr>
          <a:xfrm>
            <a:off x="2125705" y="1143000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/>
          <p:nvPr/>
        </p:nvSpPr>
        <p:spPr>
          <a:xfrm>
            <a:off x="6697705" y="1143000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66"/>
          <p:cNvSpPr txBox="1"/>
          <p:nvPr/>
        </p:nvSpPr>
        <p:spPr>
          <a:xfrm>
            <a:off x="2811505" y="1600200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92" name="Text Box 57"/>
          <p:cNvSpPr txBox="1"/>
          <p:nvPr/>
        </p:nvSpPr>
        <p:spPr>
          <a:xfrm>
            <a:off x="494363" y="1499489"/>
            <a:ext cx="73218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cá câu được có thể là: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BA94-E838-5D5D-E189-FD18850A0045}"/>
              </a:ext>
            </a:extLst>
          </p:cNvPr>
          <p:cNvSpPr txBox="1"/>
          <p:nvPr/>
        </p:nvSpPr>
        <p:spPr>
          <a:xfrm>
            <a:off x="1072763" y="6235939"/>
            <a:ext cx="172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748C-EABA-F6D1-185F-055C05F2170F}"/>
              </a:ext>
            </a:extLst>
          </p:cNvPr>
          <p:cNvSpPr txBox="1"/>
          <p:nvPr/>
        </p:nvSpPr>
        <p:spPr>
          <a:xfrm>
            <a:off x="9445058" y="6247089"/>
            <a:ext cx="230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+ b +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0A29D-7530-7F75-383F-DB02BDAF4201}"/>
              </a:ext>
            </a:extLst>
          </p:cNvPr>
          <p:cNvSpPr txBox="1"/>
          <p:nvPr/>
        </p:nvSpPr>
        <p:spPr>
          <a:xfrm>
            <a:off x="3780261" y="6235939"/>
            <a:ext cx="172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CD9A5-41B1-9B55-2CC8-50ABE46148A0}"/>
              </a:ext>
            </a:extLst>
          </p:cNvPr>
          <p:cNvSpPr txBox="1"/>
          <p:nvPr/>
        </p:nvSpPr>
        <p:spPr>
          <a:xfrm>
            <a:off x="6679019" y="6235939"/>
            <a:ext cx="172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2052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2" grpId="0"/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FD66AD-126B-6B85-B1FA-D78C2E7FD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8"/>
            <a:ext cx="12192000" cy="6879458"/>
          </a:xfrm>
          <a:prstGeom prst="rect">
            <a:avLst/>
          </a:prstGeom>
        </p:spPr>
      </p:pic>
      <p:graphicFrame>
        <p:nvGraphicFramePr>
          <p:cNvPr id="6146" name="Table 6145"/>
          <p:cNvGraphicFramePr/>
          <p:nvPr>
            <p:extLst>
              <p:ext uri="{D42A27DB-BD31-4B8C-83A1-F6EECF244321}">
                <p14:modId xmlns:p14="http://schemas.microsoft.com/office/powerpoint/2010/main" val="742522603"/>
              </p:ext>
            </p:extLst>
          </p:nvPr>
        </p:nvGraphicFramePr>
        <p:xfrm>
          <a:off x="92764" y="714070"/>
          <a:ext cx="12018040" cy="4672939"/>
        </p:xfrm>
        <a:graphic>
          <a:graphicData uri="http://schemas.openxmlformats.org/drawingml/2006/table">
            <a:tbl>
              <a:tblPr/>
              <a:tblGrid>
                <a:gridCol w="258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0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249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An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Bình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Cường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50000"/>
                        </a:spcBef>
                        <a:buNone/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 cá của cả ba người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Arial" panose="020B0604020202020204" pitchFamily="34" charset="0"/>
                        <a:cs typeface="Times" panose="02020603050405020304" pitchFamily="18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 + 3 + 4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5 + 1 + 0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8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0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1 + 0 + 2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4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3600" dirty="0">
                          <a:latin typeface="Times" panose="02020603050405020304" pitchFamily="18" charset="0"/>
                          <a:ea typeface="Arial" panose="020B0604020202020204" pitchFamily="34" charset="0"/>
                          <a:cs typeface="Times" panose="02020603050405020304" pitchFamily="18" charset="0"/>
                        </a:rPr>
                        <a:t>…</a:t>
                      </a: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5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Text Box 43"/>
          <p:cNvSpPr txBox="1"/>
          <p:nvPr/>
        </p:nvSpPr>
        <p:spPr>
          <a:xfrm>
            <a:off x="2125705" y="-327991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/>
          <p:nvPr/>
        </p:nvSpPr>
        <p:spPr>
          <a:xfrm>
            <a:off x="6697705" y="-327991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66"/>
          <p:cNvSpPr txBox="1"/>
          <p:nvPr/>
        </p:nvSpPr>
        <p:spPr>
          <a:xfrm>
            <a:off x="2811505" y="129209"/>
            <a:ext cx="13437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92" name="Text Box 57"/>
          <p:cNvSpPr txBox="1"/>
          <p:nvPr/>
        </p:nvSpPr>
        <p:spPr>
          <a:xfrm>
            <a:off x="494363" y="14986"/>
            <a:ext cx="732182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cá câu được có thể là: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FBA94-E838-5D5D-E189-FD18850A0045}"/>
              </a:ext>
            </a:extLst>
          </p:cNvPr>
          <p:cNvSpPr txBox="1"/>
          <p:nvPr/>
        </p:nvSpPr>
        <p:spPr>
          <a:xfrm>
            <a:off x="1072763" y="4764948"/>
            <a:ext cx="172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F748C-EABA-F6D1-185F-055C05F2170F}"/>
              </a:ext>
            </a:extLst>
          </p:cNvPr>
          <p:cNvSpPr txBox="1"/>
          <p:nvPr/>
        </p:nvSpPr>
        <p:spPr>
          <a:xfrm>
            <a:off x="9445058" y="4776098"/>
            <a:ext cx="230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+ b +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0A29D-7530-7F75-383F-DB02BDAF4201}"/>
              </a:ext>
            </a:extLst>
          </p:cNvPr>
          <p:cNvSpPr txBox="1"/>
          <p:nvPr/>
        </p:nvSpPr>
        <p:spPr>
          <a:xfrm>
            <a:off x="3780261" y="4764948"/>
            <a:ext cx="172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CD9A5-41B1-9B55-2CC8-50ABE46148A0}"/>
              </a:ext>
            </a:extLst>
          </p:cNvPr>
          <p:cNvSpPr txBox="1"/>
          <p:nvPr/>
        </p:nvSpPr>
        <p:spPr>
          <a:xfrm>
            <a:off x="6679019" y="4764948"/>
            <a:ext cx="172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5A9DA6EB-A180-F03E-487F-2937D75500A0}"/>
              </a:ext>
            </a:extLst>
          </p:cNvPr>
          <p:cNvSpPr txBox="1"/>
          <p:nvPr/>
        </p:nvSpPr>
        <p:spPr>
          <a:xfrm>
            <a:off x="1494728" y="5759209"/>
            <a:ext cx="9782872" cy="76944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 c  là biểu thức có chứa ba chữ.</a:t>
            </a:r>
          </a:p>
        </p:txBody>
      </p:sp>
    </p:spTree>
    <p:extLst>
      <p:ext uri="{BB962C8B-B14F-4D97-AF65-F5344CB8AC3E}">
        <p14:creationId xmlns:p14="http://schemas.microsoft.com/office/powerpoint/2010/main" val="704206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Trang bìa"/>
  <p:tag name="ISPRING_SLIDE_ID_2" val="{6A771C44-6550-4377-92A6-672DA3D4E6FB}"/>
  <p:tag name="GENSWF_ADVANCE_TIME" val="38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Trang bìa"/>
  <p:tag name="ISPRING_SLIDE_ID_2" val="{6A771C44-6550-4377-92A6-672DA3D4E6FB}"/>
  <p:tag name="GENSWF_ADVANCE_TIME" val="38.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Trang bìa"/>
  <p:tag name="ISPRING_SLIDE_ID_2" val="{6A771C44-6550-4377-92A6-672DA3D4E6FB}"/>
  <p:tag name="GENSWF_ADVANCE_TIME" val="38.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107AC6-AAF6-49AE-B9C5-A777BD2F52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896AE-F23B-4AEF-9B3F-BA092AAF7FFA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56568334-b38c-437c-9116-9209b71f020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A7672A-A53C-4789-9C20-E508F64A4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1657</Words>
  <Application>Microsoft Office PowerPoint</Application>
  <PresentationFormat>Widescreen</PresentationFormat>
  <Paragraphs>322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Times New Roman</vt:lpstr>
      <vt:lpstr>Arial Black</vt:lpstr>
      <vt:lpstr>Cambria</vt:lpstr>
      <vt:lpstr>Calibri Light</vt:lpstr>
      <vt:lpstr>Calibri</vt:lpstr>
      <vt:lpstr>Times</vt:lpstr>
      <vt:lpstr>Impact</vt:lpstr>
      <vt:lpstr>.VnHelvetInsH</vt:lpstr>
      <vt:lpstr>HP001 4 hàng</vt:lpstr>
      <vt:lpstr>.VnArial</vt:lpstr>
      <vt:lpstr>Trebuchet MS</vt:lpstr>
      <vt:lpstr>.VnTimeH</vt:lpstr>
      <vt:lpstr>.VnTime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HP</cp:lastModifiedBy>
  <cp:revision>119</cp:revision>
  <dcterms:created xsi:type="dcterms:W3CDTF">2018-10-24T01:42:02Z</dcterms:created>
  <dcterms:modified xsi:type="dcterms:W3CDTF">2022-10-13T01:51:15Z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