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3" r:id="rId5"/>
    <p:sldId id="2980" r:id="rId6"/>
    <p:sldId id="2981" r:id="rId7"/>
    <p:sldId id="2987" r:id="rId8"/>
    <p:sldId id="2994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709930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96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4. 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ĐẠO ĐỨC, PHÁP LUẬT VÀ VĂN HOÁ TRONG MÔI TRƯỜNG SỐ</a:t>
              </a:r>
              <a:endParaRPr lang="vi-VN" sz="20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2041959"/>
            <a:ext cx="7544664" cy="1940925"/>
            <a:chOff x="1055313" y="1366069"/>
            <a:chExt cx="7544664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76279" y="1700706"/>
              <a:ext cx="874580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phép</a:t>
              </a:r>
              <a:endParaRPr lang="en-US" altLang="vi-VN" sz="3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97168" y="252069"/>
            <a:ext cx="2686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HỌ</a:t>
            </a:r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C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2451231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193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8DD3622-F7D1-A3EB-494C-334BDE7829C3}"/>
              </a:ext>
            </a:extLst>
          </p:cNvPr>
          <p:cNvSpPr/>
          <p:nvPr/>
        </p:nvSpPr>
        <p:spPr>
          <a:xfrm>
            <a:off x="1222177" y="873215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4718050"/>
            <a:ext cx="5953760" cy="1363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53295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638462255"/>
              </p:ext>
            </p:extLst>
          </p:nvPr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85CD3-2E13-D9FC-8F86-B9B87B68AB15}"/>
              </a:ext>
            </a:extLst>
          </p:cNvPr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154B3EC-5F6D-FC91-973D-E05F65033040}"/>
              </a:ext>
            </a:extLst>
          </p:cNvPr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2E8C-F3E7-EFB9-FA3C-A3004A40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4251490"/>
            <a:ext cx="405352" cy="38649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B522A-58E4-8A21-FFE2-715FE741B7CA}"/>
              </a:ext>
            </a:extLst>
          </p:cNvPr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67ECEE-B6FD-1FB5-C244-7325B6EB06D5}"/>
                </a:ext>
              </a:extLst>
            </p:cNvPr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E0F5E27-B869-1A84-AB0F-48405CA11814}"/>
                  </a:ext>
                </a:extLst>
              </p:cNvPr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31B572-DA59-6559-D9E5-A406129534C4}"/>
                  </a:ext>
                </a:extLst>
              </p:cNvPr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875</Words>
  <Application>Microsoft Office PowerPoint</Application>
  <PresentationFormat>Widescreen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Arial</vt:lpstr>
      <vt:lpstr>Calibri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UTM HelvetIns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NGUYỄN TRUNG HIẾU (221000365)</cp:lastModifiedBy>
  <cp:revision>194</cp:revision>
  <dcterms:created xsi:type="dcterms:W3CDTF">2021-11-14T08:33:00Z</dcterms:created>
  <dcterms:modified xsi:type="dcterms:W3CDTF">2023-02-26T18:19:22Z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