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16" r:id="rId2"/>
    <p:sldId id="317" r:id="rId3"/>
    <p:sldId id="318" r:id="rId4"/>
    <p:sldId id="319" r:id="rId5"/>
    <p:sldId id="265" r:id="rId6"/>
    <p:sldId id="263" r:id="rId7"/>
    <p:sldId id="264" r:id="rId8"/>
    <p:sldId id="321" r:id="rId9"/>
    <p:sldId id="310" r:id="rId10"/>
    <p:sldId id="322" r:id="rId11"/>
    <p:sldId id="292" r:id="rId12"/>
    <p:sldId id="313" r:id="rId13"/>
    <p:sldId id="273" r:id="rId14"/>
    <p:sldId id="314" r:id="rId15"/>
    <p:sldId id="312" r:id="rId16"/>
    <p:sldId id="275" r:id="rId17"/>
    <p:sldId id="304" r:id="rId18"/>
    <p:sldId id="305" r:id="rId19"/>
    <p:sldId id="306" r:id="rId20"/>
    <p:sldId id="32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AE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7" autoAdjust="0"/>
    <p:restoredTop sz="94660"/>
  </p:normalViewPr>
  <p:slideViewPr>
    <p:cSldViewPr>
      <p:cViewPr varScale="1">
        <p:scale>
          <a:sx n="74" d="100"/>
          <a:sy n="74" d="100"/>
        </p:scale>
        <p:origin x="10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A1720-325F-43CA-8309-E1CFF4236E0C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AD3A-66D0-4261-8E41-FD44E0800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61517D-C1B0-42B1-BB6B-A0F87D17D1B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AAD3A-66D0-4261-8E41-FD44E08009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C4599-F536-4A42-9A27-54E77A9DC71F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LT%20c&#226;u%20k&#7875;%20Ai%20l&#224;%20g&#236;/Nguy&#7877;n%20Tri%20Ph&#432;&#417;ng.ppt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LT%20c&#226;u%20k&#7875;%20Ai%20l&#224;%20g&#236;/Ho&#224;ng%20Di&#7879;u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38099" y="-944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2001040" y="1960563"/>
            <a:ext cx="5218114" cy="554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3999" y="1056884"/>
            <a:ext cx="6172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Luyện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và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câu</a:t>
            </a:r>
            <a:endParaRPr lang="en-US" altLang="en-US" sz="2400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2602" y="2756205"/>
            <a:ext cx="37149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4B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TH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368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38727" y="1818899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Tri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Phương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Thừa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Thiên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57200" y="4049076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Năm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ngụ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làng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này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  <a:r>
              <a:rPr lang="en-US" altLang="zh-CN" sz="2800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57200" y="5105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Cần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trục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tay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kì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diệu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chú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nhân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21518" name="Text Box 21"/>
          <p:cNvSpPr txBox="1">
            <a:spLocks noChangeArrowheads="1"/>
          </p:cNvSpPr>
          <p:nvPr/>
        </p:nvSpPr>
        <p:spPr bwMode="auto">
          <a:xfrm>
            <a:off x="433531" y="2946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Cả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hai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đều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phải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Nội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76200"/>
            <a:ext cx="86106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67427" y="641594"/>
            <a:ext cx="47809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477000" y="640081"/>
            <a:ext cx="2362200" cy="45719"/>
            <a:chOff x="6477000" y="641594"/>
            <a:chExt cx="1676400" cy="4420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800000" flipV="1">
            <a:off x="457200" y="1188516"/>
            <a:ext cx="1981200" cy="45719"/>
            <a:chOff x="6477000" y="641594"/>
            <a:chExt cx="1676400" cy="4420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762000" y="2362200"/>
            <a:ext cx="2971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810000" y="2353426"/>
            <a:ext cx="3057237" cy="59870"/>
            <a:chOff x="6477000" y="641594"/>
            <a:chExt cx="1676400" cy="4420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514600" y="3401042"/>
            <a:ext cx="4800600" cy="45719"/>
            <a:chOff x="6477000" y="641594"/>
            <a:chExt cx="1676400" cy="4420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362200" y="4514272"/>
            <a:ext cx="3962400" cy="53637"/>
            <a:chOff x="6477000" y="641594"/>
            <a:chExt cx="1676400" cy="4420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247900" y="5628620"/>
            <a:ext cx="6210300" cy="54955"/>
            <a:chOff x="6477000" y="641594"/>
            <a:chExt cx="1676400" cy="4420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794327" y="3429000"/>
            <a:ext cx="16059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2000" y="4572296"/>
            <a:ext cx="14859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" y="5630929"/>
            <a:ext cx="1371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009775" y="2371725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952423" y="2353201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244888" y="3391754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47573" y="3419567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178503" y="4534727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57913" y="4524462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90600" y="5724525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14900" y="5704356"/>
            <a:ext cx="71264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071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0" y="585355"/>
            <a:ext cx="38100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2667000"/>
            <a:ext cx="22860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38400" y="20574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24400" y="20574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29200" y="2590800"/>
            <a:ext cx="22860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" y="4267200"/>
            <a:ext cx="39624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Ai? (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43400" y="4267200"/>
            <a:ext cx="44958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?(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?</a:t>
            </a:r>
          </a:p>
          <a:p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1715294" y="3923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324600" y="3566160"/>
            <a:ext cx="0" cy="624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/>
          </p:cNvPr>
          <p:cNvSpPr/>
          <p:nvPr/>
        </p:nvSpPr>
        <p:spPr>
          <a:xfrm>
            <a:off x="457200" y="457200"/>
            <a:ext cx="8358188" cy="4810780"/>
          </a:xfrm>
          <a:prstGeom prst="horizontalScroll">
            <a:avLst>
              <a:gd name="adj" fmla="val 109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(Ai,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)?</a:t>
            </a:r>
          </a:p>
        </p:txBody>
      </p:sp>
    </p:spTree>
    <p:extLst>
      <p:ext uri="{BB962C8B-B14F-4D97-AF65-F5344CB8AC3E}">
        <p14:creationId xmlns:p14="http://schemas.microsoft.com/office/powerpoint/2010/main" val="19831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572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?.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001000" y="2133600"/>
            <a:ext cx="68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2667000"/>
            <a:ext cx="6858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7000" y="3200400"/>
            <a:ext cx="4267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685800" y="144464"/>
            <a:ext cx="8229599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u="sng" dirty="0" err="1">
                <a:solidFill>
                  <a:srgbClr val="000000"/>
                </a:solidFill>
                <a:latin typeface="Times New Roman" pitchFamily="18" charset="0"/>
              </a:rPr>
              <a:t>Ví</a:t>
            </a:r>
            <a:r>
              <a:rPr lang="en-US" sz="2800" b="1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00"/>
                </a:solidFill>
                <a:latin typeface="Times New Roman" pitchFamily="18" charset="0"/>
              </a:rPr>
              <a:t>dụ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:……………………………………………………..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</a:br>
            <a:endParaRPr lang="en-ID" sz="2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21594" y="3680524"/>
            <a:ext cx="2231231" cy="230832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ID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>
            <a:extLst/>
          </p:cNvPr>
          <p:cNvCxnSpPr>
            <a:cxnSpLocks/>
          </p:cNvCxnSpPr>
          <p:nvPr/>
        </p:nvCxnSpPr>
        <p:spPr>
          <a:xfrm flipV="1">
            <a:off x="3573066" y="3635375"/>
            <a:ext cx="522684" cy="110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/>
          </p:cNvPr>
          <p:cNvCxnSpPr>
            <a:cxnSpLocks/>
          </p:cNvCxnSpPr>
          <p:nvPr/>
        </p:nvCxnSpPr>
        <p:spPr>
          <a:xfrm>
            <a:off x="3573066" y="4735513"/>
            <a:ext cx="598884" cy="927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95750" y="3313113"/>
            <a:ext cx="17537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Giới thiệu</a:t>
            </a:r>
            <a:endParaRPr lang="en-ID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58854" y="5338763"/>
            <a:ext cx="16275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Nhận định </a:t>
            </a:r>
            <a:endParaRPr lang="en-ID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69756" y="2679701"/>
            <a:ext cx="1443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Tên </a:t>
            </a:r>
            <a:endParaRPr lang="en-ID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69756" y="4060826"/>
            <a:ext cx="28634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Chức vụ trong lớp </a:t>
            </a:r>
            <a:endParaRPr lang="en-ID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>
            <a:extLst/>
          </p:cNvPr>
          <p:cNvCxnSpPr/>
          <p:nvPr/>
        </p:nvCxnSpPr>
        <p:spPr>
          <a:xfrm flipV="1">
            <a:off x="5105400" y="3176590"/>
            <a:ext cx="681037" cy="489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/>
          </p:cNvPr>
          <p:cNvCxnSpPr/>
          <p:nvPr/>
        </p:nvCxnSpPr>
        <p:spPr>
          <a:xfrm>
            <a:off x="5159925" y="3797330"/>
            <a:ext cx="513754" cy="504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/>
          </p:cNvPr>
          <p:cNvCxnSpPr/>
          <p:nvPr/>
        </p:nvCxnSpPr>
        <p:spPr>
          <a:xfrm flipV="1">
            <a:off x="5302611" y="5662613"/>
            <a:ext cx="964407" cy="27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22207" y="5338763"/>
            <a:ext cx="231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ID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2231" y="6059269"/>
            <a:ext cx="2673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ID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>
            <a:extLst/>
          </p:cNvPr>
          <p:cNvCxnSpPr>
            <a:endCxn id="15" idx="1"/>
          </p:cNvCxnSpPr>
          <p:nvPr/>
        </p:nvCxnSpPr>
        <p:spPr>
          <a:xfrm>
            <a:off x="5302611" y="6059269"/>
            <a:ext cx="939620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4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/>
      <p:bldP spid="10" grpId="0"/>
      <p:bldP spid="11" grpId="0"/>
      <p:bldP spid="12" grpId="0"/>
      <p:bldP spid="1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28195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Em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64342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76200"/>
            <a:ext cx="8001000" cy="1371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NHANH – AI ĐÚNG?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562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C.   Câu kể Ai thế nào?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CHỌN ĐÁP ÁN ĐÚNG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95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it-IT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Lan và bạn Thảo là học sinh lớp bốn.”</a:t>
            </a:r>
            <a:r>
              <a:rPr lang="it-IT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 kiểu câu gì?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0386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A.   Câu kể Ai là gì?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8006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B.   Câu kể Ai làm gì?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19200" y="3962400"/>
            <a:ext cx="609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5" grpId="0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NHANH – AI ĐÚNG?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562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C. Bạn Lan và bạn Thảo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CHỌN ĐÁP ÁN ĐÚNG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95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 câu </a:t>
            </a:r>
            <a:r>
              <a:rPr lang="it-IT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Lan và bạn Thảo là học sinh lớp bốn”</a:t>
            </a:r>
            <a:r>
              <a:rPr lang="it-IT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ngữ là 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0386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A. Bạn lan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8006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B. Bạn Thảo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5486400"/>
            <a:ext cx="609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NHANH – AI ĐÚNG?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6388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C.  Nêu nhận định.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CHỌN ĐÁP ÁN ĐÚNG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124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kể </a:t>
            </a:r>
            <a:r>
              <a:rPr lang="it-IT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 là gì? </a:t>
            </a:r>
            <a:r>
              <a:rPr lang="it-IT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để: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8100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A.  Giới thiệu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468504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it-IT" sz="3200" dirty="0" smtClean="0"/>
              <a:t> 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Giới thiệu và nêu nhận định về một người, một vật nào đó 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3608" y="4474192"/>
            <a:ext cx="6096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NHANH – AI ĐÚNG?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5626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là một lớp trưởng gương mẫu và là một cây văn nghệ đấy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CHỌN ĐÁP ÁN ĐÚNG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95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câu </a:t>
            </a:r>
            <a:r>
              <a:rPr lang="it-IT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“Bạn Hòa lớp em là một lớp trưởng gương mẫu và là một cây văn nghệ đấy”</a:t>
            </a:r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 ngữ là:</a:t>
            </a:r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038601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là một lớp trưởng gương mẫu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72440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là một cây văn nghệ đấy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5486400"/>
            <a:ext cx="609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5" grpId="0"/>
      <p:bldP spid="15" grpId="1"/>
      <p:bldP spid="16" grpId="0"/>
      <p:bldP spid="16" grpId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667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2004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0" y="4799549"/>
            <a:ext cx="6826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1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Text Box 9"/>
            <p:cNvSpPr txBox="1">
              <a:spLocks noChangeArrowheads="1"/>
            </p:cNvSpPr>
            <p:nvPr/>
          </p:nvSpPr>
          <p:spPr bwMode="auto">
            <a:xfrm>
              <a:off x="1219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 biệt các em,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 gặp lại!</a:t>
              </a:r>
            </a:p>
          </p:txBody>
        </p:sp>
        <p:sp>
          <p:nvSpPr>
            <p:cNvPr id="7173" name="Text Box 9"/>
            <p:cNvSpPr txBox="1">
              <a:spLocks noChangeArrowheads="1"/>
            </p:cNvSpPr>
            <p:nvPr/>
          </p:nvSpPr>
          <p:spPr bwMode="auto">
            <a:xfrm>
              <a:off x="5580112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>
                  <a:solidFill>
                    <a:srgbClr val="0000FF"/>
                  </a:solidFill>
                  <a:latin typeface="HP001 4 hàng" panose="020B0603050302020204" pitchFamily="34" charset="0"/>
                </a:rPr>
                <a:t>Giáo viên: Trần Công Hiến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558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6180"/>
            <a:ext cx="309563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352409"/>
              </p:ext>
            </p:extLst>
          </p:nvPr>
        </p:nvGraphicFramePr>
        <p:xfrm>
          <a:off x="383381" y="914400"/>
          <a:ext cx="8532018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8419">
                  <a:extLst>
                    <a:ext uri="{9D8B030D-6E8A-4147-A177-3AD203B41FA5}">
                      <a16:colId xmlns:a16="http://schemas.microsoft.com/office/drawing/2014/main" xmlns="" val="201292337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4067132567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xmlns="" val="1606964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Câu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giới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thiệu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nêu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nhận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định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0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 Tri Phương là người Thừa Thiên.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513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Hoàng Diệu quê ở Quảng Nam.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980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 hai ông đều không phải là người  Hà Nội.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065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 các ông đã anh dũng hi sinh bảo vệ thành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Hà Nội trong hai cuộc chiến đấu giữ thành năm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1873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1882.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1450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 trung tâm Hà Nội ngày nay có hai đường phố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đẹp  mang tên hai ông.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832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ngụ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cư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này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337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Hồi ông mới ra chòi vịt, ông trầm lặng như một 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chiếc bóng.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19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Tàu nào có hàng cần bốc lên là cần trục vươn tới.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80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trục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kì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diệu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34731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1905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2286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2690091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820" y="3108037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408247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820" y="4800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2584" y="5181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584" y="5885872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584" y="628534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3092" y="1851893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7708" y="4730234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4604" y="5815506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43000" y="433970"/>
            <a:ext cx="525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71255" y="798944"/>
            <a:ext cx="58535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7201" y="0"/>
            <a:ext cx="8318776" cy="3705225"/>
            <a:chOff x="166" y="150"/>
            <a:chExt cx="14104" cy="5836"/>
          </a:xfrm>
        </p:grpSpPr>
        <p:pic>
          <p:nvPicPr>
            <p:cNvPr id="13320" name="Picture 27" descr="suoi"/>
            <p:cNvPicPr>
              <a:picLocks noChangeAspect="1" noChangeArrowheads="1"/>
            </p:cNvPicPr>
            <p:nvPr/>
          </p:nvPicPr>
          <p:blipFill>
            <a:blip r:embed="rId2"/>
            <a:srcRect l="2942" b="57025"/>
            <a:stretch>
              <a:fillRect/>
            </a:stretch>
          </p:blipFill>
          <p:spPr bwMode="auto">
            <a:xfrm>
              <a:off x="166" y="150"/>
              <a:ext cx="14068" cy="5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hlinkClick r:id="rId3" action="ppaction://hlinkfile"/>
            </p:cNvPr>
            <p:cNvSpPr/>
            <p:nvPr/>
          </p:nvSpPr>
          <p:spPr>
            <a:xfrm>
              <a:off x="7530" y="4951"/>
              <a:ext cx="6740" cy="960"/>
            </a:xfrm>
            <a:prstGeom prst="rect">
              <a:avLst/>
            </a:prstGeom>
            <a:solidFill>
              <a:srgbClr val="FFFF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Nguyễn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Tri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Phương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8" name="Rectangle 17">
              <a:hlinkClick r:id="rId4" action="ppaction://hlinkfile"/>
            </p:cNvPr>
            <p:cNvSpPr/>
            <p:nvPr/>
          </p:nvSpPr>
          <p:spPr>
            <a:xfrm>
              <a:off x="601" y="5026"/>
              <a:ext cx="6360" cy="960"/>
            </a:xfrm>
            <a:prstGeom prst="rect">
              <a:avLst/>
            </a:prstGeom>
            <a:solidFill>
              <a:srgbClr val="FFFF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Hoàng Diệu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28569" y="3705225"/>
            <a:ext cx="4114788" cy="280076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Phương (1800-1873) là một đại danh thần Việt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Ông là vị Tổng chỉ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 đội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quân Pháp xâm lược lần lượt ở các mặt trận Đà Nẵng (1858), Gia Định (1861) và Hà Nội (1873).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1" y="3705225"/>
            <a:ext cx="4114799" cy="310854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Diệu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(1829- 1882).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1882. </a:t>
            </a: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2286000" y="41148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FFFF"/>
                </a:solidFill>
              </a:rPr>
              <a:t>Thø t­, ngµy 14 th¸ng 03 n¨m 2008</a:t>
            </a:r>
          </a:p>
        </p:txBody>
      </p:sp>
      <p:sp>
        <p:nvSpPr>
          <p:cNvPr id="14339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1800">
              <a:latin typeface="Arial" charset="0"/>
            </a:endParaRPr>
          </a:p>
        </p:txBody>
      </p:sp>
      <p:pic>
        <p:nvPicPr>
          <p:cNvPr id="78876" name="Picture 28" descr="suoi"/>
          <p:cNvPicPr>
            <a:picLocks noChangeAspect="1" noChangeArrowheads="1"/>
          </p:cNvPicPr>
          <p:nvPr/>
        </p:nvPicPr>
        <p:blipFill>
          <a:blip r:embed="rId3"/>
          <a:srcRect l="2942" t="48579" b="27132"/>
          <a:stretch>
            <a:fillRect/>
          </a:stretch>
        </p:blipFill>
        <p:spPr bwMode="auto">
          <a:xfrm>
            <a:off x="76200" y="0"/>
            <a:ext cx="8991600" cy="48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519178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76905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Ngụ cư: </a:t>
            </a:r>
            <a:r>
              <a:rPr lang="it-IT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sinh sống ở một nơi không phải quê hương bản quán của mình.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4724400"/>
            <a:ext cx="5366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Ông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Năm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là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dân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ngụ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cư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làng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này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51054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9" descr="suo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82" t="72868" b="-894"/>
          <a:stretch>
            <a:fillRect/>
          </a:stretch>
        </p:blipFill>
        <p:spPr>
          <a:xfrm>
            <a:off x="38115" y="228600"/>
            <a:ext cx="8953485" cy="4648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69135"/>
            <a:ext cx="309563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3381" y="914400"/>
          <a:ext cx="8532018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8419">
                  <a:extLst>
                    <a:ext uri="{9D8B030D-6E8A-4147-A177-3AD203B41FA5}">
                      <a16:colId xmlns:a16="http://schemas.microsoft.com/office/drawing/2014/main" xmlns="" val="201292337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4067132567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xmlns="" val="1606964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Câu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giới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thiệu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nêu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nhận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định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0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 Tri Phương là người Thừa Thiên.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513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Hoàng Diệu quê ở Quảng Nam.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980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 hai ông đều không phải là người  Hà Nội.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065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 các ông đã anh dũng hi sinh bảo vệ thành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Hà Nội trong hai cuộc chiến đấu giữ thành năm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1873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1882.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1450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 trung tâm Hà Nội ngày nay có hai đường phố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đẹp  mang tên hai ông.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832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ngụ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cư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này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337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Hồi ông mới ra chòi vịt, ông trầm lặng như một 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chiếc bóng.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19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Tàu nào có hàng cần bốc lên là cần trục vươn tới.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80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trục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kì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diệu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34731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1905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2286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2690091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820" y="3108037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408247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820" y="4800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2584" y="5181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584" y="5885872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584" y="628534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3092" y="1851893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7708" y="4730234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4604" y="5815506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584" y="183341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086600" y="185189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0292" y="26254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077200" y="26254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200" y="473167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086600" y="47313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9932" y="621483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077200" y="622516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38727" y="1818899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Tri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Phương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Thừa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Thiên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57200" y="4049076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Năm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ngụ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làng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này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  <a:r>
              <a:rPr lang="en-US" altLang="zh-CN" sz="2800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57200" y="5105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Cần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trục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tay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kì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diệu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chú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nhân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21518" name="Text Box 21"/>
          <p:cNvSpPr txBox="1">
            <a:spLocks noChangeArrowheads="1"/>
          </p:cNvSpPr>
          <p:nvPr/>
        </p:nvSpPr>
        <p:spPr bwMode="auto">
          <a:xfrm>
            <a:off x="433531" y="2946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Cả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hai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đều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phải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Nội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76200"/>
            <a:ext cx="86106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67427" y="641594"/>
            <a:ext cx="47809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477000" y="640081"/>
            <a:ext cx="2362200" cy="45719"/>
            <a:chOff x="6477000" y="641594"/>
            <a:chExt cx="1676400" cy="4420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800000" flipV="1">
            <a:off x="457200" y="1188516"/>
            <a:ext cx="1981200" cy="45719"/>
            <a:chOff x="6477000" y="641594"/>
            <a:chExt cx="1676400" cy="4420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1321</Words>
  <Application>Microsoft Office PowerPoint</Application>
  <PresentationFormat>On-screen Show (4:3)</PresentationFormat>
  <Paragraphs>146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SimSun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Microsoft account</cp:lastModifiedBy>
  <cp:revision>149</cp:revision>
  <dcterms:created xsi:type="dcterms:W3CDTF">2021-03-29T06:52:45Z</dcterms:created>
  <dcterms:modified xsi:type="dcterms:W3CDTF">2023-03-18T02:04:36Z</dcterms:modified>
</cp:coreProperties>
</file>