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7" r:id="rId4"/>
    <p:sldMasterId id="2147483692" r:id="rId5"/>
  </p:sldMasterIdLst>
  <p:notesMasterIdLst>
    <p:notesMasterId r:id="rId19"/>
  </p:notesMasterIdLst>
  <p:sldIdLst>
    <p:sldId id="257" r:id="rId6"/>
    <p:sldId id="283" r:id="rId7"/>
    <p:sldId id="284" r:id="rId8"/>
    <p:sldId id="285" r:id="rId9"/>
    <p:sldId id="286" r:id="rId10"/>
    <p:sldId id="262" r:id="rId11"/>
    <p:sldId id="263" r:id="rId12"/>
    <p:sldId id="264" r:id="rId13"/>
    <p:sldId id="265" r:id="rId14"/>
    <p:sldId id="287" r:id="rId15"/>
    <p:sldId id="288" r:id="rId16"/>
    <p:sldId id="289" r:id="rId17"/>
    <p:sldId id="28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049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656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633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610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3/19/2023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6DAC8-406F-4D4A-A7A2-39A39F333314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2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" descr="12">
            <a:extLst>
              <a:ext uri="{FF2B5EF4-FFF2-40B4-BE49-F238E27FC236}">
                <a16:creationId xmlns:a16="http://schemas.microsoft.com/office/drawing/2014/main" id="{D3C28552-4C2E-0BD6-BB64-376F77D2DA7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EEA5D58-4EE0-8F4D-1AC9-E908CDF21131}"/>
              </a:ext>
            </a:extLst>
          </p:cNvPr>
          <p:cNvSpPr txBox="1"/>
          <p:nvPr/>
        </p:nvSpPr>
        <p:spPr>
          <a:xfrm>
            <a:off x="5618795" y="2823848"/>
            <a:ext cx="1685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(</a:t>
            </a:r>
            <a:r>
              <a:rPr lang="en-US" sz="3200" b="1" dirty="0" err="1"/>
              <a:t>Tiết</a:t>
            </a:r>
            <a:r>
              <a:rPr lang="en-US" sz="3200" b="1" dirty="0"/>
              <a:t> 1)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33FE01-9DBE-A2E0-7261-601009E5403E}"/>
              </a:ext>
            </a:extLst>
          </p:cNvPr>
          <p:cNvSpPr txBox="1"/>
          <p:nvPr/>
        </p:nvSpPr>
        <p:spPr>
          <a:xfrm>
            <a:off x="951683" y="163505"/>
            <a:ext cx="1033054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</a:p>
          <a:p>
            <a:pPr algn="ctr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02AEC0-A349-0A5F-222D-72E5B6EBD26B}"/>
              </a:ext>
            </a:extLst>
          </p:cNvPr>
          <p:cNvSpPr txBox="1"/>
          <p:nvPr/>
        </p:nvSpPr>
        <p:spPr>
          <a:xfrm>
            <a:off x="5689985" y="6109720"/>
            <a:ext cx="55922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 Phạm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Thùy Linh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4A7E656-4D43-EA67-FC38-6BABDD1809A3}"/>
              </a:ext>
            </a:extLst>
          </p:cNvPr>
          <p:cNvSpPr/>
          <p:nvPr/>
        </p:nvSpPr>
        <p:spPr>
          <a:xfrm>
            <a:off x="357959" y="3429000"/>
            <a:ext cx="2414444" cy="923330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Lớp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3C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70930A-C8B4-238F-6C16-2A154B356176}"/>
              </a:ext>
            </a:extLst>
          </p:cNvPr>
          <p:cNvSpPr txBox="1"/>
          <p:nvPr/>
        </p:nvSpPr>
        <p:spPr>
          <a:xfrm>
            <a:off x="2972887" y="1964206"/>
            <a:ext cx="697774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</a:t>
            </a:r>
            <a:r>
              <a:rPr kumimoji="0" lang="en-US" sz="44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 15:</a:t>
            </a:r>
            <a:r>
              <a:rPr kumimoji="0" lang="en-US" sz="44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4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44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</a:t>
            </a:r>
            <a:endParaRPr kumimoji="0" lang="en-US" sz="44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588455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8908165"/>
              </p:ext>
            </p:extLst>
          </p:nvPr>
        </p:nvGraphicFramePr>
        <p:xfrm>
          <a:off x="644769" y="2864374"/>
          <a:ext cx="11298704" cy="1974911"/>
        </p:xfrm>
        <a:graphic>
          <a:graphicData uri="http://schemas.openxmlformats.org/drawingml/2006/table">
            <a:tbl>
              <a:tblPr/>
              <a:tblGrid>
                <a:gridCol w="28246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46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246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246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74911">
                <a:tc>
                  <a:txBody>
                    <a:bodyPr/>
                    <a:lstStyle/>
                    <a:p>
                      <a:pPr algn="just" fontAlgn="t"/>
                      <a:r>
                        <a:rPr lang="pt-BR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a) </a:t>
                      </a:r>
                    </a:p>
                    <a:p>
                      <a:pPr algn="just" fontAlgn="t"/>
                      <a:r>
                        <a:rPr lang="pt-BR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× 7 = 63</a:t>
                      </a:r>
                    </a:p>
                    <a:p>
                      <a:pPr algn="just" fontAlgn="t"/>
                      <a:r>
                        <a:rPr lang="pt-BR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 : 7 = 9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pl-PL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b) </a:t>
                      </a:r>
                    </a:p>
                    <a:p>
                      <a:pPr algn="just" fontAlgn="t"/>
                      <a:r>
                        <a:rPr lang="pl-PL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: 8 = 6</a:t>
                      </a:r>
                    </a:p>
                    <a:p>
                      <a:pPr algn="just" fontAlgn="t"/>
                      <a:r>
                        <a:rPr lang="pl-PL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× 8 = 48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c) </a:t>
                      </a:r>
                    </a:p>
                    <a:p>
                      <a:pPr algn="just" fontAlgn="t"/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× ? = 36</a:t>
                      </a:r>
                    </a:p>
                    <a:p>
                      <a:pPr algn="just" fontAlgn="t"/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: 4 = 9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d) </a:t>
                      </a:r>
                    </a:p>
                    <a:p>
                      <a:pPr algn="just" fontAlgn="t"/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: ? = 5</a:t>
                      </a:r>
                    </a:p>
                    <a:p>
                      <a:pPr algn="just" fontAlgn="t"/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: 5 = 7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41" y="633050"/>
            <a:ext cx="11571926" cy="1927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5737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5032776" y="857370"/>
            <a:ext cx="11480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Tóm</a:t>
            </a:r>
            <a:r>
              <a:rPr lang="en-US" sz="24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tắt</a:t>
            </a:r>
            <a:endParaRPr lang="en-US" sz="2400" u="sng" dirty="0"/>
          </a:p>
        </p:txBody>
      </p:sp>
      <p:sp>
        <p:nvSpPr>
          <p:cNvPr id="28" name="Right Brace 27"/>
          <p:cNvSpPr/>
          <p:nvPr/>
        </p:nvSpPr>
        <p:spPr>
          <a:xfrm rot="5400000" flipV="1">
            <a:off x="5625112" y="-484895"/>
            <a:ext cx="366445" cy="5592314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335857" y="2491432"/>
            <a:ext cx="10021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li</a:t>
            </a:r>
            <a:endParaRPr lang="en-US" sz="2400" dirty="0"/>
          </a:p>
        </p:txBody>
      </p:sp>
      <p:sp>
        <p:nvSpPr>
          <p:cNvPr id="30" name="Rectangle 29"/>
          <p:cNvSpPr/>
          <p:nvPr/>
        </p:nvSpPr>
        <p:spPr>
          <a:xfrm>
            <a:off x="2998731" y="1434412"/>
            <a:ext cx="10198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</a:rPr>
              <a:t>6 </a:t>
            </a:r>
            <a:r>
              <a:rPr lang="en-US" sz="2400" dirty="0" err="1">
                <a:latin typeface="Times New Roman" panose="02020603050405020304" pitchFamily="18" charset="0"/>
              </a:rPr>
              <a:t>cái</a:t>
            </a:r>
            <a:r>
              <a:rPr lang="en-US" sz="2400" dirty="0">
                <a:latin typeface="Times New Roman" panose="02020603050405020304" pitchFamily="18" charset="0"/>
              </a:rPr>
              <a:t> li</a:t>
            </a:r>
            <a:endParaRPr lang="en-US" sz="2400" dirty="0"/>
          </a:p>
        </p:txBody>
      </p:sp>
      <p:sp>
        <p:nvSpPr>
          <p:cNvPr id="32" name="Rectangle 31"/>
          <p:cNvSpPr/>
          <p:nvPr/>
        </p:nvSpPr>
        <p:spPr>
          <a:xfrm>
            <a:off x="5335857" y="3202267"/>
            <a:ext cx="11480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endParaRPr lang="en-US" sz="2400" u="sng" dirty="0"/>
          </a:p>
        </p:txBody>
      </p:sp>
      <p:grpSp>
        <p:nvGrpSpPr>
          <p:cNvPr id="7" name="Group 6"/>
          <p:cNvGrpSpPr/>
          <p:nvPr/>
        </p:nvGrpSpPr>
        <p:grpSpPr>
          <a:xfrm>
            <a:off x="2989767" y="1892567"/>
            <a:ext cx="5614723" cy="90870"/>
            <a:chOff x="1502157" y="2424832"/>
            <a:chExt cx="5614723" cy="90870"/>
          </a:xfrm>
        </p:grpSpPr>
        <p:grpSp>
          <p:nvGrpSpPr>
            <p:cNvPr id="22" name="Group 21"/>
            <p:cNvGrpSpPr/>
            <p:nvPr/>
          </p:nvGrpSpPr>
          <p:grpSpPr>
            <a:xfrm>
              <a:off x="1502157" y="2435020"/>
              <a:ext cx="5614723" cy="80682"/>
              <a:chOff x="421342" y="4253751"/>
              <a:chExt cx="5614723" cy="80682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>
                <a:off x="430306" y="4289612"/>
                <a:ext cx="5605759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421342" y="4253751"/>
                <a:ext cx="0" cy="8068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1550500" y="4253751"/>
                <a:ext cx="0" cy="8068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3" name="Straight Connector 32"/>
            <p:cNvCxnSpPr/>
            <p:nvPr/>
          </p:nvCxnSpPr>
          <p:spPr>
            <a:xfrm>
              <a:off x="3848247" y="2424832"/>
              <a:ext cx="0" cy="8068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4928696" y="2428203"/>
              <a:ext cx="0" cy="8068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5995494" y="2430475"/>
              <a:ext cx="0" cy="8068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7116880" y="2432750"/>
              <a:ext cx="0" cy="8068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 7"/>
          <p:cNvSpPr/>
          <p:nvPr/>
        </p:nvSpPr>
        <p:spPr>
          <a:xfrm>
            <a:off x="3368306" y="3768471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x 5 = 30 (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li)</a:t>
            </a:r>
          </a:p>
          <a:p>
            <a:pPr algn="ctr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30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animBg="1"/>
      <p:bldP spid="29" grpId="0"/>
      <p:bldP spid="30" grpId="0"/>
      <p:bldP spid="32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67124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3671248"/>
            <a:ext cx="12192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Quan sát hình vẽ trên, em thực hiện được các phép tính: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3 × 2 = 6 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3 × 4 = 12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2 × 4 = 8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Từ đó, em thực hiện được các phép tính ở ô trống tiếp theo: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9994"/>
            <a:ext cx="12056012" cy="28412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/>
        </p:nvSpPr>
        <p:spPr>
          <a:xfrm>
            <a:off x="1921412" y="2757754"/>
            <a:ext cx="7765366" cy="238086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5000" b="1" cap="none" spc="0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Trò</a:t>
            </a:r>
            <a:r>
              <a:rPr lang="en-US" sz="15000" b="1" cap="none" spc="0" dirty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 </a:t>
            </a:r>
            <a:r>
              <a:rPr lang="en-US" sz="15000" b="1" cap="none" spc="0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chơi</a:t>
            </a:r>
            <a:r>
              <a:rPr lang="en-US" sz="15000" b="1" cap="none" spc="0" dirty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 Ong </a:t>
            </a:r>
            <a:r>
              <a:rPr lang="en-US" sz="15000" b="1" cap="none" spc="0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Về</a:t>
            </a:r>
            <a:r>
              <a:rPr lang="en-US" sz="15000" b="1" cap="none" spc="0" dirty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 </a:t>
            </a:r>
            <a:r>
              <a:rPr lang="en-US" sz="15000" b="1" cap="none" spc="0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Tổ</a:t>
            </a:r>
            <a:endParaRPr lang="en-US" sz="15000" b="1" cap="none" spc="0" dirty="0">
              <a:ln w="0">
                <a:noFill/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MercuriusScript" panose="01010101010101010101" pitchFamily="2" charset="0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3571641" y="4426472"/>
            <a:ext cx="4557399" cy="1424293"/>
          </a:xfrm>
          <a:prstGeom prst="roundRect">
            <a:avLst>
              <a:gd name="adj" fmla="val 50000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Bắt</a:t>
            </a:r>
            <a:r>
              <a:rPr lang="en-US" sz="4800" b="1" dirty="0">
                <a:solidFill>
                  <a:schemeClr val="bg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đầu</a:t>
            </a:r>
            <a:endParaRPr lang="en-US" sz="4800" b="1" dirty="0">
              <a:solidFill>
                <a:schemeClr val="bg1"/>
              </a:solidFill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r="62126" b="66794"/>
          <a:stretch>
            <a:fillRect/>
          </a:stretch>
        </p:blipFill>
        <p:spPr>
          <a:xfrm>
            <a:off x="131692" y="84406"/>
            <a:ext cx="2597440" cy="173032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70" t="5948" b="66360"/>
          <a:stretch>
            <a:fillRect/>
          </a:stretch>
        </p:blipFill>
        <p:spPr>
          <a:xfrm>
            <a:off x="9686778" y="35169"/>
            <a:ext cx="2505222" cy="189914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5" t="68718" r="64633" b="8103"/>
          <a:stretch>
            <a:fillRect/>
          </a:stretch>
        </p:blipFill>
        <p:spPr>
          <a:xfrm>
            <a:off x="829993" y="3631647"/>
            <a:ext cx="1899139" cy="158965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21" t="68923" r="3094" b="6872"/>
          <a:stretch>
            <a:fillRect/>
          </a:stretch>
        </p:blipFill>
        <p:spPr>
          <a:xfrm>
            <a:off x="9965503" y="3640864"/>
            <a:ext cx="2152358" cy="16599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>
            <a:fillRect/>
          </a:stretch>
        </p:blipFill>
        <p:spPr>
          <a:xfrm>
            <a:off x="10023969" y="171568"/>
            <a:ext cx="2566288" cy="2133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-6428" y="5248275"/>
            <a:ext cx="1047751" cy="1609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7731" y="5434583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28974" y="5434583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83499" y="5434583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108585" y="5434583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155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79845" y="612412"/>
            <a:ext cx="9413608" cy="313248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x 5 = ?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2975305" y="5259506"/>
            <a:ext cx="1047751" cy="1609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5851124" y="5221298"/>
            <a:ext cx="1047751" cy="16097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8527575" y="5248275"/>
            <a:ext cx="1047751" cy="16097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11113209" y="5221297"/>
            <a:ext cx="1047751" cy="1609725"/>
          </a:xfrm>
          <a:prstGeom prst="rect">
            <a:avLst/>
          </a:prstGeom>
        </p:spPr>
      </p:pic>
      <p:pic>
        <p:nvPicPr>
          <p:cNvPr id="4" name="A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1462133" y="4347780"/>
            <a:ext cx="1175453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4312241" y="4347780"/>
            <a:ext cx="1175453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6932610" y="4347780"/>
            <a:ext cx="1175453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9552979" y="4347780"/>
            <a:ext cx="1175453" cy="1157644"/>
          </a:xfrm>
          <a:prstGeom prst="rect">
            <a:avLst/>
          </a:prstGeom>
        </p:spPr>
      </p:pic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659" y="811160"/>
            <a:ext cx="2057582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524" y="1004910"/>
            <a:ext cx="1926976" cy="1926976"/>
          </a:xfrm>
          <a:prstGeom prst="rect">
            <a:avLst/>
          </a:prstGeom>
        </p:spPr>
      </p:pic>
      <p:sp>
        <p:nvSpPr>
          <p:cNvPr id="44" name="NextQuestion">
            <a:hlinkClick r:id="" action="ppaction://hlinkshowjump?jump=nextslide"/>
          </p:cNvPr>
          <p:cNvSpPr/>
          <p:nvPr/>
        </p:nvSpPr>
        <p:spPr>
          <a:xfrm>
            <a:off x="4669880" y="3744686"/>
            <a:ext cx="3093893" cy="1523999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theo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71 C 0.1556 -0.46019 0.15677 -0.46644 0.15794 -0.47292 C 0.15846 -0.4757 0.15872 -0.47848 0.15911 -0.48126 C 0.1595 -0.48357 0.16003 -0.48565 0.16029 -0.48774 C 0.1612 -0.49329 0.16172 -0.49908 0.16263 -0.50464 L 0.1651 -0.51737 C 0.16549 -0.51945 0.16601 -0.52153 0.16628 -0.52362 C 0.16875 -0.54515 0.16615 -0.52547 0.16862 -0.54075 C 0.16914 -0.54352 0.16914 -0.54653 0.16979 -0.54908 C 0.17109 -0.55371 0.17305 -0.55765 0.17461 -0.56181 L 0.17695 -0.56806 C 0.17773 -0.57038 0.17812 -0.57315 0.1793 -0.57454 L 0.18294 -0.57871 C 0.1849 -0.57802 0.18711 -0.57825 0.18893 -0.57663 C 0.19036 -0.57524 0.19115 -0.572 0.19245 -0.57038 C 0.19388 -0.56852 0.19557 -0.56737 0.19726 -0.56598 C 0.20404 -0.54792 0.19492 -0.56922 0.20312 -0.55765 C 0.2043 -0.55602 0.20443 -0.55278 0.2056 -0.55116 C 0.2069 -0.54931 0.20885 -0.54885 0.21029 -0.547 C 0.21172 -0.54515 0.2125 -0.54237 0.21393 -0.54075 C 0.21615 -0.53751 0.22096 -0.53218 0.22096 -0.53218 C 0.22878 -0.53681 0.22122 -0.53033 0.22578 -0.54075 C 0.22669 -0.5426 0.22825 -0.54329 0.2293 -0.54491 C 0.23607 -0.55533 0.23529 -0.55417 0.23893 -0.5639 C 0.24101 -0.57501 0.23867 -0.56598 0.24362 -0.57663 C 0.24453 -0.57848 0.24505 -0.58126 0.24596 -0.58288 C 0.247 -0.58473 0.24844 -0.58565 0.24961 -0.58727 C 0.25091 -0.58913 0.25182 -0.5919 0.25312 -0.59352 C 0.25417 -0.59491 0.2556 -0.59468 0.25677 -0.59561 C 0.25807 -0.59677 0.25898 -0.59885 0.26029 -0.60001 C 0.26263 -0.60163 0.26745 -0.60417 0.26745 -0.60417 C 0.26836 -0.60394 0.27539 -0.60186 0.27695 -0.60001 C 0.27838 -0.59815 0.2793 -0.59538 0.2806 -0.59352 C 0.28164 -0.5919 0.28294 -0.59075 0.28411 -0.58936 C 0.2849 -0.58727 0.28555 -0.58496 0.28646 -0.58288 C 0.28932 -0.57686 0.2901 -0.57663 0.29362 -0.57246 C 0.29479 -0.56968 0.29609 -0.5669 0.29726 -0.5639 C 0.29805 -0.56181 0.29844 -0.55927 0.29961 -0.55765 C 0.30052 -0.55626 0.30208 -0.55649 0.30312 -0.55556 C 0.31237 -0.54723 0.3013 -0.5544 0.31029 -0.54908 C 0.3151 -0.54977 0.31992 -0.54977 0.32461 -0.55116 C 0.32708 -0.55186 0.33177 -0.55556 0.33177 -0.55556 L 0.33893 -0.5639 C 0.3401 -0.56528 0.34141 -0.56644 0.34245 -0.56806 C 0.34362 -0.57038 0.34466 -0.57269 0.34596 -0.57454 C 0.34831 -0.57755 0.35117 -0.5794 0.35312 -0.58288 C 0.3543 -0.58519 0.35534 -0.58774 0.35677 -0.58936 C 0.35781 -0.59052 0.35911 -0.59052 0.36029 -0.59144 C 0.37057 -0.59931 0.36029 -0.59283 0.36862 -0.59769 C 0.36979 -0.59931 0.37083 -0.60116 0.37213 -0.60209 C 0.37969 -0.60695 0.3931 -0.60255 0.39844 -0.60209 C 0.40677 -0.59214 0.39635 -0.60464 0.40677 -0.59144 C 0.40794 -0.59005 0.40911 -0.58866 0.41029 -0.58727 C 0.41458 -0.57593 0.41172 -0.58265 0.41979 -0.56806 C 0.42096 -0.56598 0.4224 -0.56436 0.42344 -0.56181 C 0.42825 -0.54862 0.42279 -0.56158 0.4293 -0.55116 C 0.4319 -0.54723 0.43372 -0.5419 0.43646 -0.53843 C 0.43763 -0.53704 0.43893 -0.53589 0.4401 -0.53427 C 0.44141 -0.53241 0.44219 -0.5294 0.44362 -0.52802 C 0.44505 -0.5264 0.44687 -0.52686 0.44844 -0.5257 C 0.45 -0.52477 0.45156 -0.52292 0.45312 -0.52153 C 0.4543 -0.52061 0.45547 -0.52015 0.45677 -0.51945 C 0.46341 -0.52015 0.47018 -0.52038 0.47695 -0.52153 C 0.48555 -0.52292 0.47812 -0.52362 0.48529 -0.5257 C 0.4888 -0.52686 0.49245 -0.52732 0.49596 -0.52802 C 0.50065 -0.53195 0.50039 -0.53149 0.5043 -0.53635 C 0.50495 -0.53727 0.5112 -0.54584 0.51263 -0.547 C 0.51419 -0.54815 0.51588 -0.54839 0.51745 -0.54908 C 0.51823 -0.55116 0.51875 -0.55394 0.51979 -0.55556 C 0.52083 -0.55695 0.52226 -0.55649 0.52344 -0.55765 C 0.52591 -0.55996 0.52812 -0.5632 0.53047 -0.56598 L 0.53047 -0.56598 C 0.53503 -0.57408 0.53255 -0.57153 0.53763 -0.57454 C 0.54049 -0.5794 0.54245 -0.58357 0.54596 -0.58727 C 0.54713 -0.58843 0.54844 -0.58843 0.54961 -0.58936 C 0.55078 -0.59052 0.55195 -0.59237 0.55312 -0.59352 C 0.55469 -0.59515 0.55638 -0.5963 0.55794 -0.59769 C 0.55911 -0.59908 0.56016 -0.6014 0.56146 -0.60209 C 0.56536 -0.60417 0.5694 -0.60487 0.57331 -0.60626 L 0.5793 -0.60834 C 0.58841 -0.60765 0.59766 -0.60741 0.60664 -0.60626 C 0.6099 -0.60579 0.6112 -0.60255 0.6138 -0.60001 C 0.61536 -0.59839 0.61693 -0.59677 0.61862 -0.59561 C 0.62018 -0.59468 0.62174 -0.59445 0.62331 -0.59352 C 0.6319 -0.58913 0.62083 -0.59352 0.63294 -0.58936 C 0.63685 -0.59005 0.64088 -0.59005 0.64479 -0.59144 C 0.64726 -0.59237 0.64948 -0.59468 0.65195 -0.59561 C 0.65794 -0.59839 0.65521 -0.59677 0.66029 -0.60001 C 0.66146 -0.6014 0.6625 -0.60325 0.6638 -0.60417 C 0.66536 -0.60533 0.66719 -0.60464 0.66862 -0.60626 C 0.66979 -0.60765 0.67018 -0.61042 0.67096 -0.61251 C 0.6737 -0.61181 0.67656 -0.61135 0.6793 -0.61042 C 0.68086 -0.60996 0.68242 -0.60903 0.68411 -0.60834 C 0.68607 -0.60765 0.68802 -0.60695 0.68997 -0.60626 C 0.69167 -0.60487 0.6931 -0.60325 0.69479 -0.60209 C 0.70156 -0.59677 0.6957 -0.60417 0.70547 -0.59352 C 0.70846 -0.59028 0.71094 -0.58635 0.7138 -0.58288 C 0.71771 -0.57848 0.72187 -0.57477 0.72578 -0.57038 C 0.73099 -0.56413 0.72812 -0.5676 0.73411 -0.55973 C 0.7388 -0.54723 0.73698 -0.54746 0.74362 -0.54283 C 0.74596 -0.54098 0.74831 -0.53982 0.75078 -0.53843 L 0.7543 -0.53635 L 0.75794 -0.53218 L 0.75794 -0.53218 " pathEditMode="relative" ptsTypes="AAAAAAAAAAAAAAAAAAAAAAAAAAAAAAAAAAAAAAAAAAAAAAAAAA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44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>
            <a:fillRect/>
          </a:stretch>
        </p:blipFill>
        <p:spPr>
          <a:xfrm>
            <a:off x="10080241" y="-165203"/>
            <a:ext cx="2462754" cy="2133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-6428" y="5248275"/>
            <a:ext cx="1047751" cy="1609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7731" y="5434583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28974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83499" y="5434583"/>
            <a:ext cx="6693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108585" y="5434583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468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90005" y="566057"/>
            <a:ext cx="9413608" cy="313248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 : 6 = 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2975305" y="5259506"/>
            <a:ext cx="1047751" cy="1609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5851124" y="5221298"/>
            <a:ext cx="1047751" cy="16097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8527575" y="5248275"/>
            <a:ext cx="1047751" cy="16097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11113209" y="5221297"/>
            <a:ext cx="1047751" cy="1609725"/>
          </a:xfrm>
          <a:prstGeom prst="rect">
            <a:avLst/>
          </a:prstGeom>
        </p:spPr>
      </p:pic>
      <p:pic>
        <p:nvPicPr>
          <p:cNvPr id="4" name="A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1462133" y="4347780"/>
            <a:ext cx="1175453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4312241" y="4347780"/>
            <a:ext cx="1175453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6932610" y="4347780"/>
            <a:ext cx="1175453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9552979" y="4347780"/>
            <a:ext cx="1175453" cy="1157644"/>
          </a:xfrm>
          <a:prstGeom prst="rect">
            <a:avLst/>
          </a:prstGeom>
        </p:spPr>
      </p:pic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216" y="930690"/>
            <a:ext cx="2057582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685" y="1169918"/>
            <a:ext cx="1926976" cy="1926976"/>
          </a:xfrm>
          <a:prstGeom prst="rect">
            <a:avLst/>
          </a:prstGeom>
        </p:spPr>
      </p:pic>
      <p:sp>
        <p:nvSpPr>
          <p:cNvPr id="44" name="NextQuestion">
            <a:hlinkClick r:id="" action="ppaction://hlinkshowjump?jump=nextslide"/>
          </p:cNvPr>
          <p:cNvSpPr/>
          <p:nvPr/>
        </p:nvSpPr>
        <p:spPr>
          <a:xfrm>
            <a:off x="7392886" y="3718723"/>
            <a:ext cx="3335546" cy="1475162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theo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NextQuestion">
            <a:hlinkClick r:id="" action="ppaction://hlinkshowjump?jump=previousslide"/>
          </p:cNvPr>
          <p:cNvSpPr/>
          <p:nvPr/>
        </p:nvSpPr>
        <p:spPr>
          <a:xfrm>
            <a:off x="988743" y="3746134"/>
            <a:ext cx="3335546" cy="1475163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SVN-Whimsy" panose="02040603050506020204" pitchFamily="18" charset="0"/>
                <a:cs typeface="Times New Roman" panose="02020603050405020304" pitchFamily="18" charset="0"/>
              </a:rPr>
              <a:t>Quay </a:t>
            </a:r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về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71 C 0.1556 -0.46019 0.15677 -0.46644 0.15794 -0.47292 C 0.15846 -0.4757 0.15872 -0.47848 0.15911 -0.48126 C 0.1595 -0.48357 0.16003 -0.48565 0.16029 -0.48774 C 0.1612 -0.49329 0.16172 -0.49908 0.16263 -0.50464 L 0.1651 -0.51737 C 0.16549 -0.51945 0.16601 -0.52153 0.16628 -0.52362 C 0.16875 -0.54515 0.16615 -0.52547 0.16862 -0.54075 C 0.16914 -0.54352 0.16914 -0.54653 0.16979 -0.54908 C 0.17109 -0.55371 0.17305 -0.55765 0.17461 -0.56181 L 0.17695 -0.56806 C 0.17773 -0.57038 0.17812 -0.57315 0.1793 -0.57454 L 0.18294 -0.57871 C 0.1849 -0.57802 0.18711 -0.57825 0.18893 -0.57663 C 0.19036 -0.57524 0.19115 -0.572 0.19245 -0.57038 C 0.19388 -0.56852 0.19557 -0.56737 0.19726 -0.56598 C 0.20404 -0.54792 0.19492 -0.56922 0.20312 -0.55765 C 0.2043 -0.55602 0.20443 -0.55278 0.2056 -0.55116 C 0.2069 -0.54931 0.20885 -0.54885 0.21029 -0.547 C 0.21172 -0.54515 0.2125 -0.54237 0.21393 -0.54075 C 0.21615 -0.53751 0.22096 -0.53218 0.22096 -0.53218 C 0.22878 -0.53681 0.22122 -0.53033 0.22578 -0.54075 C 0.22669 -0.5426 0.22825 -0.54329 0.2293 -0.54491 C 0.23607 -0.55533 0.23529 -0.55417 0.23893 -0.5639 C 0.24101 -0.57501 0.23867 -0.56598 0.24362 -0.57663 C 0.24453 -0.57848 0.24505 -0.58126 0.24596 -0.58288 C 0.247 -0.58473 0.24844 -0.58565 0.24961 -0.58727 C 0.25091 -0.58913 0.25182 -0.5919 0.25312 -0.59352 C 0.25417 -0.59491 0.2556 -0.59468 0.25677 -0.59561 C 0.25807 -0.59677 0.25898 -0.59885 0.26029 -0.60001 C 0.26263 -0.60163 0.26745 -0.60417 0.26745 -0.60417 C 0.26836 -0.60394 0.27539 -0.60186 0.27695 -0.60001 C 0.27838 -0.59815 0.2793 -0.59538 0.2806 -0.59352 C 0.28164 -0.5919 0.28294 -0.59075 0.28411 -0.58936 C 0.2849 -0.58727 0.28555 -0.58496 0.28646 -0.58288 C 0.28932 -0.57686 0.2901 -0.57663 0.29362 -0.57246 C 0.29479 -0.56968 0.29609 -0.5669 0.29726 -0.5639 C 0.29805 -0.56181 0.29844 -0.55927 0.29961 -0.55765 C 0.30052 -0.55626 0.30208 -0.55649 0.30312 -0.55556 C 0.31237 -0.54723 0.3013 -0.5544 0.31029 -0.54908 C 0.3151 -0.54977 0.31992 -0.54977 0.32461 -0.55116 C 0.32708 -0.55186 0.33177 -0.55556 0.33177 -0.55556 L 0.33893 -0.5639 C 0.3401 -0.56528 0.34141 -0.56644 0.34245 -0.56806 C 0.34362 -0.57038 0.34466 -0.57269 0.34596 -0.57454 C 0.34831 -0.57755 0.35117 -0.5794 0.35312 -0.58288 C 0.3543 -0.58519 0.35534 -0.58774 0.35677 -0.58936 C 0.35781 -0.59052 0.35911 -0.59052 0.36029 -0.59144 C 0.37057 -0.59931 0.36029 -0.59283 0.36862 -0.59769 C 0.36979 -0.59931 0.37083 -0.60116 0.37213 -0.60209 C 0.37969 -0.60695 0.3931 -0.60255 0.39844 -0.60209 C 0.40677 -0.59214 0.39635 -0.60464 0.40677 -0.59144 C 0.40794 -0.59005 0.40911 -0.58866 0.41029 -0.58727 C 0.41458 -0.57593 0.41172 -0.58265 0.41979 -0.56806 C 0.42096 -0.56598 0.4224 -0.56436 0.42344 -0.56181 C 0.42825 -0.54862 0.42279 -0.56158 0.4293 -0.55116 C 0.4319 -0.54723 0.43372 -0.5419 0.43646 -0.53843 C 0.43763 -0.53704 0.43893 -0.53589 0.4401 -0.53427 C 0.44141 -0.53241 0.44219 -0.5294 0.44362 -0.52802 C 0.44505 -0.5264 0.44687 -0.52686 0.44844 -0.5257 C 0.45 -0.52477 0.45156 -0.52292 0.45312 -0.52153 C 0.4543 -0.52061 0.45547 -0.52015 0.45677 -0.51945 C 0.46341 -0.52015 0.47018 -0.52038 0.47695 -0.52153 C 0.48555 -0.52292 0.47812 -0.52362 0.48529 -0.5257 C 0.4888 -0.52686 0.49245 -0.52732 0.49596 -0.52802 C 0.50065 -0.53195 0.50039 -0.53149 0.5043 -0.53635 C 0.50495 -0.53727 0.5112 -0.54584 0.51263 -0.547 C 0.51419 -0.54815 0.51588 -0.54839 0.51745 -0.54908 C 0.51823 -0.55116 0.51875 -0.55394 0.51979 -0.55556 C 0.52083 -0.55695 0.52226 -0.55649 0.52344 -0.55765 C 0.52591 -0.55996 0.52812 -0.5632 0.53047 -0.56598 L 0.53047 -0.56598 C 0.53503 -0.57408 0.53255 -0.57153 0.53763 -0.57454 C 0.54049 -0.5794 0.54245 -0.58357 0.54596 -0.58727 C 0.54713 -0.58843 0.54844 -0.58843 0.54961 -0.58936 C 0.55078 -0.59052 0.55195 -0.59237 0.55312 -0.59352 C 0.55469 -0.59515 0.55638 -0.5963 0.55794 -0.59769 C 0.55911 -0.59908 0.56016 -0.6014 0.56146 -0.60209 C 0.56536 -0.60417 0.5694 -0.60487 0.57331 -0.60626 L 0.5793 -0.60834 C 0.58841 -0.60765 0.59766 -0.60741 0.60664 -0.60626 C 0.6099 -0.60579 0.6112 -0.60255 0.6138 -0.60001 C 0.61536 -0.59839 0.61693 -0.59677 0.61862 -0.59561 C 0.62018 -0.59468 0.62174 -0.59445 0.62331 -0.59352 C 0.6319 -0.58913 0.62083 -0.59352 0.63294 -0.58936 C 0.63685 -0.59005 0.64088 -0.59005 0.64479 -0.59144 C 0.64726 -0.59237 0.64948 -0.59468 0.65195 -0.59561 C 0.65794 -0.59839 0.65521 -0.59677 0.66029 -0.60001 C 0.66146 -0.6014 0.6625 -0.60325 0.6638 -0.60417 C 0.66536 -0.60533 0.66719 -0.60464 0.66862 -0.60626 C 0.66979 -0.60765 0.67018 -0.61042 0.67096 -0.61251 C 0.6737 -0.61181 0.67656 -0.61135 0.6793 -0.61042 C 0.68086 -0.60996 0.68242 -0.60903 0.68411 -0.60834 C 0.68607 -0.60765 0.68802 -0.60695 0.68997 -0.60626 C 0.69167 -0.60487 0.6931 -0.60325 0.69479 -0.60209 C 0.70156 -0.59677 0.6957 -0.60417 0.70547 -0.59352 C 0.70846 -0.59028 0.71094 -0.58635 0.7138 -0.58288 C 0.71771 -0.57848 0.72187 -0.57477 0.72578 -0.57038 C 0.73099 -0.56413 0.72812 -0.5676 0.73411 -0.55973 C 0.7388 -0.54723 0.73698 -0.54746 0.74362 -0.54283 C 0.74596 -0.54098 0.74831 -0.53982 0.75078 -0.53843 L 0.7543 -0.53635 L 0.75794 -0.53218 L 0.75794 -0.53218 " pathEditMode="relative" ptsTypes="AAAAAAAAAAAAAAAAAAAAAAAAAAAAAAAAAAAAAAAAAAAAAAAAAA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44" grpId="0" bldLvl="0" animBg="1"/>
      <p:bldP spid="2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>
            <a:fillRect/>
          </a:stretch>
        </p:blipFill>
        <p:spPr>
          <a:xfrm>
            <a:off x="10080241" y="-165203"/>
            <a:ext cx="2462754" cy="2133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-6428" y="5248275"/>
            <a:ext cx="1047751" cy="1609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7731" y="5434583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28974" y="5434583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83499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108585" y="5434583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90005" y="566057"/>
            <a:ext cx="9413608" cy="313248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79 x 5 = ?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2975305" y="5259506"/>
            <a:ext cx="1047751" cy="1609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5851124" y="5221298"/>
            <a:ext cx="1047751" cy="16097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8527575" y="5248275"/>
            <a:ext cx="1047751" cy="16097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11113209" y="5221297"/>
            <a:ext cx="1047751" cy="1609725"/>
          </a:xfrm>
          <a:prstGeom prst="rect">
            <a:avLst/>
          </a:prstGeom>
        </p:spPr>
      </p:pic>
      <p:pic>
        <p:nvPicPr>
          <p:cNvPr id="4" name="A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1462133" y="4347780"/>
            <a:ext cx="1175453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4312241" y="4347780"/>
            <a:ext cx="1175453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6932610" y="4347780"/>
            <a:ext cx="1175453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9552979" y="4347780"/>
            <a:ext cx="1175453" cy="1157644"/>
          </a:xfrm>
          <a:prstGeom prst="rect">
            <a:avLst/>
          </a:prstGeom>
        </p:spPr>
      </p:pic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659" y="811160"/>
            <a:ext cx="2057582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524" y="1004910"/>
            <a:ext cx="1926976" cy="1926976"/>
          </a:xfrm>
          <a:prstGeom prst="rect">
            <a:avLst/>
          </a:prstGeom>
        </p:spPr>
      </p:pic>
      <p:sp>
        <p:nvSpPr>
          <p:cNvPr id="44" name="NextQuestion">
            <a:hlinkClick r:id="" action="ppaction://hlinkshowjump?jump=previousslide"/>
          </p:cNvPr>
          <p:cNvSpPr/>
          <p:nvPr/>
        </p:nvSpPr>
        <p:spPr>
          <a:xfrm>
            <a:off x="1314489" y="3710735"/>
            <a:ext cx="2997752" cy="1443664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SVN-Whimsy" panose="02040603050506020204" pitchFamily="18" charset="0"/>
                <a:cs typeface="Times New Roman" panose="02020603050405020304" pitchFamily="18" charset="0"/>
              </a:rPr>
              <a:t>Quay </a:t>
            </a:r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lại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NextQuestion">
            <a:hlinkClick r:id="" action="ppaction://noaction"/>
          </p:cNvPr>
          <p:cNvSpPr/>
          <p:nvPr/>
        </p:nvSpPr>
        <p:spPr>
          <a:xfrm>
            <a:off x="7704517" y="3780826"/>
            <a:ext cx="2796989" cy="1385162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theo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71 C 0.1556 -0.46019 0.15677 -0.46644 0.15794 -0.47292 C 0.15846 -0.4757 0.15872 -0.47848 0.15911 -0.48126 C 0.1595 -0.48357 0.16003 -0.48565 0.16029 -0.48774 C 0.1612 -0.49329 0.16172 -0.49908 0.16263 -0.50464 L 0.1651 -0.51737 C 0.16549 -0.51945 0.16601 -0.52153 0.16628 -0.52362 C 0.16875 -0.54515 0.16615 -0.52547 0.16862 -0.54075 C 0.16914 -0.54352 0.16914 -0.54653 0.16979 -0.54908 C 0.17109 -0.55371 0.17305 -0.55765 0.17461 -0.56181 L 0.17695 -0.56806 C 0.17773 -0.57038 0.17812 -0.57315 0.1793 -0.57454 L 0.18294 -0.57871 C 0.1849 -0.57802 0.18711 -0.57825 0.18893 -0.57663 C 0.19036 -0.57524 0.19115 -0.572 0.19245 -0.57038 C 0.19388 -0.56852 0.19557 -0.56737 0.19726 -0.56598 C 0.20404 -0.54792 0.19492 -0.56922 0.20312 -0.55765 C 0.2043 -0.55602 0.20443 -0.55278 0.2056 -0.55116 C 0.2069 -0.54931 0.20885 -0.54885 0.21029 -0.547 C 0.21172 -0.54515 0.2125 -0.54237 0.21393 -0.54075 C 0.21615 -0.53751 0.22096 -0.53218 0.22096 -0.53218 C 0.22878 -0.53681 0.22122 -0.53033 0.22578 -0.54075 C 0.22669 -0.5426 0.22825 -0.54329 0.2293 -0.54491 C 0.23607 -0.55533 0.23529 -0.55417 0.23893 -0.5639 C 0.24101 -0.57501 0.23867 -0.56598 0.24362 -0.57663 C 0.24453 -0.57848 0.24505 -0.58126 0.24596 -0.58288 C 0.247 -0.58473 0.24844 -0.58565 0.24961 -0.58727 C 0.25091 -0.58913 0.25182 -0.5919 0.25312 -0.59352 C 0.25417 -0.59491 0.2556 -0.59468 0.25677 -0.59561 C 0.25807 -0.59677 0.25898 -0.59885 0.26029 -0.60001 C 0.26263 -0.60163 0.26745 -0.60417 0.26745 -0.60417 C 0.26836 -0.60394 0.27539 -0.60186 0.27695 -0.60001 C 0.27838 -0.59815 0.2793 -0.59538 0.2806 -0.59352 C 0.28164 -0.5919 0.28294 -0.59075 0.28411 -0.58936 C 0.2849 -0.58727 0.28555 -0.58496 0.28646 -0.58288 C 0.28932 -0.57686 0.2901 -0.57663 0.29362 -0.57246 C 0.29479 -0.56968 0.29609 -0.5669 0.29726 -0.5639 C 0.29805 -0.56181 0.29844 -0.55927 0.29961 -0.55765 C 0.30052 -0.55626 0.30208 -0.55649 0.30312 -0.55556 C 0.31237 -0.54723 0.3013 -0.5544 0.31029 -0.54908 C 0.3151 -0.54977 0.31992 -0.54977 0.32461 -0.55116 C 0.32708 -0.55186 0.33177 -0.55556 0.33177 -0.55556 L 0.33893 -0.5639 C 0.3401 -0.56528 0.34141 -0.56644 0.34245 -0.56806 C 0.34362 -0.57038 0.34466 -0.57269 0.34596 -0.57454 C 0.34831 -0.57755 0.35117 -0.5794 0.35312 -0.58288 C 0.3543 -0.58519 0.35534 -0.58774 0.35677 -0.58936 C 0.35781 -0.59052 0.35911 -0.59052 0.36029 -0.59144 C 0.37057 -0.59931 0.36029 -0.59283 0.36862 -0.59769 C 0.36979 -0.59931 0.37083 -0.60116 0.37213 -0.60209 C 0.37969 -0.60695 0.3931 -0.60255 0.39844 -0.60209 C 0.40677 -0.59214 0.39635 -0.60464 0.40677 -0.59144 C 0.40794 -0.59005 0.40911 -0.58866 0.41029 -0.58727 C 0.41458 -0.57593 0.41172 -0.58265 0.41979 -0.56806 C 0.42096 -0.56598 0.4224 -0.56436 0.42344 -0.56181 C 0.42825 -0.54862 0.42279 -0.56158 0.4293 -0.55116 C 0.4319 -0.54723 0.43372 -0.5419 0.43646 -0.53843 C 0.43763 -0.53704 0.43893 -0.53589 0.4401 -0.53427 C 0.44141 -0.53241 0.44219 -0.5294 0.44362 -0.52802 C 0.44505 -0.5264 0.44687 -0.52686 0.44844 -0.5257 C 0.45 -0.52477 0.45156 -0.52292 0.45312 -0.52153 C 0.4543 -0.52061 0.45547 -0.52015 0.45677 -0.51945 C 0.46341 -0.52015 0.47018 -0.52038 0.47695 -0.52153 C 0.48555 -0.52292 0.47812 -0.52362 0.48529 -0.5257 C 0.4888 -0.52686 0.49245 -0.52732 0.49596 -0.52802 C 0.50065 -0.53195 0.50039 -0.53149 0.5043 -0.53635 C 0.50495 -0.53727 0.5112 -0.54584 0.51263 -0.547 C 0.51419 -0.54815 0.51588 -0.54839 0.51745 -0.54908 C 0.51823 -0.55116 0.51875 -0.55394 0.51979 -0.55556 C 0.52083 -0.55695 0.52226 -0.55649 0.52344 -0.55765 C 0.52591 -0.55996 0.52812 -0.5632 0.53047 -0.56598 L 0.53047 -0.56598 C 0.53503 -0.57408 0.53255 -0.57153 0.53763 -0.57454 C 0.54049 -0.5794 0.54245 -0.58357 0.54596 -0.58727 C 0.54713 -0.58843 0.54844 -0.58843 0.54961 -0.58936 C 0.55078 -0.59052 0.55195 -0.59237 0.55312 -0.59352 C 0.55469 -0.59515 0.55638 -0.5963 0.55794 -0.59769 C 0.55911 -0.59908 0.56016 -0.6014 0.56146 -0.60209 C 0.56536 -0.60417 0.5694 -0.60487 0.57331 -0.60626 L 0.5793 -0.60834 C 0.58841 -0.60765 0.59766 -0.60741 0.60664 -0.60626 C 0.6099 -0.60579 0.6112 -0.60255 0.6138 -0.60001 C 0.61536 -0.59839 0.61693 -0.59677 0.61862 -0.59561 C 0.62018 -0.59468 0.62174 -0.59445 0.62331 -0.59352 C 0.6319 -0.58913 0.62083 -0.59352 0.63294 -0.58936 C 0.63685 -0.59005 0.64088 -0.59005 0.64479 -0.59144 C 0.64726 -0.59237 0.64948 -0.59468 0.65195 -0.59561 C 0.65794 -0.59839 0.65521 -0.59677 0.66029 -0.60001 C 0.66146 -0.6014 0.6625 -0.60325 0.6638 -0.60417 C 0.66536 -0.60533 0.66719 -0.60464 0.66862 -0.60626 C 0.66979 -0.60765 0.67018 -0.61042 0.67096 -0.61251 C 0.6737 -0.61181 0.67656 -0.61135 0.6793 -0.61042 C 0.68086 -0.60996 0.68242 -0.60903 0.68411 -0.60834 C 0.68607 -0.60765 0.68802 -0.60695 0.68997 -0.60626 C 0.69167 -0.60487 0.6931 -0.60325 0.69479 -0.60209 C 0.70156 -0.59677 0.6957 -0.60417 0.70547 -0.59352 C 0.70846 -0.59028 0.71094 -0.58635 0.7138 -0.58288 C 0.71771 -0.57848 0.72187 -0.57477 0.72578 -0.57038 C 0.73099 -0.56413 0.72812 -0.5676 0.73411 -0.55973 C 0.7388 -0.54723 0.73698 -0.54746 0.74362 -0.54283 C 0.74596 -0.54098 0.74831 -0.53982 0.75078 -0.53843 L 0.7543 -0.53635 L 0.75794 -0.53218 L 0.75794 -0.53218 " pathEditMode="relative" ptsTypes="AAAAAAAAAAAAAAAAAAAAAAAAAAAAAAAAAAAAAAAAAAAAAAAAAA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44" grpId="0" bldLvl="0" animBg="1"/>
      <p:bldP spid="3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1876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</a:t>
            </a:r>
            <a:r>
              <a:rPr kumimoji="0" lang="en-US" sz="58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 15:</a:t>
            </a:r>
            <a:r>
              <a:rPr kumimoji="0" lang="en-US" sz="58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 chung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5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030" y="118745"/>
            <a:ext cx="2247900" cy="9753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0" y="1308643"/>
            <a:ext cx="11788238" cy="2320822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6111318"/>
              </p:ext>
            </p:extLst>
          </p:nvPr>
        </p:nvGraphicFramePr>
        <p:xfrm>
          <a:off x="813581" y="3629465"/>
          <a:ext cx="10524978" cy="1645920"/>
        </p:xfrm>
        <a:graphic>
          <a:graphicData uri="http://schemas.openxmlformats.org/drawingml/2006/table">
            <a:tbl>
              <a:tblPr/>
              <a:tblGrid>
                <a:gridCol w="26306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306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318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318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0594">
                <a:tc>
                  <a:txBody>
                    <a:bodyPr/>
                    <a:lstStyle/>
                    <a:p>
                      <a:pPr algn="just" fontAlgn="t">
                        <a:lnSpc>
                          <a:spcPct val="150000"/>
                        </a:lnSpc>
                      </a:pPr>
                      <a:r>
                        <a:rPr lang="pt-BR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a) 6 x 3 = 18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50000"/>
                        </a:lnSpc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x 5 = 35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50000"/>
                        </a:lnSpc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x 4 = 36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50000"/>
                        </a:lnSpc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x 10 = 80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0594">
                <a:tc>
                  <a:txBody>
                    <a:bodyPr/>
                    <a:lstStyle/>
                    <a:p>
                      <a:pPr algn="just" fontAlgn="t">
                        <a:lnSpc>
                          <a:spcPct val="150000"/>
                        </a:lnSpc>
                      </a:pPr>
                      <a:r>
                        <a:rPr lang="pl-PL" sz="3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b) 8 x 7 = 56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50000"/>
                        </a:lnSpc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x 9 = 27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50000"/>
                        </a:lnSpc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x 6 = 30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50000"/>
                        </a:lnSpc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x 8 = 32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6196"/>
            <a:ext cx="12192000" cy="3854739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5240006"/>
              </p:ext>
            </p:extLst>
          </p:nvPr>
        </p:nvGraphicFramePr>
        <p:xfrm>
          <a:off x="3854549" y="4271265"/>
          <a:ext cx="4816602" cy="1301732"/>
        </p:xfrm>
        <a:graphic>
          <a:graphicData uri="http://schemas.openxmlformats.org/drawingml/2006/table">
            <a:tbl>
              <a:tblPr/>
              <a:tblGrid>
                <a:gridCol w="24083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83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01732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: 6 = 5</a:t>
                      </a:r>
                    </a:p>
                    <a:p>
                      <a:pPr algn="just" fontAlgn="t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: 7 = 7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: 6 = 8</a:t>
                      </a:r>
                    </a:p>
                    <a:p>
                      <a:pPr algn="just" fontAlgn="t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: 8 = 6</a:t>
                      </a:r>
                    </a:p>
                    <a:p>
                      <a:pPr algn="just" fontAlgn="t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 : 9 = 8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3755880"/>
            <a:ext cx="917448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564243"/>
            <a:ext cx="105080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30 : 6; 49 : 7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48 : 8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307</Words>
  <Application>Microsoft Office PowerPoint</Application>
  <PresentationFormat>Widescreen</PresentationFormat>
  <Paragraphs>73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等线</vt:lpstr>
      <vt:lpstr>Arial</vt:lpstr>
      <vt:lpstr>Calibri</vt:lpstr>
      <vt:lpstr>Calibri Light</vt:lpstr>
      <vt:lpstr>ITC Avant Garde Std Bk</vt:lpstr>
      <vt:lpstr>MercuriusScript</vt:lpstr>
      <vt:lpstr>SVN-Whimsy</vt:lpstr>
      <vt:lpstr>Times New Roman</vt:lpstr>
      <vt:lpstr>1_Office Theme</vt:lpstr>
      <vt:lpstr>3_Office Theme</vt:lpstr>
      <vt:lpstr>1_Office 主题​​</vt:lpstr>
      <vt:lpstr>4_Office 主题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User</dc:creator>
  <cp:lastModifiedBy>Phạm Thùy Linh</cp:lastModifiedBy>
  <cp:revision>9</cp:revision>
  <dcterms:created xsi:type="dcterms:W3CDTF">2021-05-07T10:25:00Z</dcterms:created>
  <dcterms:modified xsi:type="dcterms:W3CDTF">2023-03-19T12:37:25Z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