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5"/>
  </p:notesMasterIdLst>
  <p:sldIdLst>
    <p:sldId id="257" r:id="rId8"/>
    <p:sldId id="282" r:id="rId9"/>
    <p:sldId id="283" r:id="rId10"/>
    <p:sldId id="284" r:id="rId11"/>
    <p:sldId id="285" r:id="rId12"/>
    <p:sldId id="345" r:id="rId13"/>
    <p:sldId id="258" r:id="rId14"/>
    <p:sldId id="340" r:id="rId15"/>
    <p:sldId id="2007577495" r:id="rId16"/>
    <p:sldId id="2007577498" r:id="rId17"/>
    <p:sldId id="2007577496" r:id="rId18"/>
    <p:sldId id="540" r:id="rId19"/>
    <p:sldId id="2007577497" r:id="rId20"/>
    <p:sldId id="2007577499" r:id="rId21"/>
    <p:sldId id="335" r:id="rId22"/>
    <p:sldId id="334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5D66E1B-4031-4622-AA6E-E621CD6A6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EE1C7CCB-13AD-4B34-815B-0F49818477F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00385D8-2188-4A19-BFB7-12D4AD97E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2"/>
          <p:cNvPicPr>
            <a:picLocks noChangeAspect="1"/>
          </p:cNvPicPr>
          <p:nvPr/>
        </p:nvPicPr>
        <p:blipFill>
          <a:blip r:embed="rId4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5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0" y="-174527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6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141" y="2510570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18797" y="4113682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B0BA4-5EE8-96F4-A723-32D213B9F85E}"/>
              </a:ext>
            </a:extLst>
          </p:cNvPr>
          <p:cNvSpPr txBox="1"/>
          <p:nvPr/>
        </p:nvSpPr>
        <p:spPr>
          <a:xfrm>
            <a:off x="1206952" y="933657"/>
            <a:ext cx="10330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710B2A-460D-25ED-BA75-3C416AEE8535}"/>
              </a:ext>
            </a:extLst>
          </p:cNvPr>
          <p:cNvSpPr txBox="1"/>
          <p:nvPr/>
        </p:nvSpPr>
        <p:spPr>
          <a:xfrm>
            <a:off x="930934" y="5109992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Phạm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Thùy Linh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A116DF-C51A-75FB-8C7D-CA6CF78408F3}"/>
              </a:ext>
            </a:extLst>
          </p:cNvPr>
          <p:cNvSpPr/>
          <p:nvPr/>
        </p:nvSpPr>
        <p:spPr>
          <a:xfrm>
            <a:off x="379730" y="2485293"/>
            <a:ext cx="241444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Lớp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..?..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..?..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145171" cy="981529"/>
            <a:chOff x="1178806" y="475819"/>
            <a:chExt cx="10131100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023055" y="529390"/>
              <a:ext cx="8768103" cy="987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..?.. 50 000 + 2 000 + 700 + 50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564</Words>
  <Application>Microsoft Office PowerPoint</Application>
  <PresentationFormat>Widescreen</PresentationFormat>
  <Paragraphs>90</Paragraphs>
  <Slides>17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#9Slide03 Arima Madurai Black</vt:lpstr>
      <vt:lpstr>Arial</vt:lpstr>
      <vt:lpstr>Calibri</vt:lpstr>
      <vt:lpstr>Cambria</vt:lpstr>
      <vt:lpstr>DM Sans</vt:lpstr>
      <vt:lpstr>HanaMinB</vt:lpstr>
      <vt:lpstr>ITC Avant Garde Std Bk</vt:lpstr>
      <vt:lpstr>Merienda One</vt:lpstr>
      <vt:lpstr>Times New Roman</vt:lpstr>
      <vt:lpstr>UTM Avo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31</cp:revision>
  <dcterms:created xsi:type="dcterms:W3CDTF">2022-12-26T09:26:55Z</dcterms:created>
  <dcterms:modified xsi:type="dcterms:W3CDTF">2023-03-19T12:37:35Z</dcterms:modified>
</cp:coreProperties>
</file>