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0"/>
  </p:notesMasterIdLst>
  <p:sldIdLst>
    <p:sldId id="335" r:id="rId3"/>
    <p:sldId id="257" r:id="rId4"/>
    <p:sldId id="320" r:id="rId5"/>
    <p:sldId id="321" r:id="rId6"/>
    <p:sldId id="331" r:id="rId7"/>
    <p:sldId id="332" r:id="rId8"/>
    <p:sldId id="259" r:id="rId9"/>
    <p:sldId id="284" r:id="rId10"/>
    <p:sldId id="286" r:id="rId11"/>
    <p:sldId id="264" r:id="rId12"/>
    <p:sldId id="333" r:id="rId13"/>
    <p:sldId id="292" r:id="rId14"/>
    <p:sldId id="288" r:id="rId15"/>
    <p:sldId id="280" r:id="rId16"/>
    <p:sldId id="300" r:id="rId17"/>
    <p:sldId id="334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12">
            <a:extLst>
              <a:ext uri="{FF2B5EF4-FFF2-40B4-BE49-F238E27FC236}">
                <a16:creationId xmlns:a16="http://schemas.microsoft.com/office/drawing/2014/main" id="{BB4DC67B-3028-1E4E-69F2-244ADD8C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图片 4" descr="13">
            <a:extLst>
              <a:ext uri="{FF2B5EF4-FFF2-40B4-BE49-F238E27FC236}">
                <a16:creationId xmlns:a16="http://schemas.microsoft.com/office/drawing/2014/main" id="{67943CC9-8F20-6F56-270B-EC99E61C57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2DB82C-CF8C-6705-0D6D-29C00D3DB93B}"/>
              </a:ext>
            </a:extLst>
          </p:cNvPr>
          <p:cNvSpPr txBox="1"/>
          <p:nvPr/>
        </p:nvSpPr>
        <p:spPr>
          <a:xfrm>
            <a:off x="1124223" y="648701"/>
            <a:ext cx="103305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B795EF-D50E-14E5-A5C9-D64F9F689392}"/>
              </a:ext>
            </a:extLst>
          </p:cNvPr>
          <p:cNvSpPr txBox="1"/>
          <p:nvPr/>
        </p:nvSpPr>
        <p:spPr>
          <a:xfrm>
            <a:off x="1052399" y="5255955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370BE6-7667-F777-2581-1085BE8975F3}"/>
              </a:ext>
            </a:extLst>
          </p:cNvPr>
          <p:cNvSpPr/>
          <p:nvPr/>
        </p:nvSpPr>
        <p:spPr>
          <a:xfrm>
            <a:off x="3401605" y="2383110"/>
            <a:ext cx="64860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Bài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9: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Bảng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nhân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6 </a:t>
            </a:r>
          </a:p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Bảng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chia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D577E9-6AF8-7A6F-3EB2-48DEBE4630F7}"/>
              </a:ext>
            </a:extLst>
          </p:cNvPr>
          <p:cNvSpPr txBox="1"/>
          <p:nvPr/>
        </p:nvSpPr>
        <p:spPr>
          <a:xfrm>
            <a:off x="5791200" y="4205489"/>
            <a:ext cx="227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A7E656-4D43-EA67-FC38-6BABDD1809A3}"/>
              </a:ext>
            </a:extLst>
          </p:cNvPr>
          <p:cNvSpPr/>
          <p:nvPr/>
        </p:nvSpPr>
        <p:spPr>
          <a:xfrm>
            <a:off x="1067640" y="3743824"/>
            <a:ext cx="2414444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Lớp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8220512"/>
      </p:ext>
    </p:extLst>
  </p:cSld>
  <p:clrMapOvr>
    <a:masterClrMapping/>
  </p:clrMapOvr>
  <p:transition spd="med" advTm="400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  thanh gỗ dài 60 cm được cưa thành 6 đoạn bằng nhau. Hỏi mỗi đoạn gỗ đó dài bao nhiêu xăng ti mét?</a:t>
            </a:r>
            <a:endParaRPr kumimoji="0" lang="en-US" sz="3200" b="0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682A36C7-4523-4FE9-A571-02FC9DF79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6360" y="1447427"/>
            <a:ext cx="6568946" cy="54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2654073" y="1770426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2163380" y="2676791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cm</a:t>
            </a:r>
          </a:p>
        </p:txBody>
      </p:sp>
      <p:sp>
        <p:nvSpPr>
          <p:cNvPr id="83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2163380" y="3415010"/>
            <a:ext cx="551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2142450" y="417661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cm</a:t>
            </a: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7545266" y="1640093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5913886" y="2363993"/>
            <a:ext cx="662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6253326" y="3169597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7045196" y="391500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9" grpId="0"/>
      <p:bldP spid="81" grpId="0"/>
      <p:bldP spid="82" grpId="0"/>
      <p:bldP spid="83" grpId="0"/>
      <p:bldP spid="85" grpId="0"/>
      <p:bldP spid="86" grpId="0"/>
      <p:bldP spid="87" grpId="0"/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27" y="1582839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2434" y="2189542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2985242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437</Words>
  <Application>Microsoft Office PowerPoint</Application>
  <PresentationFormat>Widescreen</PresentationFormat>
  <Paragraphs>170</Paragraphs>
  <Slides>17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Roboto</vt:lpstr>
      <vt:lpstr>Times New Roman</vt:lpstr>
      <vt:lpstr>字魂107号-萌趣欢乐体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Phạm Thùy Linh</cp:lastModifiedBy>
  <cp:revision>21</cp:revision>
  <dcterms:created xsi:type="dcterms:W3CDTF">2022-06-22T10:46:23Z</dcterms:created>
  <dcterms:modified xsi:type="dcterms:W3CDTF">2023-03-19T12:38:04Z</dcterms:modified>
</cp:coreProperties>
</file>