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75" r:id="rId3"/>
    <p:sldId id="376" r:id="rId4"/>
    <p:sldId id="286" r:id="rId5"/>
    <p:sldId id="287" r:id="rId6"/>
    <p:sldId id="288" r:id="rId7"/>
    <p:sldId id="289" r:id="rId8"/>
    <p:sldId id="290" r:id="rId9"/>
    <p:sldId id="259" r:id="rId10"/>
    <p:sldId id="291" r:id="rId11"/>
    <p:sldId id="302" r:id="rId12"/>
    <p:sldId id="303" r:id="rId13"/>
    <p:sldId id="305" r:id="rId14"/>
    <p:sldId id="292" r:id="rId15"/>
    <p:sldId id="306" r:id="rId16"/>
    <p:sldId id="307" r:id="rId17"/>
    <p:sldId id="373" r:id="rId18"/>
    <p:sldId id="296" r:id="rId19"/>
    <p:sldId id="374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1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2023/3/19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33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33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0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21.png"/><Relationship Id="rId10" Type="http://schemas.openxmlformats.org/officeDocument/2006/relationships/slide" Target="slide4.xml"/><Relationship Id="rId19" Type="http://schemas.openxmlformats.org/officeDocument/2006/relationships/image" Target="../media/image19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6.png"/><Relationship Id="rId4" Type="http://schemas.openxmlformats.org/officeDocument/2006/relationships/tags" Target="../tags/tag4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.xml"/><Relationship Id="rId7" Type="http://schemas.openxmlformats.org/officeDocument/2006/relationships/image" Target="../media/image2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12">
            <a:extLst>
              <a:ext uri="{FF2B5EF4-FFF2-40B4-BE49-F238E27FC236}">
                <a16:creationId xmlns:a16="http://schemas.microsoft.com/office/drawing/2014/main" id="{20840ADE-FDE3-6B35-D69C-70310DA6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3" name="图片 4" descr="13">
            <a:extLst>
              <a:ext uri="{FF2B5EF4-FFF2-40B4-BE49-F238E27FC236}">
                <a16:creationId xmlns:a16="http://schemas.microsoft.com/office/drawing/2014/main" id="{9D734C9A-600D-F30A-A865-160E7E638E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702" t="10687" r="13300" b="19544"/>
          <a:stretch>
            <a:fillRect/>
          </a:stretch>
        </p:blipFill>
        <p:spPr>
          <a:xfrm>
            <a:off x="6464755" y="3008201"/>
            <a:ext cx="5730240" cy="3961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816BAA-4EDF-A665-07F0-64684923BB8A}"/>
              </a:ext>
            </a:extLst>
          </p:cNvPr>
          <p:cNvSpPr txBox="1"/>
          <p:nvPr/>
        </p:nvSpPr>
        <p:spPr>
          <a:xfrm>
            <a:off x="1052399" y="209487"/>
            <a:ext cx="103305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2EC63-02A3-5D12-671F-30DE07D32F76}"/>
              </a:ext>
            </a:extLst>
          </p:cNvPr>
          <p:cNvSpPr txBox="1"/>
          <p:nvPr/>
        </p:nvSpPr>
        <p:spPr>
          <a:xfrm>
            <a:off x="1052399" y="5255955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1A9CE7-6BF9-CAFA-D9ED-19D7867D1E6B}"/>
              </a:ext>
            </a:extLst>
          </p:cNvPr>
          <p:cNvSpPr/>
          <p:nvPr/>
        </p:nvSpPr>
        <p:spPr>
          <a:xfrm>
            <a:off x="3221720" y="1912062"/>
            <a:ext cx="64860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Bài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9: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Bảng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nhân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6 </a:t>
            </a:r>
          </a:p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Bảng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chia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EB9A2-1323-9C35-D487-33688DAE8255}"/>
              </a:ext>
            </a:extLst>
          </p:cNvPr>
          <p:cNvSpPr txBox="1"/>
          <p:nvPr/>
        </p:nvSpPr>
        <p:spPr>
          <a:xfrm>
            <a:off x="5791201" y="3753285"/>
            <a:ext cx="227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C8DFED-E1C6-EF3C-BF4A-767204BF1ABE}"/>
              </a:ext>
            </a:extLst>
          </p:cNvPr>
          <p:cNvSpPr txBox="1"/>
          <p:nvPr/>
        </p:nvSpPr>
        <p:spPr>
          <a:xfrm>
            <a:off x="548640" y="599324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Lớp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3C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7816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4E94B1EB-F640-4C5C-977A-DE2E551C9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sp>
        <p:nvSpPr>
          <p:cNvPr id="79" name="矩形: 圆角 7">
            <a:extLst>
              <a:ext uri="{FF2B5EF4-FFF2-40B4-BE49-F238E27FC236}">
                <a16:creationId xmlns:a16="http://schemas.microsoft.com/office/drawing/2014/main" id="{C6AAE380-6B32-4DDB-9E42-1D584F1AAD98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0" name="Picture 2" descr="Compound adjectives | Baamboozle">
            <a:extLst>
              <a:ext uri="{FF2B5EF4-FFF2-40B4-BE49-F238E27FC236}">
                <a16:creationId xmlns:a16="http://schemas.microsoft.com/office/drawing/2014/main" id="{0F197993-4262-4A4B-9149-3CC2A72A2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D8CB030-7B37-4F70-B4E2-A424602EC76C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A8ADF7-1906-479D-92D5-B353E98E3796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328C97-AFB1-4972-9E3B-2BDCF2FAB3EB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610AC3-07B7-4310-8C23-6FB9F45F21B8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2A082C-5D81-45E3-A561-A174180EA331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7A7ECB6-76CE-4E98-9054-0C2C018EAF2A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C2B1E16-F6D7-4948-9DEC-E036FF3F5C86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D56E7CA-6C0D-4F52-A2B8-0CF2DCA281BF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44F54B-B05A-416E-9DC6-C9D6632D2451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ED382F7-FBAE-4BA0-BDEC-5D5D7F32655A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3F1C7A0-1597-4C70-9261-1ACA306A0874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A131765-708A-4DD3-9B3F-0330FFBDAB95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294C28-B9E3-4B68-B860-B9B1082C9AB8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594B61-41E0-442E-A3CD-50B26F9CD586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4C584CD-7F25-4BF2-A9A2-2F181CEDDB60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63E494-63BA-4B1A-9473-415A01A8B85C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6720CE5-7437-4EBA-95E7-D5402BE8776F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DCED838-15C1-4F2C-A657-A6CFEC6D31F0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6193AF1-5183-41BA-961A-A645172550EC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C745BE6-7DEE-4A95-94A8-CC4A58EE73A9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5C2053B-63DF-4127-A812-996AF4F2EB70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6982B06-6AE1-4B12-8A41-72BA6A0ECCAE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34AC56F-6CD1-48EA-A7D7-4C96A3B782D2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F2FE07-9B38-477A-AF4D-94700D72BAC3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DBCBE8-0234-4733-AB38-920927E8B6AA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48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43141FB-AAB8-4A84-AFD5-6AC023C411C4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7557A8D-70F1-4447-AB47-0788DBD31B26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88DD223-45C2-45DC-A4C2-BBCE8DD4B460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5C8954-C91E-4080-8106-4F49198554EA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7C3DFE7-1A91-40B3-82A0-CC926D1DA0F5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711DB6E-192F-44AD-A8DD-5B7AA0CC5E29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123B350D-9E70-4299-89E9-DC6C3CE70B9D}"/>
              </a:ext>
            </a:extLst>
          </p:cNvPr>
          <p:cNvSpPr/>
          <p:nvPr/>
        </p:nvSpPr>
        <p:spPr>
          <a:xfrm>
            <a:off x="5430698" y="24378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9DE2472-7A9B-461B-81CD-D3E268C03067}"/>
              </a:ext>
            </a:extLst>
          </p:cNvPr>
          <p:cNvSpPr/>
          <p:nvPr/>
        </p:nvSpPr>
        <p:spPr>
          <a:xfrm rot="1900715">
            <a:off x="6821213" y="5619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82B726E-B069-4A10-A3F1-F3643ADAB450}"/>
              </a:ext>
            </a:extLst>
          </p:cNvPr>
          <p:cNvSpPr/>
          <p:nvPr/>
        </p:nvSpPr>
        <p:spPr>
          <a:xfrm rot="4732362">
            <a:off x="7682015" y="166715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C64F234F-EF13-4635-9308-230C4679DBC3}"/>
              </a:ext>
            </a:extLst>
          </p:cNvPr>
          <p:cNvSpPr/>
          <p:nvPr/>
        </p:nvSpPr>
        <p:spPr>
          <a:xfrm rot="6620694">
            <a:off x="7449996" y="284098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A5AE1E-3536-4018-9799-678939D69AA7}"/>
              </a:ext>
            </a:extLst>
          </p:cNvPr>
          <p:cNvSpPr/>
          <p:nvPr/>
        </p:nvSpPr>
        <p:spPr>
          <a:xfrm rot="8807381">
            <a:off x="6815156" y="391683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3D7E376-152B-49D9-932E-4F9BC9342CD7}"/>
              </a:ext>
            </a:extLst>
          </p:cNvPr>
          <p:cNvSpPr/>
          <p:nvPr/>
        </p:nvSpPr>
        <p:spPr>
          <a:xfrm>
            <a:off x="5453525" y="417057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0586772-3F25-4BE4-9EE0-2129DB4ECA52}"/>
              </a:ext>
            </a:extLst>
          </p:cNvPr>
          <p:cNvSpPr/>
          <p:nvPr/>
        </p:nvSpPr>
        <p:spPr>
          <a:xfrm rot="12792619" flipH="1">
            <a:off x="4193882" y="393433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3404AF3-AC68-408E-ABE4-9C352A78EB30}"/>
              </a:ext>
            </a:extLst>
          </p:cNvPr>
          <p:cNvSpPr/>
          <p:nvPr/>
        </p:nvSpPr>
        <p:spPr>
          <a:xfrm rot="14979306" flipH="1">
            <a:off x="3348103" y="29702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272192F-7E21-4EE3-913B-E224AE22DA97}"/>
              </a:ext>
            </a:extLst>
          </p:cNvPr>
          <p:cNvSpPr/>
          <p:nvPr/>
        </p:nvSpPr>
        <p:spPr>
          <a:xfrm rot="16867638" flipH="1">
            <a:off x="3265005" y="172187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5046EB4-A07F-4309-BC1C-B886B33F342B}"/>
              </a:ext>
            </a:extLst>
          </p:cNvPr>
          <p:cNvSpPr/>
          <p:nvPr/>
        </p:nvSpPr>
        <p:spPr>
          <a:xfrm rot="19699285" flipH="1">
            <a:off x="4007154" y="42282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EE4C738-AEAC-4761-AE03-F7D08FDB0818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1FA36B3-19F9-4879-AB6E-C8D3D5E97388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6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F99638A-5C28-48B1-B980-7D138C8D0518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51B066-68B0-4FEA-95E2-E76DAEF8F628}"/>
              </a:ext>
            </a:extLst>
          </p:cNvPr>
          <p:cNvSpPr txBox="1"/>
          <p:nvPr/>
        </p:nvSpPr>
        <p:spPr>
          <a:xfrm>
            <a:off x="6890779" y="9448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76D308-0EFD-45F4-97F9-D7AD359BB3CA}"/>
              </a:ext>
            </a:extLst>
          </p:cNvPr>
          <p:cNvSpPr txBox="1"/>
          <p:nvPr/>
        </p:nvSpPr>
        <p:spPr>
          <a:xfrm>
            <a:off x="7655299" y="21994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EDE72B7-659B-4731-A720-F5E5FEA00DA1}"/>
              </a:ext>
            </a:extLst>
          </p:cNvPr>
          <p:cNvSpPr txBox="1"/>
          <p:nvPr/>
        </p:nvSpPr>
        <p:spPr>
          <a:xfrm>
            <a:off x="7463758" y="32936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5F9A55-614A-4744-984B-4CE9043B28D2}"/>
              </a:ext>
            </a:extLst>
          </p:cNvPr>
          <p:cNvSpPr txBox="1"/>
          <p:nvPr/>
        </p:nvSpPr>
        <p:spPr>
          <a:xfrm>
            <a:off x="6792652" y="442597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6C1739-A96B-4AB2-A90C-B6859FC5ABB2}"/>
              </a:ext>
            </a:extLst>
          </p:cNvPr>
          <p:cNvSpPr txBox="1"/>
          <p:nvPr/>
        </p:nvSpPr>
        <p:spPr>
          <a:xfrm>
            <a:off x="5457775" y="4691069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3EF4B22-5813-4AD7-AD6A-85303D1372E5}"/>
              </a:ext>
            </a:extLst>
          </p:cNvPr>
          <p:cNvSpPr txBox="1"/>
          <p:nvPr/>
        </p:nvSpPr>
        <p:spPr>
          <a:xfrm>
            <a:off x="4263673" y="459747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92C1BCD-DF09-49CD-BE5F-1C8FFEB79ECE}"/>
              </a:ext>
            </a:extLst>
          </p:cNvPr>
          <p:cNvSpPr txBox="1"/>
          <p:nvPr/>
        </p:nvSpPr>
        <p:spPr>
          <a:xfrm>
            <a:off x="3256267" y="351499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AEECFD1-2544-4020-8AFB-D42298170C3B}"/>
              </a:ext>
            </a:extLst>
          </p:cNvPr>
          <p:cNvSpPr txBox="1"/>
          <p:nvPr/>
        </p:nvSpPr>
        <p:spPr>
          <a:xfrm>
            <a:off x="3307503" y="217190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1BABE91-5D65-46A8-B041-2086C216653B}"/>
              </a:ext>
            </a:extLst>
          </p:cNvPr>
          <p:cNvSpPr txBox="1"/>
          <p:nvPr/>
        </p:nvSpPr>
        <p:spPr>
          <a:xfrm>
            <a:off x="3888444" y="994470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19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4">
            <a:extLst>
              <a:ext uri="{FF2B5EF4-FFF2-40B4-BE49-F238E27FC236}">
                <a16:creationId xmlns:a16="http://schemas.microsoft.com/office/drawing/2014/main" id="{A0D87278-A2F6-3777-D81E-572F2C07D8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B3D44640-B564-2D53-95C1-BBDFC66AACB8}"/>
              </a:ext>
            </a:extLst>
          </p:cNvPr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C43132CF-BB4C-9EAA-92C7-34AA6782D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D73972AC-4A2A-C6E7-D470-8DFDF2279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ED1DB7BA-ABC5-048E-F142-BA2D5EB79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4AD22AB1-5D5A-556C-5AD5-493CE3273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8" name="椭圆 21">
            <a:extLst>
              <a:ext uri="{FF2B5EF4-FFF2-40B4-BE49-F238E27FC236}">
                <a16:creationId xmlns:a16="http://schemas.microsoft.com/office/drawing/2014/main" id="{1F0B7999-9D12-249B-C54D-BB2AE9C4AA9C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31">
            <a:extLst>
              <a:ext uri="{FF2B5EF4-FFF2-40B4-BE49-F238E27FC236}">
                <a16:creationId xmlns:a16="http://schemas.microsoft.com/office/drawing/2014/main" id="{531AA0B9-B122-C1E7-EEF6-73D8271973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EDF97-0FDF-EAA2-993F-01E7A355D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27" y="1582839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? = 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x 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? =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198" y="2719454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503</Words>
  <Application>Microsoft Office PowerPoint</Application>
  <PresentationFormat>Widescreen</PresentationFormat>
  <Paragraphs>159</Paragraphs>
  <Slides>19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#9Slide02 Noi dung dai</vt:lpstr>
      <vt:lpstr>Arial</vt:lpstr>
      <vt:lpstr>Calibri</vt:lpstr>
      <vt:lpstr>Calibri Light</vt:lpstr>
      <vt:lpstr>Coiny</vt:lpstr>
      <vt:lpstr>SVN-Cookies</vt:lpstr>
      <vt:lpstr>SVN-Fiolex Girls</vt:lpstr>
      <vt:lpstr>Times New Roman</vt:lpstr>
      <vt:lpstr>字魂59号-创粗黑</vt:lpstr>
      <vt:lpstr>杨任东竹石体-Medium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Phạm Thùy Linh</cp:lastModifiedBy>
  <cp:revision>20</cp:revision>
  <dcterms:created xsi:type="dcterms:W3CDTF">2022-06-22T08:31:33Z</dcterms:created>
  <dcterms:modified xsi:type="dcterms:W3CDTF">2023-03-19T13:12:50Z</dcterms:modified>
</cp:coreProperties>
</file>