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3" r:id="rId6"/>
    <p:sldId id="264" r:id="rId7"/>
    <p:sldId id="266" r:id="rId8"/>
    <p:sldId id="267" r:id="rId9"/>
    <p:sldId id="269" r:id="rId10"/>
    <p:sldId id="270" r:id="rId11"/>
    <p:sldId id="271" r:id="rId12"/>
    <p:sldId id="272" r:id="rId13"/>
    <p:sldId id="26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ADD35-BD20-4E7B-B311-23EC8E33025D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91C26-3ECB-47A2-8C0E-0E9586545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91C26-3ECB-47A2-8C0E-0E9586545B3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D5A-B494-4A0C-9DA5-42254E2B7B55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FCCC-D7F5-4A10-A283-EDB4F874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D5A-B494-4A0C-9DA5-42254E2B7B55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FCCC-D7F5-4A10-A283-EDB4F874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D5A-B494-4A0C-9DA5-42254E2B7B55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FCCC-D7F5-4A10-A283-EDB4F874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D5A-B494-4A0C-9DA5-42254E2B7B55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FCCC-D7F5-4A10-A283-EDB4F874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D5A-B494-4A0C-9DA5-42254E2B7B55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FCCC-D7F5-4A10-A283-EDB4F874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D5A-B494-4A0C-9DA5-42254E2B7B55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FCCC-D7F5-4A10-A283-EDB4F874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D5A-B494-4A0C-9DA5-42254E2B7B55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FCCC-D7F5-4A10-A283-EDB4F874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D5A-B494-4A0C-9DA5-42254E2B7B55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FCCC-D7F5-4A10-A283-EDB4F874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D5A-B494-4A0C-9DA5-42254E2B7B55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FCCC-D7F5-4A10-A283-EDB4F874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D5A-B494-4A0C-9DA5-42254E2B7B55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FCCC-D7F5-4A10-A283-EDB4F874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D5A-B494-4A0C-9DA5-42254E2B7B55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FCCC-D7F5-4A10-A283-EDB4F874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73D5A-B494-4A0C-9DA5-42254E2B7B55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FCCC-D7F5-4A10-A283-EDB4F874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8-track-38_1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6-track-36_1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7-track-37_2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8" name="Picture 6" descr="Nhà Của Thỏ – Lòng người là thứ còn đáng sợ hơn cả quỷ thần.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-457200"/>
            <a:ext cx="7620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066800" y="4191000"/>
            <a:ext cx="476284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English lesson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pic>
        <p:nvPicPr>
          <p:cNvPr id="13322" name="Picture 10" descr="Ghim trên BT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000500"/>
            <a:ext cx="352425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2"/>
          <a:srcRect l="22714" t="29687" r="22580" b="12500"/>
          <a:stretch>
            <a:fillRect/>
          </a:stretch>
        </p:blipFill>
        <p:spPr>
          <a:xfrm>
            <a:off x="838200" y="1371600"/>
            <a:ext cx="7788875" cy="4648200"/>
          </a:xfrm>
        </p:spPr>
      </p:pic>
      <p:sp>
        <p:nvSpPr>
          <p:cNvPr id="5" name="Rounded Rectangle 4"/>
          <p:cNvSpPr/>
          <p:nvPr/>
        </p:nvSpPr>
        <p:spPr>
          <a:xfrm>
            <a:off x="1371600" y="4572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Let’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talk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38200" y="3810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ÔN TOÁN 3: TRƯỜNG TIỂU HỌC ĐẰNG LÂM (16/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219200" y="228600"/>
            <a:ext cx="61722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Nội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dung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81200" y="16002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Let’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talk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43544" y="1524000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1371600" y="14478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81200" y="25146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Listen and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tick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1371600" y="22860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Lesson 2 Unit 14 trang 26 SGK Tiếng Anh lớp 5 mới | Tiếng Anh lớp 5 Mớ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8107210" cy="48768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676400" y="4572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Listen and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tick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066800" y="3810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8-track-38_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685800"/>
            <a:ext cx="533400" cy="533400"/>
          </a:xfrm>
          <a:prstGeom prst="rect">
            <a:avLst/>
          </a:prstGeom>
        </p:spPr>
      </p:pic>
      <p:pic>
        <p:nvPicPr>
          <p:cNvPr id="25604" name="Picture 4" descr="File:Tick-mark-icon-png-6619.png - PNG Tick Png | John hagee, Powerpoint  background design, Christian sch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895600"/>
            <a:ext cx="457200" cy="457200"/>
          </a:xfrm>
          <a:prstGeom prst="rect">
            <a:avLst/>
          </a:prstGeom>
          <a:noFill/>
        </p:spPr>
      </p:pic>
      <p:pic>
        <p:nvPicPr>
          <p:cNvPr id="9" name="Picture 4" descr="File:Tick-mark-icon-png-6619.png - PNG Tick Png | John hagee, Powerpoint  background design, Christian sch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867400"/>
            <a:ext cx="457200" cy="457200"/>
          </a:xfrm>
          <a:prstGeom prst="rect">
            <a:avLst/>
          </a:prstGeom>
          <a:noFill/>
        </p:spPr>
      </p:pic>
      <p:pic>
        <p:nvPicPr>
          <p:cNvPr id="10" name="Picture 4" descr="File:Tick-mark-icon-png-6619.png - PNG Tick Png | John hagee, Powerpoint  background design, Christian sch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4196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41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ÔN TOÁN 3: TRƯỜNG TIỂU HỌC ĐẰNG LÂM (16/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219200" y="228600"/>
            <a:ext cx="61722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Nội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dung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81200" y="16002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Let’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talk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43544" y="1524000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1371600" y="14478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981200" y="35052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Write bout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your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favourite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book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1371600" y="32766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81200" y="25146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Listen and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tick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1371600" y="22860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s://img.loigiaihay.com/picture/2018/0930/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034203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1905000"/>
            <a:ext cx="8610600" cy="4462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1. I like fairy tales.</a:t>
            </a:r>
          </a:p>
          <a:p>
            <a:r>
              <a:rPr lang="en-US" sz="3200" dirty="0" smtClean="0">
                <a:latin typeface="Comic Sans MS" pitchFamily="66" charset="0"/>
              </a:rPr>
              <a:t>2. My </a:t>
            </a:r>
            <a:r>
              <a:rPr lang="en-US" sz="3200" dirty="0" err="1" smtClean="0">
                <a:latin typeface="Comic Sans MS" pitchFamily="66" charset="0"/>
              </a:rPr>
              <a:t>favourite</a:t>
            </a:r>
            <a:r>
              <a:rPr lang="en-US" sz="3200" dirty="0" smtClean="0">
                <a:latin typeface="Comic Sans MS" pitchFamily="66" charset="0"/>
              </a:rPr>
              <a:t> book is The story of Tam and Cam.</a:t>
            </a:r>
          </a:p>
          <a:p>
            <a:r>
              <a:rPr lang="en-US" sz="3200" dirty="0" smtClean="0">
                <a:latin typeface="Comic Sans MS" pitchFamily="66" charset="0"/>
              </a:rPr>
              <a:t>3. I like Tam.</a:t>
            </a:r>
          </a:p>
          <a:p>
            <a:r>
              <a:rPr lang="en-US" sz="3200" dirty="0" smtClean="0">
                <a:latin typeface="Comic Sans MS" pitchFamily="66" charset="0"/>
              </a:rPr>
              <a:t>4. I don't like Cam.</a:t>
            </a:r>
          </a:p>
          <a:p>
            <a:r>
              <a:rPr lang="en-US" sz="3200" dirty="0" smtClean="0">
                <a:latin typeface="Comic Sans MS" pitchFamily="66" charset="0"/>
              </a:rPr>
              <a:t>5. Because each of them gives me a lesson in life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r>
              <a:rPr lang="en-US" sz="2400" dirty="0" smtClean="0">
                <a:latin typeface="Comic Sans MS" pitchFamily="66" charset="0"/>
              </a:rPr>
              <a:t/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Write bout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your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favourite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book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09600" y="3810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Kết quả hình ảnh cho thank you animation | Hình ảnh, Mèo ú pusheen, Động vậ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6389936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237-2371156_badge-icon-pencil-provided-by-the-noun-projec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3124200"/>
            <a:ext cx="3191181" cy="2895600"/>
          </a:xfrm>
        </p:spPr>
      </p:pic>
      <p:pic>
        <p:nvPicPr>
          <p:cNvPr id="16386" name="Picture 2" descr="Tiếng Anh lớp 5 tập 2 - Sách học sinh (kèm đĩa) – SachGiaoKhoa.v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95490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48200" y="457200"/>
            <a:ext cx="48006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Unit 14:what happened in the story?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ÔN TOÁN 3: TRƯỜNG TIỂU HỌC ĐẰNG LÂM (16/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219200" y="228600"/>
            <a:ext cx="61722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Nội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dung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81200" y="16002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Vocabulary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43544" y="1524000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1371600" y="14478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uyển tập 20 hình nền Powerpoint &quot;bảng đen phấn trắng&quot; thời học trò | Bảng  đen, Hình nền, Hình ả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240" y="0"/>
            <a:ext cx="9789196" cy="6705600"/>
          </a:xfrm>
          <a:prstGeom prst="rect">
            <a:avLst/>
          </a:prstGeom>
          <a:noFill/>
        </p:spPr>
      </p:pic>
      <p:pic>
        <p:nvPicPr>
          <p:cNvPr id="1030" name="Picture 6" descr="Lady teacher cartoon png | Teacher cartoon, Teacher clipart, Teacher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209800"/>
            <a:ext cx="4876800" cy="48768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32" name="Picture 8" descr="Chapter 01: Colonizing America PREHISTORY - 1754 - Mrs. Helms's Histo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81000"/>
            <a:ext cx="4800600" cy="11551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13716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- intelligent: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828800"/>
            <a:ext cx="3913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- hard – working: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286000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- kind: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2743200"/>
            <a:ext cx="2730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- greedy: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lam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3276600"/>
            <a:ext cx="3913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- hard – working: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3733800"/>
            <a:ext cx="5549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- Golden star fruit trees :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4191000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-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think: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4724400"/>
            <a:ext cx="4940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- younger: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&gt;&lt; older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gìa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ÔN TOÁN 3: TRƯỜNG TIỂU HỌC ĐẰNG LÂM (16/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219200" y="228600"/>
            <a:ext cx="61722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Nội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dung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81200" y="16002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Vocabulary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43544" y="1524000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1371600" y="14478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81200" y="25146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Look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listen and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repeat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1371600" y="22860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3"/>
          <a:srcRect l="20527" t="19750" r="20417" b="17503"/>
          <a:stretch>
            <a:fillRect/>
          </a:stretch>
        </p:blipFill>
        <p:spPr>
          <a:xfrm>
            <a:off x="228600" y="1143000"/>
            <a:ext cx="8636000" cy="5181600"/>
          </a:xfrm>
        </p:spPr>
      </p:pic>
      <p:sp>
        <p:nvSpPr>
          <p:cNvPr id="5" name="Pentagon 4"/>
          <p:cNvSpPr/>
          <p:nvPr/>
        </p:nvSpPr>
        <p:spPr>
          <a:xfrm>
            <a:off x="2057400" y="0"/>
            <a:ext cx="5257800" cy="6858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2. Look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listen and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repeat 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6-track-36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90600" y="1524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34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ÔN TOÁN 3: TRƯỜNG TIỂU HỌC ĐẰNG LÂM (16/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219200" y="228600"/>
            <a:ext cx="61722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Nội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dung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81200" y="16002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Vocabulary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43544" y="1524000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1371600" y="14478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981200" y="35052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Point and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say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1371600" y="32766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981200" y="25146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Look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listen and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repeat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1371600" y="22860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Capture.PNG"/>
          <p:cNvPicPr>
            <a:picLocks noGrp="1" noChangeAspect="1"/>
          </p:cNvPicPr>
          <p:nvPr>
            <p:ph idx="1"/>
          </p:nvPr>
        </p:nvPicPr>
        <p:blipFill>
          <a:blip r:embed="rId3"/>
          <a:srcRect l="22042" t="9524" r="23921" b="20635"/>
          <a:stretch>
            <a:fillRect/>
          </a:stretch>
        </p:blipFill>
        <p:spPr>
          <a:xfrm>
            <a:off x="685800" y="1447799"/>
            <a:ext cx="7162800" cy="5227795"/>
          </a:xfrm>
        </p:spPr>
      </p:pic>
      <p:pic>
        <p:nvPicPr>
          <p:cNvPr id="20488" name="Picture 8" descr="Pin on kids"/>
          <p:cNvPicPr>
            <a:picLocks noChangeAspect="1" noChangeArrowheads="1"/>
          </p:cNvPicPr>
          <p:nvPr/>
        </p:nvPicPr>
        <p:blipFill>
          <a:blip r:embed="rId4"/>
          <a:srcRect l="61000" b="53153"/>
          <a:stretch>
            <a:fillRect/>
          </a:stretch>
        </p:blipFill>
        <p:spPr bwMode="auto">
          <a:xfrm>
            <a:off x="838200" y="1752600"/>
            <a:ext cx="1752600" cy="1752600"/>
          </a:xfrm>
          <a:prstGeom prst="rect">
            <a:avLst/>
          </a:prstGeom>
          <a:noFill/>
        </p:spPr>
      </p:pic>
      <p:pic>
        <p:nvPicPr>
          <p:cNvPr id="20490" name="Picture 10" descr="Pin on kids"/>
          <p:cNvPicPr>
            <a:picLocks noChangeAspect="1" noChangeArrowheads="1"/>
          </p:cNvPicPr>
          <p:nvPr/>
        </p:nvPicPr>
        <p:blipFill>
          <a:blip r:embed="rId4"/>
          <a:srcRect l="7000" t="4805" r="55000" b="47147"/>
          <a:stretch>
            <a:fillRect/>
          </a:stretch>
        </p:blipFill>
        <p:spPr bwMode="auto">
          <a:xfrm>
            <a:off x="6019800" y="1905000"/>
            <a:ext cx="1664970" cy="1752600"/>
          </a:xfrm>
          <a:prstGeom prst="rect">
            <a:avLst/>
          </a:prstGeom>
          <a:noFill/>
        </p:spPr>
      </p:pic>
      <p:pic>
        <p:nvPicPr>
          <p:cNvPr id="12" name="7-track-37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381000"/>
            <a:ext cx="685800" cy="685800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2057400" y="0"/>
            <a:ext cx="5257800" cy="6858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Point and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say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67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ÔN TOÁN 3: TRƯỜNG TIỂU HỌC ĐẰNG LÂM (16/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219200" y="228600"/>
            <a:ext cx="61722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Nội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dung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81200" y="1600200"/>
            <a:ext cx="65532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Let’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talk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43544" y="1524000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1371600" y="1447800"/>
            <a:ext cx="838200" cy="838200"/>
          </a:xfrm>
          <a:prstGeom prst="star5">
            <a:avLst>
              <a:gd name="adj" fmla="val 26573"/>
              <a:gd name="hf" fmla="val 105146"/>
              <a:gd name="vf" fmla="val 1105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243</TotalTime>
  <Words>211</Words>
  <Application>Microsoft Office PowerPoint</Application>
  <PresentationFormat>On-screen Show (4:3)</PresentationFormat>
  <Paragraphs>56</Paragraphs>
  <Slides>15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t</vt:lpstr>
      <vt:lpstr>Slide 8</vt:lpstr>
      <vt:lpstr>Slide 9</vt:lpstr>
      <vt:lpstr>Slide 10</vt:lpstr>
      <vt:lpstr>Slide 11</vt:lpstr>
      <vt:lpstr>Slide 12</vt:lpstr>
      <vt:lpstr>Slide 13</vt:lpstr>
      <vt:lpstr>Write bout your favourite book</vt:lpstr>
      <vt:lpstr>Slide 15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Sky123.Org</dc:creator>
  <cp:lastModifiedBy>Sky123.Org</cp:lastModifiedBy>
  <cp:revision>27</cp:revision>
  <dcterms:created xsi:type="dcterms:W3CDTF">2021-03-12T14:17:05Z</dcterms:created>
  <dcterms:modified xsi:type="dcterms:W3CDTF">2021-03-14T10:07:53Z</dcterms:modified>
</cp:coreProperties>
</file>