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6" r:id="rId2"/>
    <p:sldId id="259" r:id="rId3"/>
    <p:sldId id="310" r:id="rId4"/>
    <p:sldId id="299" r:id="rId5"/>
    <p:sldId id="270" r:id="rId6"/>
    <p:sldId id="311" r:id="rId7"/>
    <p:sldId id="309" r:id="rId8"/>
    <p:sldId id="305" r:id="rId9"/>
    <p:sldId id="306" r:id="rId10"/>
    <p:sldId id="30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80462" autoAdjust="0"/>
  </p:normalViewPr>
  <p:slideViewPr>
    <p:cSldViewPr>
      <p:cViewPr varScale="1">
        <p:scale>
          <a:sx n="59" d="100"/>
          <a:sy n="59" d="100"/>
        </p:scale>
        <p:origin x="17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ABAC1-2722-4E8C-8E83-8BAEB906B897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32B57-26D5-4D0C-BA4D-9EBE324F1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7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32B57-26D5-4D0C-BA4D-9EBE324F19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8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2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1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5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8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6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0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1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3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6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3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115CC-FD42-4E8B-84C3-E8B80CFCFF14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031A4-49E1-4769-8A18-FACA76A17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6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7624" y="-240796"/>
            <a:ext cx="787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409" y="2956222"/>
            <a:ext cx="834991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lang="en-US" sz="36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 : TỔNG NHIỀU SỐ THẬP PHÂN</a:t>
            </a:r>
          </a:p>
          <a:p>
            <a:pPr algn="ctr"/>
            <a:r>
              <a:rPr lang="en-US" sz="36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GV : </a:t>
            </a:r>
            <a:r>
              <a:rPr lang="en-US" sz="3600" b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Nguyễn</a:t>
            </a:r>
            <a:r>
              <a:rPr lang="en-US" sz="36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Thị</a:t>
            </a:r>
            <a:r>
              <a:rPr lang="en-US" sz="36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Cần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19" y="4662843"/>
            <a:ext cx="1524000" cy="21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10" y="4604259"/>
            <a:ext cx="1524000" cy="215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372" y="4533537"/>
            <a:ext cx="1524000" cy="215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69" y="4500880"/>
            <a:ext cx="1524000" cy="225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86" y="4500880"/>
            <a:ext cx="1524000" cy="235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58" y="4468742"/>
            <a:ext cx="1524000" cy="228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71" y="4329041"/>
            <a:ext cx="1524000" cy="235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1713105" y="3836894"/>
            <a:ext cx="788048" cy="760827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-21359" y="5243839"/>
            <a:ext cx="18288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BẮT ĐẦU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7467600" y="5344391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7467600" y="5330536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7467600" y="5344391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7467600" y="5365173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488382" y="5365173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335982" y="5323609"/>
            <a:ext cx="14478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122" name="AutoShape 2" descr="https://hasaki.vn/media/wysiwyg/my/22_4_3_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4" name="AutoShape 4" descr="https://tea-3.lozi.vn/v1/images/resized/nuoc-hoa-hong-giu-am-evoluderm-lotion-tonique-1476855149-859815-1476855149?w=1200&amp;type=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6" name="AutoShape 6" descr="https://myphamnhat.info/wp-content/uploads/2016/10/nuoc-hoa-hong-Meishoku-r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187" y="393067"/>
            <a:ext cx="79754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 :</a:t>
            </a:r>
            <a:r>
              <a:rPr kumimoji="0" lang="vi-V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chổ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hạng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…. 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thay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6406" y="3651384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07441" y="4541569"/>
            <a:ext cx="4151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vi-VN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AutoShape 8" descr="Tải +999 Hình Nền Powerpoint Đơn Giản Mà Đẹp Năm 201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10" descr="Tải +999 Hình Nền Powerpoint Đơn Giản Mà Đẹp Năm 201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37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25" grpId="0" animBg="1"/>
      <p:bldP spid="91" grpId="0" animBg="1"/>
      <p:bldP spid="92" grpId="0" animBg="1"/>
      <p:bldP spid="97" grpId="0" animBg="1"/>
      <p:bldP spid="96" grpId="0" animBg="1"/>
      <p:bldP spid="95" grpId="0" animBg="1"/>
      <p:bldP spid="94" grpId="0" animBg="1"/>
      <p:bldP spid="93" grpId="0" animBg="1"/>
      <p:bldP spid="99" grpId="0" animBg="1"/>
      <p:bldP spid="98" grpId="0" animBg="1"/>
      <p:bldP spid="101" grpId="0" animBg="1"/>
      <p:bldP spid="100" grpId="0" animBg="1"/>
      <p:bldP spid="1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143000"/>
            <a:ext cx="8686800" cy="25908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847" y="3581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295400"/>
            <a:ext cx="8077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lvl="0"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96875" y="3276600"/>
            <a:ext cx="1524000" cy="25003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+ 36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>
              <a:spcBef>
                <a:spcPct val="50000"/>
              </a:spcBef>
              <a:defRPr/>
            </a:pPr>
            <a:endParaRPr lang="en-US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417638" y="522763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81000" y="1738313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u="sng">
                <a:solidFill>
                  <a:schemeClr val="tx1"/>
                </a:solidFill>
                <a:latin typeface="Times New Roman" panose="02020603050405020304" pitchFamily="18" charset="0"/>
              </a:rPr>
              <a:t>Ta phải tính : 27,5 +36,75 + 14,5 = ?              (lít ) 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65100"/>
            <a:ext cx="9144000" cy="19669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3200" b="1" u="sng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r>
              <a:rPr lang="en-US" altLang="en-US" sz="32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3 thùng đựng dầu, thùng thứ nhất có 27,5 lít, thùng thứ hai có 36,75 lít, thùng thứ ba có 14,5 lít. Hỏi cả ba thùng có bao nhiêu lít dầu ?                          </a:t>
            </a:r>
            <a:b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609600" y="5257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209800" y="2403475"/>
            <a:ext cx="6797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  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Để tính tổng nhiều số thập phân ta làm tương tự như tính tổng hai số thập phân.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209800" y="3390900"/>
            <a:ext cx="6934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- Viết số hạng này dưới số hạng kia sao cho các chữ số ở cùng một hàng đặt thẳng cột với nhau.</a:t>
            </a:r>
            <a:r>
              <a:rPr lang="en-US" altLang="en-US" sz="3200" b="1">
                <a:solidFill>
                  <a:srgbClr val="FF0000"/>
                </a:solidFill>
              </a:rPr>
              <a:t>                                          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173163" y="522763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979488" y="5227638"/>
            <a:ext cx="403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685800" y="5232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089025" y="5222875"/>
            <a:ext cx="404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2209800" y="5410200"/>
            <a:ext cx="6934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- Viết dấu phẩy ở tổng thẳng cột với các dấu phẩy của các số hạng.</a:t>
            </a:r>
            <a:r>
              <a:rPr lang="en-US" altLang="en-US" sz="3200">
                <a:solidFill>
                  <a:srgbClr val="FF0000"/>
                </a:solidFill>
              </a:rPr>
              <a:t>                                                                       </a:t>
            </a:r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 flipV="1">
            <a:off x="1828800" y="682625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5486400" y="685800"/>
            <a:ext cx="2819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2" name="Line 82"/>
          <p:cNvSpPr>
            <a:spLocks noChangeShapeType="1"/>
          </p:cNvSpPr>
          <p:nvPr/>
        </p:nvSpPr>
        <p:spPr bwMode="auto">
          <a:xfrm flipV="1">
            <a:off x="365919" y="1106403"/>
            <a:ext cx="3687762" cy="30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3" name="Rectangle 83"/>
          <p:cNvSpPr>
            <a:spLocks noChangeArrowheads="1"/>
          </p:cNvSpPr>
          <p:nvPr/>
        </p:nvSpPr>
        <p:spPr bwMode="auto">
          <a:xfrm>
            <a:off x="2270125" y="4864100"/>
            <a:ext cx="5791200" cy="584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Cộng như cộng các số tự nhiên.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28600" y="1743075"/>
            <a:ext cx="86106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u="sng">
                <a:solidFill>
                  <a:schemeClr val="tx1"/>
                </a:solidFill>
                <a:latin typeface="Times New Roman" panose="02020603050405020304" pitchFamily="18" charset="0"/>
              </a:rPr>
              <a:t>Ta phải tính : 27,5 +36,75 + 14,5 =              (lít ) 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33400" y="5238750"/>
            <a:ext cx="1371600" cy="519113"/>
          </a:xfrm>
          <a:prstGeom prst="rect">
            <a:avLst/>
          </a:prstGeom>
          <a:noFill/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78,75</a:t>
            </a: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 flipV="1">
            <a:off x="1828800" y="685800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722779" y="1106403"/>
            <a:ext cx="2438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35111" y="1148556"/>
            <a:ext cx="11191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970179" y="1573043"/>
            <a:ext cx="3505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070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-0.01042 L 0.61094 -0.5006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63" y="-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/>
      <p:bldP spid="20484" grpId="0"/>
      <p:bldP spid="5125" grpId="0"/>
      <p:bldP spid="20488" grpId="0"/>
      <p:bldP spid="20489" grpId="0"/>
      <p:bldP spid="20493" grpId="0"/>
      <p:bldP spid="20494" grpId="0"/>
      <p:bldP spid="20495" grpId="0"/>
      <p:bldP spid="20496" grpId="0"/>
      <p:bldP spid="20502" grpId="0"/>
      <p:bldP spid="5203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110137" y="152400"/>
            <a:ext cx="8686800" cy="235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altLang="vi-VN" sz="36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8,7dm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; 6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,25dm ; 10dm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57150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3488959" y="3334352"/>
            <a:ext cx="5781526" cy="75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tam giác </a:t>
            </a:r>
            <a:r>
              <a:rPr lang="en-US" sz="4000" b="1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        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6362" y="2869289"/>
            <a:ext cx="3206899" cy="3186526"/>
            <a:chOff x="146362" y="2869289"/>
            <a:chExt cx="3206899" cy="3186526"/>
          </a:xfrm>
        </p:grpSpPr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 rot="8465335">
              <a:off x="488349" y="3921292"/>
              <a:ext cx="2582530" cy="2134523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 rot="19418365">
              <a:off x="146362" y="3427319"/>
              <a:ext cx="178342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4000" b="1" dirty="0" err="1" smtClean="0">
                  <a:solidFill>
                    <a:srgbClr val="0000FF"/>
                  </a:solidFill>
                </a:rPr>
                <a:t>8,7dm</a:t>
              </a:r>
              <a:endParaRPr lang="en-US" altLang="en-US" sz="4000" b="1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 rot="3170035">
              <a:off x="2087344" y="3427320"/>
              <a:ext cx="18239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0000FF"/>
                  </a:solidFill>
                </a:rPr>
                <a:t>6</a:t>
              </a:r>
              <a:r>
                <a:rPr lang="en-US" altLang="en-US" sz="4000" b="1" dirty="0" err="1" smtClean="0">
                  <a:solidFill>
                    <a:srgbClr val="0000FF"/>
                  </a:solidFill>
                </a:rPr>
                <a:t>,25dm</a:t>
              </a:r>
              <a:endParaRPr lang="en-US" altLang="en-US" sz="4000" b="1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827114" y="5079618"/>
              <a:ext cx="1905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FF"/>
                  </a:solidFill>
                </a:rPr>
                <a:t>10dm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3581400" y="3323306"/>
            <a:ext cx="0" cy="310866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3227478" y="4089511"/>
            <a:ext cx="6304488" cy="14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8,7+6,25+10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= 24,95 (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24,95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4533900" y="2760058"/>
            <a:ext cx="2514600" cy="6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u="sng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u="sng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giải</a:t>
            </a:r>
            <a:r>
              <a:rPr lang="en-US" sz="3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143000"/>
            <a:ext cx="8686800" cy="25908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7200" b="1" i="0" u="none" strike="noStrike" kern="1200" cap="none" spc="0" normalizeH="0" noProof="0" dirty="0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endParaRPr kumimoji="0" lang="en-US" sz="72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5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143000"/>
            <a:ext cx="8686800" cy="25908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Vận</a:t>
            </a:r>
            <a:r>
              <a:rPr kumimoji="0" lang="en-US" sz="7200" b="1" i="0" u="none" strike="noStrike" kern="1200" cap="none" spc="0" normalizeH="0" noProof="0" dirty="0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endParaRPr kumimoji="0" lang="en-US" sz="72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847" y="3581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5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3296529" y="3672777"/>
            <a:ext cx="831273" cy="782998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31652" y="5216769"/>
            <a:ext cx="18288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BẮT ĐẦU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7509164" y="56007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7509164" y="56007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7523019" y="5617742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7523019" y="56007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7509164" y="56007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7523019" y="5583382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7523019" y="5583382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7543800" y="5617742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7529946" y="5596685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543800" y="5596685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391400" y="5576455"/>
            <a:ext cx="14478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122" name="AutoShape 2" descr="https://hasaki.vn/media/wysiwyg/my/22_4_3_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4" name="AutoShape 4" descr="https://tea-3.lozi.vn/v1/images/resized/nuoc-hoa-hong-giu-am-evoluderm-lotion-tonique-1476855149-859815-1476855149?w=1200&amp;type=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6" name="AutoShape 6" descr="https://myphamnhat.info/wp-content/uploads/2016/10/nuoc-hoa-hong-Meishoku-r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36674" y="838200"/>
            <a:ext cx="7089775" cy="1456507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vi-VN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2,4 + 4,32 + 2,26 = ?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5875" y="2438400"/>
            <a:ext cx="3552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6,56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5875" y="3532445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,98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7669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28" grpId="0" animBg="1"/>
      <p:bldP spid="91" grpId="0" animBg="1"/>
      <p:bldP spid="92" grpId="0" animBg="1"/>
      <p:bldP spid="97" grpId="0" animBg="1"/>
      <p:bldP spid="96" grpId="0" animBg="1"/>
      <p:bldP spid="95" grpId="0" animBg="1"/>
      <p:bldP spid="94" grpId="0" animBg="1"/>
      <p:bldP spid="93" grpId="0" animBg="1"/>
      <p:bldP spid="99" grpId="0" animBg="1"/>
      <p:bldP spid="98" grpId="0" animBg="1"/>
      <p:bldP spid="101" grpId="0" animBg="1"/>
      <p:bldP spid="100" grpId="0" animBg="1"/>
      <p:bldP spid="1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1713105" y="3836894"/>
            <a:ext cx="788048" cy="760827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-21359" y="5243839"/>
            <a:ext cx="18288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BẮT ĐẦU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7467600" y="5344391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7467600" y="5330536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7467600" y="5344391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7467600" y="5365173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488382" y="5365173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335982" y="5323609"/>
            <a:ext cx="14478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122" name="AutoShape 2" descr="https://hasaki.vn/media/wysiwyg/my/22_4_3_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4" name="AutoShape 4" descr="https://tea-3.lozi.vn/v1/images/resized/nuoc-hoa-hong-giu-am-evoluderm-lotion-tonique-1476855149-859815-1476855149?w=1200&amp;type=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6" name="AutoShape 6" descr="https://myphamnhat.info/wp-content/uploads/2016/10/nuoc-hoa-hong-Meishoku-r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187" y="393067"/>
            <a:ext cx="79754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:</a:t>
            </a:r>
            <a:r>
              <a:rPr kumimoji="0" lang="vi-VN" sz="5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cộng một tổng hai số với số thứ ba, ta có thể cộng. . .với tổng của hai số còn lại</a:t>
            </a: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6406" y="3651384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vi-VN" sz="5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 thứ nhất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07441" y="4541569"/>
            <a:ext cx="4151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vi-VN" sz="5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 thứ hai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AutoShape 8" descr="Tải +999 Hình Nền Powerpoint Đơn Giản Mà Đẹp Năm 201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10" descr="Tải +999 Hình Nền Powerpoint Đơn Giản Mà Đẹp Năm 201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93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25" grpId="0" animBg="1"/>
      <p:bldP spid="91" grpId="0" animBg="1"/>
      <p:bldP spid="92" grpId="0" animBg="1"/>
      <p:bldP spid="97" grpId="0" animBg="1"/>
      <p:bldP spid="96" grpId="0" animBg="1"/>
      <p:bldP spid="95" grpId="0" animBg="1"/>
      <p:bldP spid="94" grpId="0" animBg="1"/>
      <p:bldP spid="93" grpId="0" animBg="1"/>
      <p:bldP spid="99" grpId="0" animBg="1"/>
      <p:bldP spid="98" grpId="0" animBg="1"/>
      <p:bldP spid="101" grpId="0" animBg="1"/>
      <p:bldP spid="100" grpId="0" animBg="1"/>
      <p:bldP spid="10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388</Words>
  <Application>Microsoft Office PowerPoint</Application>
  <PresentationFormat>On-screen Show (4:3)</PresentationFormat>
  <Paragraphs>84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Ai nhanh ai đúng</vt:lpstr>
      <vt:lpstr>PowerPoint Presentation</vt:lpstr>
      <vt:lpstr>a)Ví dụ:   Có 3 thùng đựng dầu, thùng thứ nhất có 27,5 lít, thùng thứ hai có 36,75 lít, thùng thứ ba có 14,5 lít. Hỏi cả ba thùng có bao nhiêu lít dầu ?                                             </vt:lpstr>
      <vt:lpstr>PowerPoint Presentation</vt:lpstr>
      <vt:lpstr>PowerPoint Presentation</vt:lpstr>
      <vt:lpstr>Ai nhanh ai đúng</vt:lpstr>
      <vt:lpstr>Câu 1. 2,4 + 4,32 + 2,26 = 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99</cp:revision>
  <dcterms:created xsi:type="dcterms:W3CDTF">2021-11-03T03:25:25Z</dcterms:created>
  <dcterms:modified xsi:type="dcterms:W3CDTF">2023-03-18T15:13:30Z</dcterms:modified>
</cp:coreProperties>
</file>