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256" r:id="rId5"/>
    <p:sldId id="301" r:id="rId6"/>
    <p:sldId id="300" r:id="rId7"/>
    <p:sldId id="258" r:id="rId8"/>
    <p:sldId id="260" r:id="rId9"/>
    <p:sldId id="261" r:id="rId10"/>
    <p:sldId id="303" r:id="rId11"/>
    <p:sldId id="265" r:id="rId12"/>
    <p:sldId id="264" r:id="rId13"/>
    <p:sldId id="305" r:id="rId14"/>
    <p:sldId id="304" r:id="rId15"/>
    <p:sldId id="306" r:id="rId16"/>
    <p:sldId id="307" r:id="rId17"/>
    <p:sldId id="308" r:id="rId18"/>
    <p:sldId id="309" r:id="rId19"/>
    <p:sldId id="310" r:id="rId20"/>
    <p:sldId id="311" r:id="rId21"/>
    <p:sldId id="269" r:id="rId22"/>
    <p:sldId id="266" r:id="rId23"/>
    <p:sldId id="270" r:id="rId24"/>
    <p:sldId id="312" r:id="rId25"/>
    <p:sldId id="272" r:id="rId26"/>
    <p:sldId id="313" r:id="rId27"/>
    <p:sldId id="273" r:id="rId28"/>
    <p:sldId id="275" r:id="rId29"/>
    <p:sldId id="314" r:id="rId30"/>
    <p:sldId id="315" r:id="rId31"/>
    <p:sldId id="291" r:id="rId32"/>
    <p:sldId id="278" r:id="rId33"/>
    <p:sldId id="316" r:id="rId34"/>
    <p:sldId id="317" r:id="rId35"/>
    <p:sldId id="318" r:id="rId36"/>
    <p:sldId id="298" r:id="rId37"/>
    <p:sldId id="33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2" autoAdjust="0"/>
    <p:restoredTop sz="94660"/>
  </p:normalViewPr>
  <p:slideViewPr>
    <p:cSldViewPr snapToGrid="0">
      <p:cViewPr varScale="1">
        <p:scale>
          <a:sx n="69" d="100"/>
          <a:sy n="69" d="100"/>
        </p:scale>
        <p:origin x="5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2023/3/26</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3/26/2023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3/26/2023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3/26/2023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3/26/2023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3/26/2023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gif"/><Relationship Id="rId7" Type="http://schemas.openxmlformats.org/officeDocument/2006/relationships/image" Target="../media/image61.gif"/><Relationship Id="rId2" Type="http://schemas.openxmlformats.org/officeDocument/2006/relationships/image" Target="../media/image56.png"/><Relationship Id="rId1" Type="http://schemas.openxmlformats.org/officeDocument/2006/relationships/slideLayout" Target="../slideLayouts/slideLayout42.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endPar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a:p>
              <a:pPr algn="ctr">
                <a:buClr>
                  <a:srgbClr val="000000"/>
                </a:buClr>
                <a:buFont typeface="Arial"/>
                <a:buNone/>
              </a:pPr>
              <a:r>
                <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70708" y="237059"/>
            <a:ext cx="10874331" cy="1569660"/>
            <a:chOff x="2195270" y="260138"/>
            <a:chExt cx="10874331"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10544874" cy="1569660"/>
            </a:xfrm>
            <a:prstGeom prst="rect">
              <a:avLst/>
            </a:prstGeom>
            <a:noFill/>
          </p:spPr>
          <p:txBody>
            <a:bodyPr wrap="none" rtlCol="0">
              <a:spAutoFit/>
            </a:bodyPr>
            <a:lstStyle/>
            <a:p>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Tư</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16</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11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2023</a:t>
              </a:r>
              <a:endPar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endParaRPr>
            </a:p>
            <a:p>
              <a:pPr algn="ct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smtClean="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smtClean="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smtClean="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smtClean="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smtClean="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endPar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
        <p:nvSpPr>
          <p:cNvPr id="3" name="TextBox 2"/>
          <p:cNvSpPr txBox="1"/>
          <p:nvPr/>
        </p:nvSpPr>
        <p:spPr>
          <a:xfrm>
            <a:off x="7421910" y="3381360"/>
            <a:ext cx="3454400"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GV: </a:t>
            </a:r>
            <a:r>
              <a:rPr lang="en-US" sz="2800" dirty="0" err="1" smtClean="0">
                <a:latin typeface="Times New Roman" panose="02020603050405020304" pitchFamily="18" charset="0"/>
                <a:cs typeface="Times New Roman" panose="02020603050405020304" pitchFamily="18" charset="0"/>
              </a:rPr>
              <a:t>Nguyễn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 3A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417418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340154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800260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023572" y="1123714"/>
            <a:ext cx="6272872" cy="769441"/>
          </a:xfrm>
          <a:prstGeom prst="rect">
            <a:avLst/>
          </a:prstGeom>
        </p:spPr>
        <p:txBody>
          <a:bodyPr wrap="none">
            <a:spAutoFit/>
          </a:bodyPr>
          <a:lstStyle/>
          <a:p>
            <a:pPr lvl="0" algn="ctr"/>
            <a:r>
              <a:rPr lang="en-US" sz="4400" dirty="0" smtClean="0">
                <a:solidFill>
                  <a:srgbClr val="C00000"/>
                </a:solidFill>
                <a:latin typeface="Sigmar One" panose="00000500000000000000" pitchFamily="2" charset="0"/>
              </a:rPr>
              <a:t>2. TRẢ </a:t>
            </a:r>
            <a:r>
              <a:rPr lang="en-US" sz="4400" dirty="0">
                <a:solidFill>
                  <a:srgbClr val="C00000"/>
                </a:solidFill>
                <a:latin typeface="Sigmar One" panose="00000500000000000000" pitchFamily="2" charset="0"/>
              </a:rPr>
              <a:t>LỜI CÂU HỎI</a:t>
            </a:r>
          </a:p>
        </p:txBody>
      </p:sp>
    </p:spTree>
    <p:extLst>
      <p:ext uri="{BB962C8B-B14F-4D97-AF65-F5344CB8AC3E}">
        <p14:creationId xmlns:p14="http://schemas.microsoft.com/office/powerpoint/2010/main" val="25242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smtClean="0">
                  <a:solidFill>
                    <a:srgbClr val="FF0000"/>
                  </a:solidFill>
                  <a:latin typeface="Cambria" panose="02040503050406030204" pitchFamily="18" charset="0"/>
                  <a:ea typeface="Cambria" panose="02040503050406030204" pitchFamily="18" charset="0"/>
                </a:rPr>
                <a:t>lướt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toàn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bài</a:t>
              </a:r>
              <a:r>
                <a:rPr lang="vi-VN" sz="2400" b="1" dirty="0" smtClean="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smtClean="0">
                <a:solidFill>
                  <a:srgbClr val="FF3399"/>
                </a:solidFill>
                <a:latin typeface="Sigmar One" panose="00000500000000000000" pitchFamily="2" charset="0"/>
              </a:rPr>
              <a:t>ĐỌC</a:t>
            </a:r>
            <a:endParaRPr lang="en-US" sz="8000" dirty="0">
              <a:solidFill>
                <a:srgbClr val="FF3399"/>
              </a:solidFill>
              <a:latin typeface="Sigmar One" panose="00000500000000000000" pitchFamily="2" charset="0"/>
            </a:endParaRP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1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a:solidFill>
                  <a:srgbClr val="002060"/>
                </a:solidFill>
                <a:latin typeface="Cambria" panose="02040503050406030204" pitchFamily="18" charset="0"/>
                <a:ea typeface="Cambria" panose="02040503050406030204" pitchFamily="18" charset="0"/>
              </a:rPr>
              <a:t>t</a:t>
            </a:r>
            <a:r>
              <a:rPr lang="vi-VN" sz="3200" b="1" dirty="0" smtClean="0">
                <a:solidFill>
                  <a:srgbClr val="002060"/>
                </a:solidFill>
                <a:latin typeface="Cambria" panose="02040503050406030204" pitchFamily="18" charset="0"/>
                <a:ea typeface="Cambria" panose="02040503050406030204" pitchFamily="18" charset="0"/>
              </a:rPr>
              <a:t>hời </a:t>
            </a:r>
            <a:r>
              <a:rPr lang="vi-VN" sz="3200" b="1" dirty="0">
                <a:solidFill>
                  <a:srgbClr val="002060"/>
                </a:solidFill>
                <a:latin typeface="Cambria" panose="02040503050406030204" pitchFamily="18" charset="0"/>
                <a:ea typeface="Cambria" panose="02040503050406030204" pitchFamily="18" charset="0"/>
              </a:rPr>
              <a:t>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2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a:t>
            </a:r>
            <a:r>
              <a:rPr lang="vi-VN" sz="3200" b="1" dirty="0"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muốn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chị</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Thư</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về</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công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việc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những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chuyện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r>
              <a:rPr lang="vi-VN" sz="3200" b="1" dirty="0" smtClean="0">
                <a:solidFill>
                  <a:schemeClr val="tx1"/>
                </a:solidFill>
                <a:latin typeface="Nunito Black" pitchFamily="2" charset="0"/>
              </a:rPr>
              <a:t>.</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smtClean="0">
                  <a:solidFill>
                    <a:srgbClr val="002060"/>
                  </a:solidFill>
                  <a:latin typeface="Cambria" panose="02040503050406030204" pitchFamily="18" charset="0"/>
                  <a:ea typeface="Cambria" panose="02040503050406030204" pitchFamily="18" charset="0"/>
                </a:rPr>
                <a:t>        </a:t>
              </a:r>
              <a:r>
                <a:rPr lang="vi-VN" sz="2800" b="1" dirty="0" smtClean="0">
                  <a:solidFill>
                    <a:srgbClr val="002060"/>
                  </a:solidFill>
                  <a:latin typeface="Cambria" panose="02040503050406030204" pitchFamily="18" charset="0"/>
                  <a:ea typeface="Cambria" panose="02040503050406030204" pitchFamily="18" charset="0"/>
                </a:rPr>
                <a:t>hiểu </a:t>
              </a:r>
              <a:r>
                <a:rPr lang="vi-VN" sz="2800" b="1" dirty="0">
                  <a:solidFill>
                    <a:srgbClr val="002060"/>
                  </a:solidFill>
                  <a:latin typeface="Cambria" panose="02040503050406030204" pitchFamily="18" charset="0"/>
                  <a:ea typeface="Cambria" panose="02040503050406030204" pitchFamily="18" charset="0"/>
                </a:rPr>
                <a:t>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smtClean="0">
                <a:solidFill>
                  <a:srgbClr val="002060"/>
                </a:solidFill>
                <a:latin typeface="Cambria" panose="02040503050406030204" pitchFamily="18" charset="0"/>
                <a:ea typeface="Cambria" panose="02040503050406030204" pitchFamily="18" charset="0"/>
              </a:rPr>
              <a:t>      </a:t>
            </a:r>
            <a:r>
              <a:rPr lang="vi-VN" sz="4400" b="1" dirty="0" smtClean="0">
                <a:solidFill>
                  <a:srgbClr val="002060"/>
                </a:solidFill>
                <a:latin typeface="Cambria" panose="02040503050406030204" pitchFamily="18" charset="0"/>
                <a:ea typeface="Cambria" panose="02040503050406030204" pitchFamily="18" charset="0"/>
              </a:rPr>
              <a:t>Bài </a:t>
            </a:r>
            <a:r>
              <a:rPr lang="vi-VN" sz="4400" b="1" dirty="0">
                <a:solidFill>
                  <a:srgbClr val="002060"/>
                </a:solidFill>
                <a:latin typeface="Cambria" panose="02040503050406030204" pitchFamily="18" charset="0"/>
                <a:ea typeface="Cambria" panose="02040503050406030204" pitchFamily="18" charset="0"/>
              </a:rPr>
              <a:t>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1062183" y="1170481"/>
            <a:ext cx="9012954" cy="1323439"/>
          </a:xfrm>
          <a:prstGeom prst="rect">
            <a:avLst/>
          </a:prstGeom>
          <a:noFill/>
        </p:spPr>
        <p:txBody>
          <a:bodyPr wrap="square" rtlCol="0">
            <a:spAutoFit/>
          </a:bodyPr>
          <a:lstStyle/>
          <a:p>
            <a:r>
              <a:rPr lang="en-US" sz="8000" b="1" dirty="0" smtClean="0">
                <a:solidFill>
                  <a:srgbClr val="C00000"/>
                </a:solidFill>
                <a:latin typeface="Great Vibes" pitchFamily="2" charset="0"/>
              </a:rPr>
              <a:t>3. </a:t>
            </a:r>
            <a:r>
              <a:rPr lang="en-US" sz="8000" b="1" dirty="0" err="1" smtClean="0">
                <a:solidFill>
                  <a:srgbClr val="C00000"/>
                </a:solidFill>
                <a:latin typeface="Great Vibes" pitchFamily="2" charset="0"/>
              </a:rPr>
              <a:t>Luyện</a:t>
            </a:r>
            <a:r>
              <a:rPr lang="en-US" sz="8000" b="1" dirty="0" smtClean="0">
                <a:solidFill>
                  <a:srgbClr val="C00000"/>
                </a:solidFill>
                <a:latin typeface="Great Vibes" pitchFamily="2" charset="0"/>
              </a:rPr>
              <a:t> </a:t>
            </a:r>
            <a:r>
              <a:rPr lang="en-US" sz="8000" b="1" dirty="0" err="1" smtClean="0">
                <a:solidFill>
                  <a:srgbClr val="C00000"/>
                </a:solidFill>
                <a:latin typeface="Great Vibes" pitchFamily="2" charset="0"/>
              </a:rPr>
              <a:t>đọc</a:t>
            </a:r>
            <a:r>
              <a:rPr lang="en-US" sz="8000" b="1" dirty="0" smtClean="0">
                <a:solidFill>
                  <a:srgbClr val="C00000"/>
                </a:solidFill>
                <a:latin typeface="Great Vibes" pitchFamily="2" charset="0"/>
              </a:rPr>
              <a:t> </a:t>
            </a:r>
            <a:r>
              <a:rPr lang="en-US" sz="8000" b="1" dirty="0" err="1" smtClean="0">
                <a:solidFill>
                  <a:srgbClr val="C00000"/>
                </a:solidFill>
                <a:latin typeface="Great Vibes" pitchFamily="2" charset="0"/>
              </a:rPr>
              <a:t>lại</a:t>
            </a:r>
            <a:endParaRPr lang="en-US" sz="8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en-US" dirty="0" smtClean="0">
                <a:solidFill>
                  <a:srgbClr val="002060"/>
                </a:solidFill>
                <a:latin typeface="Cambria" panose="02040503050406030204" pitchFamily="18" charset="0"/>
                <a:ea typeface="Cambria" panose="02040503050406030204" pitchFamily="18" charset="0"/>
              </a:rPr>
              <a:t>      </a:t>
            </a:r>
            <a:r>
              <a:rPr lang="vi-VN"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r>
              <a:rPr lang="vi-VN" sz="2800" dirty="0" smtClean="0">
                <a:solidFill>
                  <a:srgbClr val="002060"/>
                </a:solidFill>
                <a:latin typeface="Cambria" panose="02040503050406030204" pitchFamily="18" charset="0"/>
                <a:ea typeface="Cambria" panose="02040503050406030204" pitchFamily="18" charset="0"/>
              </a:rPr>
              <a:t>…</a:t>
            </a:r>
            <a:endParaRPr lang="en-US" sz="2800" dirty="0" smtClean="0">
              <a:solidFill>
                <a:srgbClr val="002060"/>
              </a:solidFill>
              <a:latin typeface="Cambria" panose="02040503050406030204" pitchFamily="18" charset="0"/>
              <a:ea typeface="Cambria" panose="02040503050406030204" pitchFamily="18" charset="0"/>
            </a:endParaRPr>
          </a:p>
          <a:p>
            <a:pPr indent="914400"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1320800" y="416985"/>
            <a:ext cx="8329481" cy="2800767"/>
          </a:xfrm>
          <a:prstGeom prst="rect">
            <a:avLst/>
          </a:prstGeom>
          <a:noFill/>
        </p:spPr>
        <p:txBody>
          <a:bodyPr wrap="square" rtlCol="0">
            <a:spAutoFit/>
          </a:bodyPr>
          <a:lstStyle/>
          <a:p>
            <a:pPr algn="ctr"/>
            <a:r>
              <a:rPr lang="en-US" sz="8800" b="1" dirty="0" err="1" smtClean="0">
                <a:solidFill>
                  <a:srgbClr val="002060"/>
                </a:solidFill>
                <a:latin typeface="Great Vibes" pitchFamily="2" charset="0"/>
              </a:rPr>
              <a:t>Đọc</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mở</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rộng</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r>
              <a:rPr lang="vi-VN" sz="2800" b="1" dirty="0" smtClean="0">
                <a:solidFill>
                  <a:schemeClr val="accent2">
                    <a:lumMod val="50000"/>
                  </a:schemeClr>
                </a:solidFill>
                <a:latin typeface="Cambria" panose="02040503050406030204" pitchFamily="18" charset="0"/>
                <a:ea typeface="Cambria" panose="02040503050406030204" pitchFamily="18" charset="0"/>
              </a:rPr>
              <a:t>.</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smtClean="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endPar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endParaRPr>
          </a:p>
        </p:txBody>
      </p:sp>
    </p:spTree>
    <p:extLst>
      <p:ext uri="{BB962C8B-B14F-4D97-AF65-F5344CB8AC3E}">
        <p14:creationId xmlns:p14="http://schemas.microsoft.com/office/powerpoint/2010/main" val="1408262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a:t>
            </a:r>
            <a:r>
              <a:rPr lang="vi-VN" sz="2400" dirty="0" smtClean="0">
                <a:solidFill>
                  <a:srgbClr val="000000"/>
                </a:solidFill>
                <a:latin typeface="Cambria" panose="02040503050406030204" pitchFamily="18" charset="0"/>
                <a:ea typeface="Cambria" panose="02040503050406030204" pitchFamily="18" charset="0"/>
              </a:rPr>
              <a:t>gầy</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a: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a:t>
            </a:r>
            <a:r>
              <a:rPr lang="vi-VN" sz="2400" dirty="0" smtClean="0">
                <a:solidFill>
                  <a:srgbClr val="000000"/>
                </a:solidFill>
                <a:latin typeface="Cambria" panose="02040503050406030204" pitchFamily="18" charset="0"/>
                <a:ea typeface="Cambria" panose="02040503050406030204" pitchFamily="18" charset="0"/>
              </a:rPr>
              <a:t>tuôn</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smtClean="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smtClean="0">
                          <a:solidFill>
                            <a:srgbClr val="000000"/>
                          </a:solidFill>
                          <a:effectLst/>
                          <a:latin typeface="Nunito Black" pitchFamily="2" charset="0"/>
                        </a:rPr>
                        <a:t>- </a:t>
                      </a:r>
                      <a:r>
                        <a:rPr lang="en-US" sz="2400" dirty="0" err="1" smtClean="0">
                          <a:solidFill>
                            <a:srgbClr val="000000"/>
                          </a:solidFill>
                          <a:effectLst/>
                          <a:latin typeface="Nunito Black" pitchFamily="2" charset="0"/>
                        </a:rPr>
                        <a:t>Ngày</a:t>
                      </a:r>
                      <a:r>
                        <a:rPr lang="en-US" sz="2400" baseline="0" dirty="0" smtClean="0">
                          <a:solidFill>
                            <a:srgbClr val="000000"/>
                          </a:solidFill>
                          <a:effectLst/>
                          <a:latin typeface="Nunito Black" pitchFamily="2" charset="0"/>
                        </a:rPr>
                        <a:t> </a:t>
                      </a:r>
                      <a:r>
                        <a:rPr lang="en-US" sz="2400" baseline="0" dirty="0" err="1" smtClean="0">
                          <a:solidFill>
                            <a:srgbClr val="000000"/>
                          </a:solidFill>
                          <a:effectLst/>
                          <a:latin typeface="Nunito Black" pitchFamily="2" charset="0"/>
                        </a:rPr>
                        <a:t>đọc</a:t>
                      </a:r>
                      <a:r>
                        <a:rPr lang="en-US" sz="2400" baseline="0" dirty="0" smtClean="0">
                          <a:solidFill>
                            <a:srgbClr val="000000"/>
                          </a:solidFill>
                          <a:effectLst/>
                          <a:latin typeface="Nunito Black" pitchFamily="2" charset="0"/>
                        </a:rPr>
                        <a:t>: 16/11/2022</a:t>
                      </a:r>
                      <a:endParaRPr lang="en-US" sz="2400" dirty="0" smtClean="0">
                        <a:solidFill>
                          <a:srgbClr val="000000"/>
                        </a:solidFill>
                        <a:effectLst/>
                        <a:latin typeface="Nunito Black" pitchFamily="2" charset="0"/>
                      </a:endParaRPr>
                    </a:p>
                    <a:p>
                      <a:pPr algn="just" fontAlgn="t"/>
                      <a:r>
                        <a:rPr lang="en-US" sz="2400" dirty="0" smtClean="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smtClean="0">
                <a:solidFill>
                  <a:srgbClr val="FF0000"/>
                </a:solidFill>
                <a:latin typeface="Nunito Black" pitchFamily="2" charset="0"/>
              </a:rPr>
              <a:t>2</a:t>
            </a:r>
            <a:r>
              <a:rPr lang="en-US" sz="2800" dirty="0" smtClean="0">
                <a:solidFill>
                  <a:srgbClr val="FF0000"/>
                </a:solidFill>
                <a:latin typeface="Nunito Black" pitchFamily="2" charset="0"/>
              </a:rPr>
              <a:t>:</a:t>
            </a:r>
            <a:r>
              <a:rPr lang="en-US" sz="2800" dirty="0" smtClean="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smtClean="0">
                <a:solidFill>
                  <a:prstClr val="black"/>
                </a:solidFill>
                <a:latin typeface="Nunito" pitchFamily="2" charset="0"/>
              </a:rPr>
              <a:t>      </a:t>
            </a:r>
            <a:r>
              <a:rPr lang="vi-VN" sz="2400" b="1" dirty="0" smtClean="0">
                <a:solidFill>
                  <a:prstClr val="black"/>
                </a:solidFill>
                <a:latin typeface="Cambria" panose="02040503050406030204" pitchFamily="18" charset="0"/>
                <a:ea typeface="Cambria" panose="02040503050406030204" pitchFamily="18" charset="0"/>
              </a:rPr>
              <a:t>Nhân </a:t>
            </a:r>
            <a:r>
              <a:rPr lang="vi-VN" sz="2400" b="1" dirty="0">
                <a:solidFill>
                  <a:prstClr val="black"/>
                </a:solidFill>
                <a:latin typeface="Cambria" panose="02040503050406030204" pitchFamily="18" charset="0"/>
                <a:ea typeface="Cambria" panose="02040503050406030204" pitchFamily="18" charset="0"/>
              </a:rPr>
              <a:t>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smtClean="0">
                <a:solidFill>
                  <a:srgbClr val="0070C0"/>
                </a:solidFill>
                <a:latin typeface="Sigmar One" panose="00000500000000000000" pitchFamily="2" charset="0"/>
                <a:ea typeface="+mj-ea"/>
                <a:cs typeface="+mj-cs"/>
              </a:rPr>
              <a:t>CỦNG CỐ, DẶN DÒ</a:t>
            </a:r>
            <a:endParaRPr lang="en-US" sz="6600" dirty="0">
              <a:solidFill>
                <a:srgbClr val="0070C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smtClean="0">
                <a:solidFill>
                  <a:srgbClr val="0070C0"/>
                </a:solidFill>
                <a:latin typeface="Sigmar One" panose="00000500000000000000" pitchFamily="2" charset="0"/>
              </a:rPr>
              <a:t>HẸN GẶP LẠI CÁC EM</a:t>
            </a:r>
            <a:endParaRPr lang="en-US" sz="5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418258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smtClean="0">
                <a:solidFill>
                  <a:srgbClr val="C00000"/>
                </a:solidFill>
                <a:latin typeface="Great Vibes" pitchFamily="2" charset="0"/>
              </a:rPr>
              <a:t>1. </a:t>
            </a:r>
            <a:r>
              <a:rPr lang="en-US" sz="11500" b="1" dirty="0" err="1" smtClean="0">
                <a:solidFill>
                  <a:srgbClr val="C00000"/>
                </a:solidFill>
                <a:latin typeface="Great Vibes" pitchFamily="2" charset="0"/>
              </a:rPr>
              <a:t>Đọc</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555456" y="4595595"/>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en-US" dirty="0" smtClean="0">
                <a:solidFill>
                  <a:srgbClr val="002060"/>
                </a:solidFill>
                <a:latin typeface="Cambria" panose="02040503050406030204" pitchFamily="18" charset="0"/>
                <a:ea typeface="Cambria" panose="02040503050406030204" pitchFamily="18" charset="0"/>
              </a:rPr>
              <a:t>      </a:t>
            </a:r>
            <a:r>
              <a:rPr lang="vi-VN"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r>
              <a:rPr lang="vi-VN" sz="2800" dirty="0" smtClean="0">
                <a:solidFill>
                  <a:srgbClr val="002060"/>
                </a:solidFill>
                <a:latin typeface="Cambria" panose="02040503050406030204" pitchFamily="18" charset="0"/>
                <a:ea typeface="Cambria" panose="02040503050406030204" pitchFamily="18" charset="0"/>
              </a:rPr>
              <a:t>…</a:t>
            </a:r>
            <a:endParaRPr lang="en-US" sz="2800" dirty="0" smtClean="0">
              <a:solidFill>
                <a:srgbClr val="002060"/>
              </a:solidFill>
              <a:latin typeface="Cambria" panose="02040503050406030204" pitchFamily="18" charset="0"/>
              <a:ea typeface="Cambria" panose="02040503050406030204" pitchFamily="18" charset="0"/>
            </a:endParaRPr>
          </a:p>
          <a:p>
            <a:pPr lvl="0" indent="914400"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smtClean="0">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44621"/>
            <a:chOff x="2900679" y="3623936"/>
            <a:chExt cx="3245993" cy="1544621"/>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446550"/>
            </a:xfrm>
            <a:prstGeom prst="rect">
              <a:avLst/>
            </a:prstGeom>
          </p:spPr>
          <p:txBody>
            <a:bodyPr wrap="square">
              <a:spAutoFit/>
            </a:bodyPr>
            <a:lstStyle/>
            <a:p>
              <a:pPr lvl="0" algn="ctr">
                <a:buClr>
                  <a:srgbClr val="000000"/>
                </a:buClr>
                <a:defRPr/>
              </a:pPr>
              <a:r>
                <a:rPr lang="en-US" sz="4400" b="1" kern="0" dirty="0" err="1">
                  <a:solidFill>
                    <a:srgbClr val="C00000"/>
                  </a:solidFill>
                  <a:latin typeface="Great Vibes" pitchFamily="2" charset="0"/>
                  <a:ea typeface="Cambria" panose="02040503050406030204" pitchFamily="18" charset="0"/>
                  <a:sym typeface="Arial"/>
                </a:rPr>
                <a:t>Đọc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nhấn</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mạnh</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các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câu</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trên</a:t>
              </a:r>
              <a:r>
                <a:rPr lang="en-US" sz="4400" b="1" kern="0" dirty="0">
                  <a:solidFill>
                    <a:srgbClr val="C00000"/>
                  </a:solidFill>
                  <a:latin typeface="Great Vibes" pitchFamily="2" charset="0"/>
                  <a:ea typeface="Cambria" panose="02040503050406030204" pitchFamily="18" charset="0"/>
                  <a:sym typeface="Arial"/>
                </a:rPr>
                <a:t>.</a:t>
              </a:r>
              <a:endParaRPr lang="vi-VN" sz="44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TotalTime>
  <Words>2612</Words>
  <Application>Microsoft Office PowerPoint</Application>
  <PresentationFormat>Widescreen</PresentationFormat>
  <Paragraphs>151</Paragraphs>
  <Slides>34</Slides>
  <Notes>0</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宋体</vt:lpstr>
      <vt:lpstr>#9Slide05 Bodega Script</vt:lpstr>
      <vt:lpstr>Alibaba PuHuiTi</vt:lpstr>
      <vt:lpstr>Arial</vt:lpstr>
      <vt:lpstr>Baloo 2 Medium</vt:lpstr>
      <vt:lpstr>Baloo 2 SemiBold</vt:lpstr>
      <vt:lpstr>Calibri</vt:lpstr>
      <vt:lpstr>Calibri Light</vt:lpstr>
      <vt:lpstr>Cambria</vt:lpstr>
      <vt:lpstr>Chango</vt:lpstr>
      <vt:lpstr>Great Vibes</vt:lpstr>
      <vt:lpstr>KaiTi</vt:lpstr>
      <vt:lpstr>Nunito</vt:lpstr>
      <vt:lpstr>Nunito Black</vt:lpstr>
      <vt:lpstr>OpenSansBold</vt:lpstr>
      <vt:lpstr>Sigmar One</vt:lpstr>
      <vt:lpstr>Times New Roman</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cp:lastModifiedBy>
  <cp:revision>112</cp:revision>
  <dcterms:created xsi:type="dcterms:W3CDTF">2022-08-13T14:24:05Z</dcterms:created>
  <dcterms:modified xsi:type="dcterms:W3CDTF">2023-03-26T12:42:33Z</dcterms:modified>
</cp:coreProperties>
</file>