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7" r:id="rId3"/>
  </p:sldMasterIdLst>
  <p:notesMasterIdLst>
    <p:notesMasterId r:id="rId30"/>
  </p:notesMasterIdLst>
  <p:sldIdLst>
    <p:sldId id="2648" r:id="rId4"/>
    <p:sldId id="2669" r:id="rId5"/>
    <p:sldId id="2642" r:id="rId6"/>
    <p:sldId id="329" r:id="rId7"/>
    <p:sldId id="411" r:id="rId8"/>
    <p:sldId id="412" r:id="rId9"/>
    <p:sldId id="413" r:id="rId10"/>
    <p:sldId id="2664" r:id="rId11"/>
    <p:sldId id="2649" r:id="rId12"/>
    <p:sldId id="2650" r:id="rId13"/>
    <p:sldId id="2670" r:id="rId14"/>
    <p:sldId id="2651" r:id="rId15"/>
    <p:sldId id="2634" r:id="rId16"/>
    <p:sldId id="2665" r:id="rId17"/>
    <p:sldId id="2666" r:id="rId18"/>
    <p:sldId id="2667" r:id="rId19"/>
    <p:sldId id="2671" r:id="rId20"/>
    <p:sldId id="2672" r:id="rId21"/>
    <p:sldId id="2673" r:id="rId22"/>
    <p:sldId id="2674" r:id="rId23"/>
    <p:sldId id="2675" r:id="rId24"/>
    <p:sldId id="2676" r:id="rId25"/>
    <p:sldId id="2677" r:id="rId26"/>
    <p:sldId id="2678" r:id="rId27"/>
    <p:sldId id="2661" r:id="rId28"/>
    <p:sldId id="26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-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05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2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5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4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0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748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21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187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4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1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48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4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9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9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2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0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493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787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05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652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8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3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6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34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6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45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70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22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878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9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8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990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06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6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7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41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4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73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22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4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7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8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0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442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5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17" Type="http://schemas.openxmlformats.org/officeDocument/2006/relationships/image" Target="../media/image28.gif"/><Relationship Id="rId2" Type="http://schemas.microsoft.com/office/2007/relationships/media" Target="../media/media1.mp3"/><Relationship Id="rId16" Type="http://schemas.openxmlformats.org/officeDocument/2006/relationships/image" Target="../media/image27.gif"/><Relationship Id="rId20" Type="http://schemas.openxmlformats.org/officeDocument/2006/relationships/image" Target="../media/image3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audio" Target="../media/audio1.wav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18" Type="http://schemas.openxmlformats.org/officeDocument/2006/relationships/image" Target="../media/image31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.png"/><Relationship Id="rId18" Type="http://schemas.openxmlformats.org/officeDocument/2006/relationships/image" Target="../media/image31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5.png"/><Relationship Id="rId18" Type="http://schemas.openxmlformats.org/officeDocument/2006/relationships/image" Target="../media/image31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B08C9-99DA-FB7A-7C2D-13417A87AC7F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E201A-B316-DCF1-6E31-08E4BCB2ABF0}"/>
              </a:ext>
            </a:extLst>
          </p:cNvPr>
          <p:cNvSpPr txBox="1"/>
          <p:nvPr/>
        </p:nvSpPr>
        <p:spPr>
          <a:xfrm>
            <a:off x="1052399" y="5255955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40BE3E-DDBE-81BE-EAD0-A113DD9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481137"/>
            <a:ext cx="9602646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86 362 + 918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86 362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93 246 + 4 825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93 246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4 825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00543" y="270344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67 294 + 25 431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95700" y="1378822"/>
            <a:ext cx="5288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67 294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771900" y="2615424"/>
            <a:ext cx="5801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25 431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682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28457" y="3898448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58692" y="28704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5375B2-DF14-FC6C-5EFF-F6800B5EB03F}"/>
              </a:ext>
            </a:extLst>
          </p:cNvPr>
          <p:cNvSpPr/>
          <p:nvPr/>
        </p:nvSpPr>
        <p:spPr>
          <a:xfrm>
            <a:off x="4043318" y="26558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89092-232D-9EDC-7D7D-D6FD4E91E9A8}"/>
              </a:ext>
            </a:extLst>
          </p:cNvPr>
          <p:cNvSpPr txBox="1"/>
          <p:nvPr/>
        </p:nvSpPr>
        <p:spPr>
          <a:xfrm>
            <a:off x="3788229" y="3887562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  <p:bldP spid="2" grpId="0" animBg="1"/>
      <p:bldP spid="2" grpId="1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F731C7-860A-6771-5766-69E32A71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2" y="1852612"/>
            <a:ext cx="10136644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43 835 + 55 807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43 835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67125" y="2634474"/>
            <a:ext cx="512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55 807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259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67 254 + 92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67 254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81749" y="2634474"/>
            <a:ext cx="241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D3CD5D-3B70-1093-CDED-683B0DA04E2D}"/>
              </a:ext>
            </a:extLst>
          </p:cNvPr>
          <p:cNvSpPr txBox="1"/>
          <p:nvPr/>
        </p:nvSpPr>
        <p:spPr>
          <a:xfrm>
            <a:off x="916805" y="248070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Tính nhẩm được phép cộng các số tròn nghìn, tròn chục nghìn trong phạm vi 100 000.</a:t>
            </a:r>
            <a:endParaRPr lang="en-US" sz="3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63C8E-72C9-4E6F-91E9-14A9AAB9C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AE888-67F5-9394-2506-D1521E2B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2570621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BC5BCE-777D-76E0-6FEE-5BE3865F4665}"/>
              </a:ext>
            </a:extLst>
          </p:cNvPr>
          <p:cNvSpPr txBox="1"/>
          <p:nvPr/>
        </p:nvSpPr>
        <p:spPr>
          <a:xfrm>
            <a:off x="1001268" y="1753871"/>
            <a:ext cx="961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hiện được phép cộng trong phạm vi 100 000.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3FDCECC-DF61-8421-3B44-38EE3609C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0C633-447D-0D00-D358-81C627348DAB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24F70-7F21-151D-1CF8-A805E9E0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86ACA0-6A74-9022-04B1-98741C0A9F83}"/>
              </a:ext>
            </a:extLst>
          </p:cNvPr>
          <p:cNvSpPr txBox="1"/>
          <p:nvPr/>
        </p:nvSpPr>
        <p:spPr>
          <a:xfrm>
            <a:off x="916805" y="368085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được bài toán thực tế liên quan đến phép cộng trong phạm vi 100 000.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A309E7-1570-52CE-035A-E0341A38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37707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25 346 + 37 292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25 346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95701" y="2634474"/>
            <a:ext cx="509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37 292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3C4BE4-71A8-D03C-D775-F8E6843C86AC}"/>
              </a:ext>
            </a:extLst>
          </p:cNvPr>
          <p:cNvSpPr/>
          <p:nvPr/>
        </p:nvSpPr>
        <p:spPr>
          <a:xfrm>
            <a:off x="3919686" y="26958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8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7 528 + 5 345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95799" y="1397872"/>
            <a:ext cx="370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7 528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514850" y="2624949"/>
            <a:ext cx="411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5 345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15942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24301" y="3850823"/>
            <a:ext cx="195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767661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064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5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2505075" y="609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2638425" y="847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2724150" y="1428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6 000 + 5 000 = 11 000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429AD-A19F-C8D0-2858-4E106A8FCE91}"/>
              </a:ext>
            </a:extLst>
          </p:cNvPr>
          <p:cNvSpPr/>
          <p:nvPr/>
        </p:nvSpPr>
        <p:spPr>
          <a:xfrm>
            <a:off x="2628900" y="276224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429D9-A0B2-1AC4-E42C-992017F1177F}"/>
              </a:ext>
            </a:extLst>
          </p:cNvPr>
          <p:cNvSpPr txBox="1"/>
          <p:nvPr/>
        </p:nvSpPr>
        <p:spPr>
          <a:xfrm>
            <a:off x="2762250" y="300037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EA523-C880-D566-7A96-B1BD87591ECC}"/>
              </a:ext>
            </a:extLst>
          </p:cNvPr>
          <p:cNvSpPr txBox="1"/>
          <p:nvPr/>
        </p:nvSpPr>
        <p:spPr>
          <a:xfrm>
            <a:off x="2847975" y="358140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9 000 + 4 000 = 13 000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EBF84-A943-2FB2-5FFE-3E893E130BF1}"/>
              </a:ext>
            </a:extLst>
          </p:cNvPr>
          <p:cNvSpPr txBox="1"/>
          <p:nvPr/>
        </p:nvSpPr>
        <p:spPr>
          <a:xfrm>
            <a:off x="3857625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B9D1-EA98-44D8-57E1-60DFBA5A815A}"/>
              </a:ext>
            </a:extLst>
          </p:cNvPr>
          <p:cNvSpPr txBox="1"/>
          <p:nvPr/>
        </p:nvSpPr>
        <p:spPr>
          <a:xfrm>
            <a:off x="4038600" y="21907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9 000 + 4 000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9A387-CAF3-27EB-7B2E-43E93435E8F7}"/>
              </a:ext>
            </a:extLst>
          </p:cNvPr>
          <p:cNvSpPr/>
          <p:nvPr/>
        </p:nvSpPr>
        <p:spPr>
          <a:xfrm>
            <a:off x="2905125" y="4800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C49F0-B646-52AB-9510-FF79D37B169F}"/>
              </a:ext>
            </a:extLst>
          </p:cNvPr>
          <p:cNvSpPr txBox="1"/>
          <p:nvPr/>
        </p:nvSpPr>
        <p:spPr>
          <a:xfrm>
            <a:off x="3038475" y="5038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F0131-9FF1-F69D-8AFD-D225027977EB}"/>
              </a:ext>
            </a:extLst>
          </p:cNvPr>
          <p:cNvSpPr txBox="1"/>
          <p:nvPr/>
        </p:nvSpPr>
        <p:spPr>
          <a:xfrm>
            <a:off x="3124200" y="5619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7 000 + 9 000 = 16 000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5BD44-2EE1-FCB4-25A4-3E99BAB7729A}"/>
              </a:ext>
            </a:extLst>
          </p:cNvPr>
          <p:cNvSpPr txBox="1"/>
          <p:nvPr/>
        </p:nvSpPr>
        <p:spPr>
          <a:xfrm>
            <a:off x="4314825" y="42291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7 000 + 9 000 </a:t>
            </a:r>
          </a:p>
        </p:txBody>
      </p:sp>
    </p:spTree>
    <p:extLst>
      <p:ext uri="{BB962C8B-B14F-4D97-AF65-F5344CB8AC3E}">
        <p14:creationId xmlns:p14="http://schemas.microsoft.com/office/powerpoint/2010/main" val="51047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4" grpId="0" animBg="1"/>
      <p:bldP spid="8" grpId="0"/>
      <p:bldP spid="10" grpId="0"/>
      <p:bldP spid="11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-137"/>
            <a:ext cx="11620285" cy="1687407"/>
            <a:chOff x="1058" y="292"/>
            <a:chExt cx="11327" cy="199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537" cy="190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khoa, 3 860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292"/>
              <a:ext cx="756" cy="1050"/>
              <a:chOff x="974" y="314"/>
              <a:chExt cx="756" cy="10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56" y="314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02CDA2-3ED8-9EA2-5499-6F6048BDD766}"/>
              </a:ext>
            </a:extLst>
          </p:cNvPr>
          <p:cNvCxnSpPr/>
          <p:nvPr/>
        </p:nvCxnSpPr>
        <p:spPr>
          <a:xfrm>
            <a:off x="1638300" y="1085850"/>
            <a:ext cx="39243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FAE84D-9D6E-04AA-CBFC-22E52FC24354}"/>
              </a:ext>
            </a:extLst>
          </p:cNvPr>
          <p:cNvCxnSpPr>
            <a:cxnSpLocks/>
          </p:cNvCxnSpPr>
          <p:nvPr/>
        </p:nvCxnSpPr>
        <p:spPr>
          <a:xfrm>
            <a:off x="5838825" y="1104900"/>
            <a:ext cx="423862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F61C5-3898-B708-872A-ACCCA09A0848}"/>
              </a:ext>
            </a:extLst>
          </p:cNvPr>
          <p:cNvCxnSpPr>
            <a:cxnSpLocks/>
          </p:cNvCxnSpPr>
          <p:nvPr/>
        </p:nvCxnSpPr>
        <p:spPr>
          <a:xfrm>
            <a:off x="10877550" y="1104900"/>
            <a:ext cx="85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502C48-2DC6-FFAC-D562-8A3BB82D0841}"/>
              </a:ext>
            </a:extLst>
          </p:cNvPr>
          <p:cNvCxnSpPr>
            <a:cxnSpLocks/>
          </p:cNvCxnSpPr>
          <p:nvPr/>
        </p:nvCxnSpPr>
        <p:spPr>
          <a:xfrm>
            <a:off x="1066800" y="1581150"/>
            <a:ext cx="12096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465AFFB-6434-1B86-3B33-86A4B1767682}"/>
              </a:ext>
            </a:extLst>
          </p:cNvPr>
          <p:cNvSpPr txBox="1"/>
          <p:nvPr/>
        </p:nvSpPr>
        <p:spPr>
          <a:xfrm>
            <a:off x="876300" y="2152650"/>
            <a:ext cx="1082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6 500 + 3 860 = 10 360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10 360 + 8 500 = 18 860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18 860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79DDE1-A215-CEBA-4F1B-8718F88A580E}"/>
              </a:ext>
            </a:extLst>
          </p:cNvPr>
          <p:cNvCxnSpPr>
            <a:cxnSpLocks/>
          </p:cNvCxnSpPr>
          <p:nvPr/>
        </p:nvCxnSpPr>
        <p:spPr>
          <a:xfrm>
            <a:off x="5029200" y="1581150"/>
            <a:ext cx="64198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3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37 012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99 125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6E0E5-99E3-854C-89F9-7F1A5E73616A}"/>
              </a:ext>
            </a:extLst>
          </p:cNvPr>
          <p:cNvGrpSpPr/>
          <p:nvPr/>
        </p:nvGrpSpPr>
        <p:grpSpPr>
          <a:xfrm>
            <a:off x="2799883" y="4791637"/>
            <a:ext cx="7563316" cy="1361513"/>
            <a:chOff x="5266879" y="1674341"/>
            <a:chExt cx="7563316" cy="13615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4E7E431-99F6-ABE7-3B89-13717064EED5}"/>
                </a:ext>
              </a:extLst>
            </p:cNvPr>
            <p:cNvSpPr/>
            <p:nvPr/>
          </p:nvSpPr>
          <p:spPr>
            <a:xfrm>
              <a:off x="5886470" y="2221139"/>
              <a:ext cx="6943725" cy="814715"/>
            </a:xfrm>
            <a:custGeom>
              <a:avLst/>
              <a:gdLst>
                <a:gd name="connsiteX0" fmla="*/ 0 w 6943725"/>
                <a:gd name="connsiteY0" fmla="*/ 135789 h 814715"/>
                <a:gd name="connsiteX1" fmla="*/ 135789 w 6943725"/>
                <a:gd name="connsiteY1" fmla="*/ 0 h 814715"/>
                <a:gd name="connsiteX2" fmla="*/ 6807936 w 6943725"/>
                <a:gd name="connsiteY2" fmla="*/ 0 h 814715"/>
                <a:gd name="connsiteX3" fmla="*/ 6943725 w 6943725"/>
                <a:gd name="connsiteY3" fmla="*/ 135789 h 814715"/>
                <a:gd name="connsiteX4" fmla="*/ 6943725 w 6943725"/>
                <a:gd name="connsiteY4" fmla="*/ 678926 h 814715"/>
                <a:gd name="connsiteX5" fmla="*/ 6807936 w 6943725"/>
                <a:gd name="connsiteY5" fmla="*/ 814715 h 814715"/>
                <a:gd name="connsiteX6" fmla="*/ 135789 w 6943725"/>
                <a:gd name="connsiteY6" fmla="*/ 814715 h 814715"/>
                <a:gd name="connsiteX7" fmla="*/ 0 w 6943725"/>
                <a:gd name="connsiteY7" fmla="*/ 678926 h 814715"/>
                <a:gd name="connsiteX8" fmla="*/ 0 w 6943725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3725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1618479" y="-61902"/>
                    <a:pt x="4899035" y="-101778"/>
                    <a:pt x="6807936" y="0"/>
                  </a:cubicBezTo>
                  <a:cubicBezTo>
                    <a:pt x="6871234" y="-3667"/>
                    <a:pt x="6950728" y="51462"/>
                    <a:pt x="6943725" y="135789"/>
                  </a:cubicBezTo>
                  <a:cubicBezTo>
                    <a:pt x="6913428" y="217942"/>
                    <a:pt x="6929010" y="552866"/>
                    <a:pt x="6943725" y="678926"/>
                  </a:cubicBezTo>
                  <a:cubicBezTo>
                    <a:pt x="6941117" y="752643"/>
                    <a:pt x="6880100" y="801636"/>
                    <a:pt x="6807936" y="814715"/>
                  </a:cubicBezTo>
                  <a:cubicBezTo>
                    <a:pt x="6044204" y="672323"/>
                    <a:pt x="2480624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6943725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2652010" y="-164947"/>
                    <a:pt x="5676778" y="-52288"/>
                    <a:pt x="6807936" y="0"/>
                  </a:cubicBezTo>
                  <a:cubicBezTo>
                    <a:pt x="6882849" y="-1261"/>
                    <a:pt x="6935696" y="62080"/>
                    <a:pt x="6943725" y="135789"/>
                  </a:cubicBezTo>
                  <a:cubicBezTo>
                    <a:pt x="6943644" y="314260"/>
                    <a:pt x="6925081" y="489410"/>
                    <a:pt x="6943725" y="678926"/>
                  </a:cubicBezTo>
                  <a:cubicBezTo>
                    <a:pt x="6948958" y="760676"/>
                    <a:pt x="6877257" y="804391"/>
                    <a:pt x="6807936" y="814715"/>
                  </a:cubicBezTo>
                  <a:cubicBezTo>
                    <a:pt x="3877930" y="973256"/>
                    <a:pt x="2130849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biết có tất cả b</a:t>
              </a:r>
              <a:r>
                <a:rPr lang="vi-VN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ao nhiêu cây cà phê và cây ca cao ta </a:t>
              </a: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phép tính gì? Từ đó</a:t>
              </a:r>
              <a:endPara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A8852A-993B-78BA-E5DD-40D5588D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6F6A7-8674-38D3-6E23-2C97E35679C1}"/>
              </a:ext>
            </a:extLst>
          </p:cNvPr>
          <p:cNvSpPr/>
          <p:nvPr/>
        </p:nvSpPr>
        <p:spPr>
          <a:xfrm>
            <a:off x="4972050" y="4000500"/>
            <a:ext cx="4057650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732</Words>
  <Application>Microsoft Office PowerPoint</Application>
  <PresentationFormat>Widescreen</PresentationFormat>
  <Paragraphs>155</Paragraphs>
  <Slides>26</Slides>
  <Notes>22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Bebas Neue</vt:lpstr>
      <vt:lpstr>Calibri</vt:lpstr>
      <vt:lpstr>iCiel Crocante</vt:lpstr>
      <vt:lpstr>Karla</vt:lpstr>
      <vt:lpstr>Love Ya Like A Sister</vt:lpstr>
      <vt:lpstr>Tahoma</vt:lpstr>
      <vt:lpstr>Times New Roman</vt:lpstr>
      <vt:lpstr>Wingdings</vt:lpstr>
      <vt:lpstr>Office 主题</vt:lpstr>
      <vt:lpstr>Printable Number Sense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28</cp:revision>
  <dcterms:created xsi:type="dcterms:W3CDTF">2023-02-04T23:13:20Z</dcterms:created>
  <dcterms:modified xsi:type="dcterms:W3CDTF">2023-04-05T07:49:53Z</dcterms:modified>
</cp:coreProperties>
</file>