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12" r:id="rId1"/>
  </p:sldMasterIdLst>
  <p:notesMasterIdLst>
    <p:notesMasterId r:id="rId11"/>
  </p:notesMasterIdLst>
  <p:handoutMasterIdLst>
    <p:handoutMasterId r:id="rId12"/>
  </p:handoutMasterIdLst>
  <p:sldIdLst>
    <p:sldId id="346" r:id="rId2"/>
    <p:sldId id="336" r:id="rId3"/>
    <p:sldId id="337" r:id="rId4"/>
    <p:sldId id="331" r:id="rId5"/>
    <p:sldId id="332" r:id="rId6"/>
    <p:sldId id="329" r:id="rId7"/>
    <p:sldId id="334" r:id="rId8"/>
    <p:sldId id="335" r:id="rId9"/>
    <p:sldId id="345" r:id="rId10"/>
  </p:sldIdLst>
  <p:sldSz cx="9906000" cy="6858000" type="A4"/>
  <p:notesSz cx="9874250" cy="67818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36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5112"/>
    <a:srgbClr val="0033CC"/>
    <a:srgbClr val="FFCC99"/>
    <a:srgbClr val="FF99CC"/>
    <a:srgbClr val="FF3399"/>
    <a:srgbClr val="FF6699"/>
    <a:srgbClr val="6600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37" autoAdjust="0"/>
    <p:restoredTop sz="93514" autoAdjust="0"/>
  </p:normalViewPr>
  <p:slideViewPr>
    <p:cSldViewPr>
      <p:cViewPr varScale="1">
        <p:scale>
          <a:sx n="74" d="100"/>
          <a:sy n="74" d="100"/>
        </p:scale>
        <p:origin x="1136" y="52"/>
      </p:cViewPr>
      <p:guideLst>
        <p:guide orient="horz" pos="2160"/>
        <p:guide pos="312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08" y="-168"/>
      </p:cViewPr>
      <p:guideLst>
        <p:guide orient="horz" pos="2136"/>
        <p:guide pos="311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313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5938" y="0"/>
            <a:ext cx="4278312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42075"/>
            <a:ext cx="4278313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5938" y="6442075"/>
            <a:ext cx="4278312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7D92BB4-7663-4A90-AB36-E2D448DD37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8313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5938" y="0"/>
            <a:ext cx="4278312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0388" y="508000"/>
            <a:ext cx="3673475" cy="2543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6038" y="3221038"/>
            <a:ext cx="7242175" cy="305276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42075"/>
            <a:ext cx="4278313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5938" y="6442075"/>
            <a:ext cx="4278312" cy="339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8807081-9A6C-44CA-B368-F579C74CC0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8807081-9A6C-44CA-B368-F579C74CC00C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5577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6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74 w 2123"/>
                <a:gd name="T1" fmla="*/ 933 h 1696"/>
                <a:gd name="T2" fmla="*/ 538 w 2123"/>
                <a:gd name="T3" fmla="*/ 611 h 1696"/>
                <a:gd name="T4" fmla="*/ 664 w 2123"/>
                <a:gd name="T5" fmla="*/ 354 h 1696"/>
                <a:gd name="T6" fmla="*/ 917 w 2123"/>
                <a:gd name="T7" fmla="*/ 525 h 1696"/>
                <a:gd name="T8" fmla="*/ 1202 w 2123"/>
                <a:gd name="T9" fmla="*/ 777 h 1696"/>
                <a:gd name="T10" fmla="*/ 1467 w 2123"/>
                <a:gd name="T11" fmla="*/ 992 h 1696"/>
                <a:gd name="T12" fmla="*/ 1782 w 2123"/>
                <a:gd name="T13" fmla="*/ 1216 h 1696"/>
                <a:gd name="T14" fmla="*/ 1863 w 2123"/>
                <a:gd name="T15" fmla="*/ 1264 h 1696"/>
                <a:gd name="T16" fmla="*/ 1817 w 2123"/>
                <a:gd name="T17" fmla="*/ 1212 h 1696"/>
                <a:gd name="T18" fmla="*/ 1397 w 2123"/>
                <a:gd name="T19" fmla="*/ 896 h 1696"/>
                <a:gd name="T20" fmla="*/ 1076 w 2123"/>
                <a:gd name="T21" fmla="*/ 611 h 1696"/>
                <a:gd name="T22" fmla="*/ 715 w 2123"/>
                <a:gd name="T23" fmla="*/ 294 h 1696"/>
                <a:gd name="T24" fmla="*/ 989 w 2123"/>
                <a:gd name="T25" fmla="*/ 278 h 1696"/>
                <a:gd name="T26" fmla="*/ 1272 w 2123"/>
                <a:gd name="T27" fmla="*/ 284 h 1696"/>
                <a:gd name="T28" fmla="*/ 1598 w 2123"/>
                <a:gd name="T29" fmla="*/ 240 h 1696"/>
                <a:gd name="T30" fmla="*/ 2101 w 2123"/>
                <a:gd name="T31" fmla="*/ 176 h 1696"/>
                <a:gd name="T32" fmla="*/ 2053 w 2123"/>
                <a:gd name="T33" fmla="*/ 155 h 1696"/>
                <a:gd name="T34" fmla="*/ 1527 w 2123"/>
                <a:gd name="T35" fmla="*/ 230 h 1696"/>
                <a:gd name="T36" fmla="*/ 1196 w 2123"/>
                <a:gd name="T37" fmla="*/ 246 h 1696"/>
                <a:gd name="T38" fmla="*/ 751 w 2123"/>
                <a:gd name="T39" fmla="*/ 230 h 1696"/>
                <a:gd name="T40" fmla="*/ 811 w 2123"/>
                <a:gd name="T41" fmla="*/ 203 h 1696"/>
                <a:gd name="T42" fmla="*/ 1130 w 2123"/>
                <a:gd name="T43" fmla="*/ 0 h 1696"/>
                <a:gd name="T44" fmla="*/ 1076 w 2123"/>
                <a:gd name="T45" fmla="*/ 26 h 1696"/>
                <a:gd name="T46" fmla="*/ 1000 w 2123"/>
                <a:gd name="T47" fmla="*/ 75 h 1696"/>
                <a:gd name="T48" fmla="*/ 847 w 2123"/>
                <a:gd name="T49" fmla="*/ 171 h 1696"/>
                <a:gd name="T50" fmla="*/ 664 w 2123"/>
                <a:gd name="T51" fmla="*/ 252 h 1696"/>
                <a:gd name="T52" fmla="*/ 628 w 2123"/>
                <a:gd name="T53" fmla="*/ 322 h 1696"/>
                <a:gd name="T54" fmla="*/ 301 w 2123"/>
                <a:gd name="T55" fmla="*/ 525 h 1696"/>
                <a:gd name="T56" fmla="*/ 0 w 2123"/>
                <a:gd name="T57" fmla="*/ 649 h 1696"/>
                <a:gd name="T58" fmla="*/ 0 w 2123"/>
                <a:gd name="T59" fmla="*/ 654 h 1696"/>
                <a:gd name="T60" fmla="*/ 0 w 2123"/>
                <a:gd name="T61" fmla="*/ 686 h 1696"/>
                <a:gd name="T62" fmla="*/ 295 w 2123"/>
                <a:gd name="T63" fmla="*/ 568 h 1696"/>
                <a:gd name="T64" fmla="*/ 586 w 2123"/>
                <a:gd name="T65" fmla="*/ 386 h 1696"/>
                <a:gd name="T66" fmla="*/ 502 w 2123"/>
                <a:gd name="T67" fmla="*/ 601 h 1696"/>
                <a:gd name="T68" fmla="*/ 520 w 2123"/>
                <a:gd name="T69" fmla="*/ 890 h 1696"/>
                <a:gd name="T70" fmla="*/ 456 w 2123"/>
                <a:gd name="T71" fmla="*/ 1045 h 1696"/>
                <a:gd name="T72" fmla="*/ 325 w 2123"/>
                <a:gd name="T73" fmla="*/ 1324 h 1696"/>
                <a:gd name="T74" fmla="*/ 319 w 2123"/>
                <a:gd name="T75" fmla="*/ 1517 h 1696"/>
                <a:gd name="T76" fmla="*/ 325 w 2123"/>
                <a:gd name="T77" fmla="*/ 1517 h 1696"/>
                <a:gd name="T78" fmla="*/ 343 w 2123"/>
                <a:gd name="T79" fmla="*/ 1388 h 1696"/>
                <a:gd name="T80" fmla="*/ 574 w 2123"/>
                <a:gd name="T81" fmla="*/ 933 h 1696"/>
                <a:gd name="T82" fmla="*/ 574 w 2123"/>
                <a:gd name="T83" fmla="*/ 93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5 w 969"/>
                <a:gd name="T1" fmla="*/ 1192 h 1192"/>
                <a:gd name="T2" fmla="*/ 494 w 969"/>
                <a:gd name="T3" fmla="*/ 1198 h 1192"/>
                <a:gd name="T4" fmla="*/ 584 w 969"/>
                <a:gd name="T5" fmla="*/ 1156 h 1192"/>
                <a:gd name="T6" fmla="*/ 819 w 969"/>
                <a:gd name="T7" fmla="*/ 1091 h 1192"/>
                <a:gd name="T8" fmla="*/ 941 w 969"/>
                <a:gd name="T9" fmla="*/ 1061 h 1192"/>
                <a:gd name="T10" fmla="*/ 765 w 969"/>
                <a:gd name="T11" fmla="*/ 993 h 1192"/>
                <a:gd name="T12" fmla="*/ 560 w 969"/>
                <a:gd name="T13" fmla="*/ 957 h 1192"/>
                <a:gd name="T14" fmla="*/ 199 w 969"/>
                <a:gd name="T15" fmla="*/ 975 h 1192"/>
                <a:gd name="T16" fmla="*/ 301 w 969"/>
                <a:gd name="T17" fmla="*/ 897 h 1192"/>
                <a:gd name="T18" fmla="*/ 500 w 969"/>
                <a:gd name="T19" fmla="*/ 807 h 1192"/>
                <a:gd name="T20" fmla="*/ 700 w 969"/>
                <a:gd name="T21" fmla="*/ 675 h 1192"/>
                <a:gd name="T22" fmla="*/ 706 w 969"/>
                <a:gd name="T23" fmla="*/ 675 h 1192"/>
                <a:gd name="T24" fmla="*/ 718 w 969"/>
                <a:gd name="T25" fmla="*/ 669 h 1192"/>
                <a:gd name="T26" fmla="*/ 759 w 969"/>
                <a:gd name="T27" fmla="*/ 651 h 1192"/>
                <a:gd name="T28" fmla="*/ 783 w 969"/>
                <a:gd name="T29" fmla="*/ 645 h 1192"/>
                <a:gd name="T30" fmla="*/ 795 w 969"/>
                <a:gd name="T31" fmla="*/ 633 h 1192"/>
                <a:gd name="T32" fmla="*/ 801 w 969"/>
                <a:gd name="T33" fmla="*/ 621 h 1192"/>
                <a:gd name="T34" fmla="*/ 795 w 969"/>
                <a:gd name="T35" fmla="*/ 615 h 1192"/>
                <a:gd name="T36" fmla="*/ 789 w 969"/>
                <a:gd name="T37" fmla="*/ 603 h 1192"/>
                <a:gd name="T38" fmla="*/ 789 w 969"/>
                <a:gd name="T39" fmla="*/ 577 h 1192"/>
                <a:gd name="T40" fmla="*/ 801 w 969"/>
                <a:gd name="T41" fmla="*/ 547 h 1192"/>
                <a:gd name="T42" fmla="*/ 813 w 969"/>
                <a:gd name="T43" fmla="*/ 517 h 1192"/>
                <a:gd name="T44" fmla="*/ 831 w 969"/>
                <a:gd name="T45" fmla="*/ 487 h 1192"/>
                <a:gd name="T46" fmla="*/ 843 w 969"/>
                <a:gd name="T47" fmla="*/ 457 h 1192"/>
                <a:gd name="T48" fmla="*/ 849 w 969"/>
                <a:gd name="T49" fmla="*/ 439 h 1192"/>
                <a:gd name="T50" fmla="*/ 857 w 969"/>
                <a:gd name="T51" fmla="*/ 433 h 1192"/>
                <a:gd name="T52" fmla="*/ 857 w 969"/>
                <a:gd name="T53" fmla="*/ 349 h 1192"/>
                <a:gd name="T54" fmla="*/ 857 w 969"/>
                <a:gd name="T55" fmla="*/ 343 h 1192"/>
                <a:gd name="T56" fmla="*/ 863 w 969"/>
                <a:gd name="T57" fmla="*/ 337 h 1192"/>
                <a:gd name="T58" fmla="*/ 881 w 969"/>
                <a:gd name="T59" fmla="*/ 307 h 1192"/>
                <a:gd name="T60" fmla="*/ 893 w 969"/>
                <a:gd name="T61" fmla="*/ 271 h 1192"/>
                <a:gd name="T62" fmla="*/ 905 w 969"/>
                <a:gd name="T63" fmla="*/ 241 h 1192"/>
                <a:gd name="T64" fmla="*/ 911 w 969"/>
                <a:gd name="T65" fmla="*/ 229 h 1192"/>
                <a:gd name="T66" fmla="*/ 917 w 969"/>
                <a:gd name="T67" fmla="*/ 217 h 1192"/>
                <a:gd name="T68" fmla="*/ 935 w 969"/>
                <a:gd name="T69" fmla="*/ 173 h 1192"/>
                <a:gd name="T70" fmla="*/ 953 w 969"/>
                <a:gd name="T71" fmla="*/ 137 h 1192"/>
                <a:gd name="T72" fmla="*/ 959 w 969"/>
                <a:gd name="T73" fmla="*/ 125 h 1192"/>
                <a:gd name="T74" fmla="*/ 959 w 969"/>
                <a:gd name="T75" fmla="*/ 119 h 1192"/>
                <a:gd name="T76" fmla="*/ 977 w 969"/>
                <a:gd name="T77" fmla="*/ 0 h 1192"/>
                <a:gd name="T78" fmla="*/ 953 w 969"/>
                <a:gd name="T79" fmla="*/ 47 h 1192"/>
                <a:gd name="T80" fmla="*/ 789 w 969"/>
                <a:gd name="T81" fmla="*/ 113 h 1192"/>
                <a:gd name="T82" fmla="*/ 712 w 969"/>
                <a:gd name="T83" fmla="*/ 161 h 1192"/>
                <a:gd name="T84" fmla="*/ 464 w 969"/>
                <a:gd name="T85" fmla="*/ 235 h 1192"/>
                <a:gd name="T86" fmla="*/ 283 w 969"/>
                <a:gd name="T87" fmla="*/ 289 h 1192"/>
                <a:gd name="T88" fmla="*/ 175 w 969"/>
                <a:gd name="T89" fmla="*/ 295 h 1192"/>
                <a:gd name="T90" fmla="*/ 12 w 969"/>
                <a:gd name="T91" fmla="*/ 487 h 1192"/>
                <a:gd name="T92" fmla="*/ 0 w 969"/>
                <a:gd name="T93" fmla="*/ 511 h 1192"/>
                <a:gd name="T94" fmla="*/ 0 w 969"/>
                <a:gd name="T95" fmla="*/ 1192 h 1192"/>
                <a:gd name="T96" fmla="*/ 96 w 969"/>
                <a:gd name="T97" fmla="*/ 1186 h 1192"/>
                <a:gd name="T98" fmla="*/ 325 w 969"/>
                <a:gd name="T99" fmla="*/ 1192 h 1192"/>
                <a:gd name="T100" fmla="*/ 325 w 969"/>
                <a:gd name="T101" fmla="*/ 1192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42 w 2176"/>
                <a:gd name="T1" fmla="*/ 771 h 1505"/>
                <a:gd name="T2" fmla="*/ 1200 w 2176"/>
                <a:gd name="T3" fmla="*/ 1239 h 1505"/>
                <a:gd name="T4" fmla="*/ 964 w 2176"/>
                <a:gd name="T5" fmla="*/ 1197 h 1505"/>
                <a:gd name="T6" fmla="*/ 729 w 2176"/>
                <a:gd name="T7" fmla="*/ 1131 h 1505"/>
                <a:gd name="T8" fmla="*/ 446 w 2176"/>
                <a:gd name="T9" fmla="*/ 1113 h 1505"/>
                <a:gd name="T10" fmla="*/ 0 w 2176"/>
                <a:gd name="T11" fmla="*/ 1083 h 1505"/>
                <a:gd name="T12" fmla="*/ 30 w 2176"/>
                <a:gd name="T13" fmla="*/ 1119 h 1505"/>
                <a:gd name="T14" fmla="*/ 500 w 2176"/>
                <a:gd name="T15" fmla="*/ 1137 h 1505"/>
                <a:gd name="T16" fmla="*/ 783 w 2176"/>
                <a:gd name="T17" fmla="*/ 1191 h 1505"/>
                <a:gd name="T18" fmla="*/ 1140 w 2176"/>
                <a:gd name="T19" fmla="*/ 1307 h 1505"/>
                <a:gd name="T20" fmla="*/ 1078 w 2176"/>
                <a:gd name="T21" fmla="*/ 1325 h 1505"/>
                <a:gd name="T22" fmla="*/ 717 w 2176"/>
                <a:gd name="T23" fmla="*/ 1511 h 1505"/>
                <a:gd name="T24" fmla="*/ 771 w 2176"/>
                <a:gd name="T25" fmla="*/ 1487 h 1505"/>
                <a:gd name="T26" fmla="*/ 869 w 2176"/>
                <a:gd name="T27" fmla="*/ 1445 h 1505"/>
                <a:gd name="T28" fmla="*/ 1030 w 2176"/>
                <a:gd name="T29" fmla="*/ 1361 h 1505"/>
                <a:gd name="T30" fmla="*/ 1224 w 2176"/>
                <a:gd name="T31" fmla="*/ 1301 h 1505"/>
                <a:gd name="T32" fmla="*/ 1277 w 2176"/>
                <a:gd name="T33" fmla="*/ 1227 h 1505"/>
                <a:gd name="T34" fmla="*/ 1646 w 2176"/>
                <a:gd name="T35" fmla="*/ 1047 h 1505"/>
                <a:gd name="T36" fmla="*/ 1947 w 2176"/>
                <a:gd name="T37" fmla="*/ 957 h 1505"/>
                <a:gd name="T38" fmla="*/ 2194 w 2176"/>
                <a:gd name="T39" fmla="*/ 825 h 1505"/>
                <a:gd name="T40" fmla="*/ 1977 w 2176"/>
                <a:gd name="T41" fmla="*/ 915 h 1505"/>
                <a:gd name="T42" fmla="*/ 1670 w 2176"/>
                <a:gd name="T43" fmla="*/ 993 h 1505"/>
                <a:gd name="T44" fmla="*/ 1351 w 2176"/>
                <a:gd name="T45" fmla="*/ 1155 h 1505"/>
                <a:gd name="T46" fmla="*/ 1513 w 2176"/>
                <a:gd name="T47" fmla="*/ 909 h 1505"/>
                <a:gd name="T48" fmla="*/ 1634 w 2176"/>
                <a:gd name="T49" fmla="*/ 547 h 1505"/>
                <a:gd name="T50" fmla="*/ 1754 w 2176"/>
                <a:gd name="T51" fmla="*/ 374 h 1505"/>
                <a:gd name="T52" fmla="*/ 1995 w 2176"/>
                <a:gd name="T53" fmla="*/ 60 h 1505"/>
                <a:gd name="T54" fmla="*/ 2019 w 2176"/>
                <a:gd name="T55" fmla="*/ 0 h 1505"/>
                <a:gd name="T56" fmla="*/ 1989 w 2176"/>
                <a:gd name="T57" fmla="*/ 0 h 1505"/>
                <a:gd name="T58" fmla="*/ 1610 w 2176"/>
                <a:gd name="T59" fmla="*/ 482 h 1505"/>
                <a:gd name="T60" fmla="*/ 1489 w 2176"/>
                <a:gd name="T61" fmla="*/ 891 h 1505"/>
                <a:gd name="T62" fmla="*/ 1265 w 2176"/>
                <a:gd name="T63" fmla="*/ 1179 h 1505"/>
                <a:gd name="T64" fmla="*/ 1140 w 2176"/>
                <a:gd name="T65" fmla="*/ 909 h 1505"/>
                <a:gd name="T66" fmla="*/ 1018 w 2176"/>
                <a:gd name="T67" fmla="*/ 542 h 1505"/>
                <a:gd name="T68" fmla="*/ 893 w 2176"/>
                <a:gd name="T69" fmla="*/ 222 h 1505"/>
                <a:gd name="T70" fmla="*/ 795 w 2176"/>
                <a:gd name="T71" fmla="*/ 0 h 1505"/>
                <a:gd name="T72" fmla="*/ 759 w 2176"/>
                <a:gd name="T73" fmla="*/ 0 h 1505"/>
                <a:gd name="T74" fmla="*/ 911 w 2176"/>
                <a:gd name="T75" fmla="*/ 356 h 1505"/>
                <a:gd name="T76" fmla="*/ 1042 w 2176"/>
                <a:gd name="T77" fmla="*/ 771 h 1505"/>
                <a:gd name="T78" fmla="*/ 1042 w 2176"/>
                <a:gd name="T79" fmla="*/ 771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3 w 813"/>
                <a:gd name="T1" fmla="*/ 566 h 804"/>
                <a:gd name="T2" fmla="*/ 331 w 813"/>
                <a:gd name="T3" fmla="*/ 440 h 804"/>
                <a:gd name="T4" fmla="*/ 650 w 813"/>
                <a:gd name="T5" fmla="*/ 218 h 804"/>
                <a:gd name="T6" fmla="*/ 819 w 813"/>
                <a:gd name="T7" fmla="*/ 0 h 804"/>
                <a:gd name="T8" fmla="*/ 681 w 813"/>
                <a:gd name="T9" fmla="*/ 150 h 804"/>
                <a:gd name="T10" fmla="*/ 146 w 813"/>
                <a:gd name="T11" fmla="*/ 506 h 804"/>
                <a:gd name="T12" fmla="*/ 0 w 813"/>
                <a:gd name="T13" fmla="*/ 736 h 804"/>
                <a:gd name="T14" fmla="*/ 0 w 813"/>
                <a:gd name="T15" fmla="*/ 808 h 804"/>
                <a:gd name="T16" fmla="*/ 163 w 813"/>
                <a:gd name="T17" fmla="*/ 566 h 804"/>
                <a:gd name="T18" fmla="*/ 163 w 813"/>
                <a:gd name="T19" fmla="*/ 566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4 w 759"/>
                <a:gd name="T1" fmla="*/ 66 h 107"/>
                <a:gd name="T2" fmla="*/ 765 w 759"/>
                <a:gd name="T3" fmla="*/ 0 h 107"/>
                <a:gd name="T4" fmla="*/ 500 w 759"/>
                <a:gd name="T5" fmla="*/ 36 h 107"/>
                <a:gd name="T6" fmla="*/ 140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4 w 759"/>
                <a:gd name="T15" fmla="*/ 66 h 107"/>
                <a:gd name="T16" fmla="*/ 464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99 w 3169"/>
                <a:gd name="T1" fmla="*/ 241 h 743"/>
                <a:gd name="T2" fmla="*/ 1748 w 3169"/>
                <a:gd name="T3" fmla="*/ 235 h 743"/>
                <a:gd name="T4" fmla="*/ 2105 w 3169"/>
                <a:gd name="T5" fmla="*/ 253 h 743"/>
                <a:gd name="T6" fmla="*/ 2525 w 3169"/>
                <a:gd name="T7" fmla="*/ 235 h 743"/>
                <a:gd name="T8" fmla="*/ 3195 w 3169"/>
                <a:gd name="T9" fmla="*/ 206 h 743"/>
                <a:gd name="T10" fmla="*/ 3141 w 3169"/>
                <a:gd name="T11" fmla="*/ 188 h 743"/>
                <a:gd name="T12" fmla="*/ 2442 w 3169"/>
                <a:gd name="T13" fmla="*/ 223 h 743"/>
                <a:gd name="T14" fmla="*/ 2019 w 3169"/>
                <a:gd name="T15" fmla="*/ 223 h 743"/>
                <a:gd name="T16" fmla="*/ 1471 w 3169"/>
                <a:gd name="T17" fmla="*/ 188 h 743"/>
                <a:gd name="T18" fmla="*/ 1555 w 3169"/>
                <a:gd name="T19" fmla="*/ 168 h 743"/>
                <a:gd name="T20" fmla="*/ 2055 w 3169"/>
                <a:gd name="T21" fmla="*/ 0 h 743"/>
                <a:gd name="T22" fmla="*/ 1977 w 3169"/>
                <a:gd name="T23" fmla="*/ 24 h 743"/>
                <a:gd name="T24" fmla="*/ 1852 w 3169"/>
                <a:gd name="T25" fmla="*/ 66 h 743"/>
                <a:gd name="T26" fmla="*/ 1616 w 3169"/>
                <a:gd name="T27" fmla="*/ 138 h 743"/>
                <a:gd name="T28" fmla="*/ 1350 w 3169"/>
                <a:gd name="T29" fmla="*/ 200 h 743"/>
                <a:gd name="T30" fmla="*/ 1278 w 3169"/>
                <a:gd name="T31" fmla="*/ 253 h 743"/>
                <a:gd name="T32" fmla="*/ 771 w 3169"/>
                <a:gd name="T33" fmla="*/ 415 h 743"/>
                <a:gd name="T34" fmla="*/ 337 w 3169"/>
                <a:gd name="T35" fmla="*/ 505 h 743"/>
                <a:gd name="T36" fmla="*/ 0 w 3169"/>
                <a:gd name="T37" fmla="*/ 621 h 743"/>
                <a:gd name="T38" fmla="*/ 301 w 3169"/>
                <a:gd name="T39" fmla="*/ 541 h 743"/>
                <a:gd name="T40" fmla="*/ 741 w 3169"/>
                <a:gd name="T41" fmla="*/ 451 h 743"/>
                <a:gd name="T42" fmla="*/ 1188 w 3169"/>
                <a:gd name="T43" fmla="*/ 313 h 743"/>
                <a:gd name="T44" fmla="*/ 989 w 3169"/>
                <a:gd name="T45" fmla="*/ 493 h 743"/>
                <a:gd name="T46" fmla="*/ 875 w 3169"/>
                <a:gd name="T47" fmla="*/ 747 h 743"/>
                <a:gd name="T48" fmla="*/ 869 w 3169"/>
                <a:gd name="T49" fmla="*/ 747 h 743"/>
                <a:gd name="T50" fmla="*/ 941 w 3169"/>
                <a:gd name="T51" fmla="*/ 747 h 743"/>
                <a:gd name="T52" fmla="*/ 1030 w 3169"/>
                <a:gd name="T53" fmla="*/ 499 h 743"/>
                <a:gd name="T54" fmla="*/ 1307 w 3169"/>
                <a:gd name="T55" fmla="*/ 283 h 743"/>
                <a:gd name="T56" fmla="*/ 1543 w 3169"/>
                <a:gd name="T57" fmla="*/ 451 h 743"/>
                <a:gd name="T58" fmla="*/ 1784 w 3169"/>
                <a:gd name="T59" fmla="*/ 681 h 743"/>
                <a:gd name="T60" fmla="*/ 1870 w 3169"/>
                <a:gd name="T61" fmla="*/ 747 h 743"/>
                <a:gd name="T62" fmla="*/ 1935 w 3169"/>
                <a:gd name="T63" fmla="*/ 747 h 743"/>
                <a:gd name="T64" fmla="*/ 1706 w 3169"/>
                <a:gd name="T65" fmla="*/ 529 h 743"/>
                <a:gd name="T66" fmla="*/ 1399 w 3169"/>
                <a:gd name="T67" fmla="*/ 241 h 743"/>
                <a:gd name="T68" fmla="*/ 1399 w 3169"/>
                <a:gd name="T69" fmla="*/ 241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3" cy="1934"/>
            </a:xfrm>
            <a:custGeom>
              <a:avLst/>
              <a:gdLst>
                <a:gd name="T0" fmla="*/ 1858 w 2153"/>
                <a:gd name="T1" fmla="*/ 855 h 1930"/>
                <a:gd name="T2" fmla="*/ 1953 w 2153"/>
                <a:gd name="T3" fmla="*/ 1023 h 1930"/>
                <a:gd name="T4" fmla="*/ 2069 w 2153"/>
                <a:gd name="T5" fmla="*/ 1172 h 1930"/>
                <a:gd name="T6" fmla="*/ 2135 w 2153"/>
                <a:gd name="T7" fmla="*/ 1252 h 1930"/>
                <a:gd name="T8" fmla="*/ 2171 w 2153"/>
                <a:gd name="T9" fmla="*/ 1300 h 1930"/>
                <a:gd name="T10" fmla="*/ 1905 w 2153"/>
                <a:gd name="T11" fmla="*/ 981 h 1930"/>
                <a:gd name="T12" fmla="*/ 1876 w 2153"/>
                <a:gd name="T13" fmla="*/ 933 h 1930"/>
                <a:gd name="T14" fmla="*/ 1796 w 2153"/>
                <a:gd name="T15" fmla="*/ 1246 h 1930"/>
                <a:gd name="T16" fmla="*/ 1784 w 2153"/>
                <a:gd name="T17" fmla="*/ 1492 h 1930"/>
                <a:gd name="T18" fmla="*/ 1834 w 2153"/>
                <a:gd name="T19" fmla="*/ 1914 h 1930"/>
                <a:gd name="T20" fmla="*/ 1803 w 2153"/>
                <a:gd name="T21" fmla="*/ 1938 h 1930"/>
                <a:gd name="T22" fmla="*/ 1760 w 2153"/>
                <a:gd name="T23" fmla="*/ 1540 h 1930"/>
                <a:gd name="T24" fmla="*/ 1742 w 2153"/>
                <a:gd name="T25" fmla="*/ 1294 h 1930"/>
                <a:gd name="T26" fmla="*/ 1778 w 2153"/>
                <a:gd name="T27" fmla="*/ 1089 h 1930"/>
                <a:gd name="T28" fmla="*/ 1784 w 2153"/>
                <a:gd name="T29" fmla="*/ 879 h 1930"/>
                <a:gd name="T30" fmla="*/ 1278 w 2153"/>
                <a:gd name="T31" fmla="*/ 1011 h 1930"/>
                <a:gd name="T32" fmla="*/ 831 w 2153"/>
                <a:gd name="T33" fmla="*/ 1136 h 1930"/>
                <a:gd name="T34" fmla="*/ 325 w 2153"/>
                <a:gd name="T35" fmla="*/ 1318 h 1930"/>
                <a:gd name="T36" fmla="*/ 18 w 2153"/>
                <a:gd name="T37" fmla="*/ 1426 h 1930"/>
                <a:gd name="T38" fmla="*/ 313 w 2153"/>
                <a:gd name="T39" fmla="*/ 1288 h 1930"/>
                <a:gd name="T40" fmla="*/ 688 w 2153"/>
                <a:gd name="T41" fmla="*/ 1148 h 1930"/>
                <a:gd name="T42" fmla="*/ 1030 w 2153"/>
                <a:gd name="T43" fmla="*/ 1041 h 1930"/>
                <a:gd name="T44" fmla="*/ 1423 w 2153"/>
                <a:gd name="T45" fmla="*/ 933 h 1930"/>
                <a:gd name="T46" fmla="*/ 1706 w 2153"/>
                <a:gd name="T47" fmla="*/ 819 h 1930"/>
                <a:gd name="T48" fmla="*/ 1345 w 2153"/>
                <a:gd name="T49" fmla="*/ 625 h 1930"/>
                <a:gd name="T50" fmla="*/ 869 w 2153"/>
                <a:gd name="T51" fmla="*/ 517 h 1930"/>
                <a:gd name="T52" fmla="*/ 229 w 2153"/>
                <a:gd name="T53" fmla="*/ 161 h 1930"/>
                <a:gd name="T54" fmla="*/ 0 w 2153"/>
                <a:gd name="T55" fmla="*/ 83 h 1930"/>
                <a:gd name="T56" fmla="*/ 331 w 2153"/>
                <a:gd name="T57" fmla="*/ 179 h 1930"/>
                <a:gd name="T58" fmla="*/ 718 w 2153"/>
                <a:gd name="T59" fmla="*/ 385 h 1930"/>
                <a:gd name="T60" fmla="*/ 941 w 2153"/>
                <a:gd name="T61" fmla="*/ 493 h 1930"/>
                <a:gd name="T62" fmla="*/ 1363 w 2153"/>
                <a:gd name="T63" fmla="*/ 595 h 1930"/>
                <a:gd name="T64" fmla="*/ 1664 w 2153"/>
                <a:gd name="T65" fmla="*/ 747 h 1930"/>
                <a:gd name="T66" fmla="*/ 1435 w 2153"/>
                <a:gd name="T67" fmla="*/ 463 h 1930"/>
                <a:gd name="T68" fmla="*/ 1296 w 2153"/>
                <a:gd name="T69" fmla="*/ 191 h 1930"/>
                <a:gd name="T70" fmla="*/ 1164 w 2153"/>
                <a:gd name="T71" fmla="*/ 0 h 1930"/>
                <a:gd name="T72" fmla="*/ 1351 w 2153"/>
                <a:gd name="T73" fmla="*/ 215 h 1930"/>
                <a:gd name="T74" fmla="*/ 1501 w 2153"/>
                <a:gd name="T75" fmla="*/ 487 h 1930"/>
                <a:gd name="T76" fmla="*/ 1760 w 2153"/>
                <a:gd name="T77" fmla="*/ 807 h 1930"/>
                <a:gd name="T78" fmla="*/ 1858 w 2153"/>
                <a:gd name="T79" fmla="*/ 855 h 1930"/>
                <a:gd name="T80" fmla="*/ 1858 w 2153"/>
                <a:gd name="T81" fmla="*/ 855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75157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742950" y="1828800"/>
            <a:ext cx="8420100" cy="17367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475158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>
          <a:xfrm>
            <a:off x="495300" y="6448425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1D7EC-EF62-44F5-9F87-E26339AB00BF}" type="datetime3">
              <a:rPr lang="en-US" altLang="en-US"/>
              <a:pPr>
                <a:defRPr/>
              </a:pPr>
              <a:t>5 April 2023</a:t>
            </a:fld>
            <a:endParaRPr lang="en-US" altLang="en-US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4770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491288"/>
            <a:ext cx="2311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95B41-5EA3-4BEF-986B-CCCD59B57A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1A2978-5EF9-476D-B4D5-A7FBB0178B2F}" type="datetime3">
              <a:rPr lang="en-US" altLang="en-US"/>
              <a:pPr>
                <a:defRPr/>
              </a:pPr>
              <a:t>5 April 2023</a:t>
            </a:fld>
            <a:endParaRPr lang="en-US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DD5AF-2EC6-44ED-AE05-91E0AB436E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7813"/>
            <a:ext cx="222885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7813"/>
            <a:ext cx="653415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185FE-7794-4415-B5F0-2CC3BD13B374}" type="datetime3">
              <a:rPr lang="en-US" altLang="en-US"/>
              <a:pPr>
                <a:defRPr/>
              </a:pPr>
              <a:t>5 April 2023</a:t>
            </a:fld>
            <a:endParaRPr lang="en-US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3EF09-7633-49EB-9DB2-0EEF3BE377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B26E1-56D6-47D6-A395-FD0770B7DC69}" type="datetime3">
              <a:rPr lang="en-US" altLang="en-US"/>
              <a:pPr>
                <a:defRPr/>
              </a:pPr>
              <a:t>5 April 2023</a:t>
            </a:fld>
            <a:endParaRPr lang="en-US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A6F41-D3B0-4764-824F-1158B0F17D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4E857B-8966-4CCA-8E38-3285E15E5724}" type="datetime3">
              <a:rPr lang="en-US" altLang="en-US"/>
              <a:pPr>
                <a:defRPr/>
              </a:pPr>
              <a:t>5 April 2023</a:t>
            </a:fld>
            <a:endParaRPr lang="en-US" alt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0EC6A-C07E-45A4-812A-5BA2F8DA6D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0E6A5-169E-4F47-8551-AD639D7E1872}" type="datetime3">
              <a:rPr lang="en-US" altLang="en-US"/>
              <a:pPr>
                <a:defRPr/>
              </a:pPr>
              <a:t>5 April 2023</a:t>
            </a:fld>
            <a:endParaRPr lang="en-US" alt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107771-2064-4F56-BF46-9F16A53895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CCB9A-3383-418E-B3D2-81ED307EF7EE}" type="datetime3">
              <a:rPr lang="en-US" altLang="en-US"/>
              <a:pPr>
                <a:defRPr/>
              </a:pPr>
              <a:t>5 April 2023</a:t>
            </a:fld>
            <a:endParaRPr lang="en-US" altLang="en-US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6F82C-BAE0-49BE-9524-337CE8BCFD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AE9CE-E38C-4DAC-AC7C-9B235187CABC}" type="datetime3">
              <a:rPr lang="en-US" altLang="en-US"/>
              <a:pPr>
                <a:defRPr/>
              </a:pPr>
              <a:t>5 April 2023</a:t>
            </a:fld>
            <a:endParaRPr lang="en-US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72723-D6D5-4F66-BA56-199DED1F3B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D61B5-5085-404B-8EA5-D5462B4498F7}" type="datetime3">
              <a:rPr lang="en-US" altLang="en-US"/>
              <a:pPr>
                <a:defRPr/>
              </a:pPr>
              <a:t>5 April 2023</a:t>
            </a:fld>
            <a:endParaRPr lang="en-US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FDE834-D3D0-4985-9507-5713B9E8E4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B71AC-D088-44B2-A79C-F8627532AD95}" type="datetime3">
              <a:rPr lang="en-US" altLang="en-US"/>
              <a:pPr>
                <a:defRPr/>
              </a:pPr>
              <a:t>5 April 2023</a:t>
            </a:fld>
            <a:endParaRPr lang="en-US" alt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A32332-3E23-4962-9A95-9763FE857B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62815-ACFD-4D10-BCC0-19542597727A}" type="datetime3">
              <a:rPr lang="en-US" altLang="en-US"/>
              <a:pPr>
                <a:defRPr/>
              </a:pPr>
              <a:t>5 April 2023</a:t>
            </a:fld>
            <a:endParaRPr lang="en-US" alt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EB8073-1AE5-46C3-9D6E-C6707FD1D5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906000" cy="6934200"/>
            <a:chOff x="0" y="0"/>
            <a:chExt cx="5760" cy="4368"/>
          </a:xfrm>
        </p:grpSpPr>
        <p:sp>
          <p:nvSpPr>
            <p:cNvPr id="47411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74 w 2123"/>
                <a:gd name="T1" fmla="*/ 933 h 1696"/>
                <a:gd name="T2" fmla="*/ 538 w 2123"/>
                <a:gd name="T3" fmla="*/ 611 h 1696"/>
                <a:gd name="T4" fmla="*/ 664 w 2123"/>
                <a:gd name="T5" fmla="*/ 354 h 1696"/>
                <a:gd name="T6" fmla="*/ 917 w 2123"/>
                <a:gd name="T7" fmla="*/ 525 h 1696"/>
                <a:gd name="T8" fmla="*/ 1202 w 2123"/>
                <a:gd name="T9" fmla="*/ 777 h 1696"/>
                <a:gd name="T10" fmla="*/ 1467 w 2123"/>
                <a:gd name="T11" fmla="*/ 992 h 1696"/>
                <a:gd name="T12" fmla="*/ 1782 w 2123"/>
                <a:gd name="T13" fmla="*/ 1216 h 1696"/>
                <a:gd name="T14" fmla="*/ 1863 w 2123"/>
                <a:gd name="T15" fmla="*/ 1264 h 1696"/>
                <a:gd name="T16" fmla="*/ 1817 w 2123"/>
                <a:gd name="T17" fmla="*/ 1212 h 1696"/>
                <a:gd name="T18" fmla="*/ 1397 w 2123"/>
                <a:gd name="T19" fmla="*/ 896 h 1696"/>
                <a:gd name="T20" fmla="*/ 1076 w 2123"/>
                <a:gd name="T21" fmla="*/ 611 h 1696"/>
                <a:gd name="T22" fmla="*/ 715 w 2123"/>
                <a:gd name="T23" fmla="*/ 294 h 1696"/>
                <a:gd name="T24" fmla="*/ 989 w 2123"/>
                <a:gd name="T25" fmla="*/ 278 h 1696"/>
                <a:gd name="T26" fmla="*/ 1272 w 2123"/>
                <a:gd name="T27" fmla="*/ 284 h 1696"/>
                <a:gd name="T28" fmla="*/ 1598 w 2123"/>
                <a:gd name="T29" fmla="*/ 240 h 1696"/>
                <a:gd name="T30" fmla="*/ 2101 w 2123"/>
                <a:gd name="T31" fmla="*/ 176 h 1696"/>
                <a:gd name="T32" fmla="*/ 2053 w 2123"/>
                <a:gd name="T33" fmla="*/ 155 h 1696"/>
                <a:gd name="T34" fmla="*/ 1527 w 2123"/>
                <a:gd name="T35" fmla="*/ 230 h 1696"/>
                <a:gd name="T36" fmla="*/ 1196 w 2123"/>
                <a:gd name="T37" fmla="*/ 246 h 1696"/>
                <a:gd name="T38" fmla="*/ 751 w 2123"/>
                <a:gd name="T39" fmla="*/ 230 h 1696"/>
                <a:gd name="T40" fmla="*/ 811 w 2123"/>
                <a:gd name="T41" fmla="*/ 203 h 1696"/>
                <a:gd name="T42" fmla="*/ 1130 w 2123"/>
                <a:gd name="T43" fmla="*/ 0 h 1696"/>
                <a:gd name="T44" fmla="*/ 1076 w 2123"/>
                <a:gd name="T45" fmla="*/ 26 h 1696"/>
                <a:gd name="T46" fmla="*/ 1000 w 2123"/>
                <a:gd name="T47" fmla="*/ 75 h 1696"/>
                <a:gd name="T48" fmla="*/ 847 w 2123"/>
                <a:gd name="T49" fmla="*/ 171 h 1696"/>
                <a:gd name="T50" fmla="*/ 664 w 2123"/>
                <a:gd name="T51" fmla="*/ 252 h 1696"/>
                <a:gd name="T52" fmla="*/ 628 w 2123"/>
                <a:gd name="T53" fmla="*/ 322 h 1696"/>
                <a:gd name="T54" fmla="*/ 301 w 2123"/>
                <a:gd name="T55" fmla="*/ 525 h 1696"/>
                <a:gd name="T56" fmla="*/ 0 w 2123"/>
                <a:gd name="T57" fmla="*/ 649 h 1696"/>
                <a:gd name="T58" fmla="*/ 0 w 2123"/>
                <a:gd name="T59" fmla="*/ 654 h 1696"/>
                <a:gd name="T60" fmla="*/ 0 w 2123"/>
                <a:gd name="T61" fmla="*/ 686 h 1696"/>
                <a:gd name="T62" fmla="*/ 295 w 2123"/>
                <a:gd name="T63" fmla="*/ 568 h 1696"/>
                <a:gd name="T64" fmla="*/ 586 w 2123"/>
                <a:gd name="T65" fmla="*/ 386 h 1696"/>
                <a:gd name="T66" fmla="*/ 502 w 2123"/>
                <a:gd name="T67" fmla="*/ 601 h 1696"/>
                <a:gd name="T68" fmla="*/ 520 w 2123"/>
                <a:gd name="T69" fmla="*/ 890 h 1696"/>
                <a:gd name="T70" fmla="*/ 456 w 2123"/>
                <a:gd name="T71" fmla="*/ 1045 h 1696"/>
                <a:gd name="T72" fmla="*/ 325 w 2123"/>
                <a:gd name="T73" fmla="*/ 1324 h 1696"/>
                <a:gd name="T74" fmla="*/ 319 w 2123"/>
                <a:gd name="T75" fmla="*/ 1517 h 1696"/>
                <a:gd name="T76" fmla="*/ 325 w 2123"/>
                <a:gd name="T77" fmla="*/ 1517 h 1696"/>
                <a:gd name="T78" fmla="*/ 343 w 2123"/>
                <a:gd name="T79" fmla="*/ 1388 h 1696"/>
                <a:gd name="T80" fmla="*/ 574 w 2123"/>
                <a:gd name="T81" fmla="*/ 933 h 1696"/>
                <a:gd name="T82" fmla="*/ 574 w 2123"/>
                <a:gd name="T83" fmla="*/ 93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5 w 969"/>
                <a:gd name="T1" fmla="*/ 1192 h 1192"/>
                <a:gd name="T2" fmla="*/ 494 w 969"/>
                <a:gd name="T3" fmla="*/ 1198 h 1192"/>
                <a:gd name="T4" fmla="*/ 584 w 969"/>
                <a:gd name="T5" fmla="*/ 1156 h 1192"/>
                <a:gd name="T6" fmla="*/ 819 w 969"/>
                <a:gd name="T7" fmla="*/ 1091 h 1192"/>
                <a:gd name="T8" fmla="*/ 941 w 969"/>
                <a:gd name="T9" fmla="*/ 1061 h 1192"/>
                <a:gd name="T10" fmla="*/ 765 w 969"/>
                <a:gd name="T11" fmla="*/ 993 h 1192"/>
                <a:gd name="T12" fmla="*/ 560 w 969"/>
                <a:gd name="T13" fmla="*/ 957 h 1192"/>
                <a:gd name="T14" fmla="*/ 199 w 969"/>
                <a:gd name="T15" fmla="*/ 975 h 1192"/>
                <a:gd name="T16" fmla="*/ 301 w 969"/>
                <a:gd name="T17" fmla="*/ 897 h 1192"/>
                <a:gd name="T18" fmla="*/ 500 w 969"/>
                <a:gd name="T19" fmla="*/ 807 h 1192"/>
                <a:gd name="T20" fmla="*/ 700 w 969"/>
                <a:gd name="T21" fmla="*/ 675 h 1192"/>
                <a:gd name="T22" fmla="*/ 706 w 969"/>
                <a:gd name="T23" fmla="*/ 675 h 1192"/>
                <a:gd name="T24" fmla="*/ 718 w 969"/>
                <a:gd name="T25" fmla="*/ 669 h 1192"/>
                <a:gd name="T26" fmla="*/ 759 w 969"/>
                <a:gd name="T27" fmla="*/ 651 h 1192"/>
                <a:gd name="T28" fmla="*/ 783 w 969"/>
                <a:gd name="T29" fmla="*/ 645 h 1192"/>
                <a:gd name="T30" fmla="*/ 795 w 969"/>
                <a:gd name="T31" fmla="*/ 633 h 1192"/>
                <a:gd name="T32" fmla="*/ 801 w 969"/>
                <a:gd name="T33" fmla="*/ 621 h 1192"/>
                <a:gd name="T34" fmla="*/ 795 w 969"/>
                <a:gd name="T35" fmla="*/ 615 h 1192"/>
                <a:gd name="T36" fmla="*/ 789 w 969"/>
                <a:gd name="T37" fmla="*/ 603 h 1192"/>
                <a:gd name="T38" fmla="*/ 789 w 969"/>
                <a:gd name="T39" fmla="*/ 577 h 1192"/>
                <a:gd name="T40" fmla="*/ 801 w 969"/>
                <a:gd name="T41" fmla="*/ 547 h 1192"/>
                <a:gd name="T42" fmla="*/ 813 w 969"/>
                <a:gd name="T43" fmla="*/ 517 h 1192"/>
                <a:gd name="T44" fmla="*/ 831 w 969"/>
                <a:gd name="T45" fmla="*/ 487 h 1192"/>
                <a:gd name="T46" fmla="*/ 843 w 969"/>
                <a:gd name="T47" fmla="*/ 457 h 1192"/>
                <a:gd name="T48" fmla="*/ 849 w 969"/>
                <a:gd name="T49" fmla="*/ 439 h 1192"/>
                <a:gd name="T50" fmla="*/ 857 w 969"/>
                <a:gd name="T51" fmla="*/ 433 h 1192"/>
                <a:gd name="T52" fmla="*/ 857 w 969"/>
                <a:gd name="T53" fmla="*/ 349 h 1192"/>
                <a:gd name="T54" fmla="*/ 857 w 969"/>
                <a:gd name="T55" fmla="*/ 343 h 1192"/>
                <a:gd name="T56" fmla="*/ 863 w 969"/>
                <a:gd name="T57" fmla="*/ 337 h 1192"/>
                <a:gd name="T58" fmla="*/ 881 w 969"/>
                <a:gd name="T59" fmla="*/ 307 h 1192"/>
                <a:gd name="T60" fmla="*/ 893 w 969"/>
                <a:gd name="T61" fmla="*/ 271 h 1192"/>
                <a:gd name="T62" fmla="*/ 905 w 969"/>
                <a:gd name="T63" fmla="*/ 241 h 1192"/>
                <a:gd name="T64" fmla="*/ 911 w 969"/>
                <a:gd name="T65" fmla="*/ 229 h 1192"/>
                <a:gd name="T66" fmla="*/ 917 w 969"/>
                <a:gd name="T67" fmla="*/ 217 h 1192"/>
                <a:gd name="T68" fmla="*/ 935 w 969"/>
                <a:gd name="T69" fmla="*/ 173 h 1192"/>
                <a:gd name="T70" fmla="*/ 953 w 969"/>
                <a:gd name="T71" fmla="*/ 137 h 1192"/>
                <a:gd name="T72" fmla="*/ 959 w 969"/>
                <a:gd name="T73" fmla="*/ 125 h 1192"/>
                <a:gd name="T74" fmla="*/ 959 w 969"/>
                <a:gd name="T75" fmla="*/ 119 h 1192"/>
                <a:gd name="T76" fmla="*/ 977 w 969"/>
                <a:gd name="T77" fmla="*/ 0 h 1192"/>
                <a:gd name="T78" fmla="*/ 953 w 969"/>
                <a:gd name="T79" fmla="*/ 47 h 1192"/>
                <a:gd name="T80" fmla="*/ 789 w 969"/>
                <a:gd name="T81" fmla="*/ 113 h 1192"/>
                <a:gd name="T82" fmla="*/ 712 w 969"/>
                <a:gd name="T83" fmla="*/ 161 h 1192"/>
                <a:gd name="T84" fmla="*/ 464 w 969"/>
                <a:gd name="T85" fmla="*/ 235 h 1192"/>
                <a:gd name="T86" fmla="*/ 283 w 969"/>
                <a:gd name="T87" fmla="*/ 289 h 1192"/>
                <a:gd name="T88" fmla="*/ 175 w 969"/>
                <a:gd name="T89" fmla="*/ 295 h 1192"/>
                <a:gd name="T90" fmla="*/ 12 w 969"/>
                <a:gd name="T91" fmla="*/ 487 h 1192"/>
                <a:gd name="T92" fmla="*/ 0 w 969"/>
                <a:gd name="T93" fmla="*/ 511 h 1192"/>
                <a:gd name="T94" fmla="*/ 0 w 969"/>
                <a:gd name="T95" fmla="*/ 1192 h 1192"/>
                <a:gd name="T96" fmla="*/ 96 w 969"/>
                <a:gd name="T97" fmla="*/ 1186 h 1192"/>
                <a:gd name="T98" fmla="*/ 325 w 969"/>
                <a:gd name="T99" fmla="*/ 1192 h 1192"/>
                <a:gd name="T100" fmla="*/ 325 w 969"/>
                <a:gd name="T101" fmla="*/ 1192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42 w 2176"/>
                <a:gd name="T1" fmla="*/ 771 h 1505"/>
                <a:gd name="T2" fmla="*/ 1200 w 2176"/>
                <a:gd name="T3" fmla="*/ 1239 h 1505"/>
                <a:gd name="T4" fmla="*/ 964 w 2176"/>
                <a:gd name="T5" fmla="*/ 1197 h 1505"/>
                <a:gd name="T6" fmla="*/ 729 w 2176"/>
                <a:gd name="T7" fmla="*/ 1131 h 1505"/>
                <a:gd name="T8" fmla="*/ 446 w 2176"/>
                <a:gd name="T9" fmla="*/ 1113 h 1505"/>
                <a:gd name="T10" fmla="*/ 0 w 2176"/>
                <a:gd name="T11" fmla="*/ 1083 h 1505"/>
                <a:gd name="T12" fmla="*/ 30 w 2176"/>
                <a:gd name="T13" fmla="*/ 1119 h 1505"/>
                <a:gd name="T14" fmla="*/ 500 w 2176"/>
                <a:gd name="T15" fmla="*/ 1137 h 1505"/>
                <a:gd name="T16" fmla="*/ 783 w 2176"/>
                <a:gd name="T17" fmla="*/ 1191 h 1505"/>
                <a:gd name="T18" fmla="*/ 1140 w 2176"/>
                <a:gd name="T19" fmla="*/ 1307 h 1505"/>
                <a:gd name="T20" fmla="*/ 1078 w 2176"/>
                <a:gd name="T21" fmla="*/ 1325 h 1505"/>
                <a:gd name="T22" fmla="*/ 717 w 2176"/>
                <a:gd name="T23" fmla="*/ 1511 h 1505"/>
                <a:gd name="T24" fmla="*/ 771 w 2176"/>
                <a:gd name="T25" fmla="*/ 1487 h 1505"/>
                <a:gd name="T26" fmla="*/ 869 w 2176"/>
                <a:gd name="T27" fmla="*/ 1445 h 1505"/>
                <a:gd name="T28" fmla="*/ 1030 w 2176"/>
                <a:gd name="T29" fmla="*/ 1361 h 1505"/>
                <a:gd name="T30" fmla="*/ 1224 w 2176"/>
                <a:gd name="T31" fmla="*/ 1301 h 1505"/>
                <a:gd name="T32" fmla="*/ 1277 w 2176"/>
                <a:gd name="T33" fmla="*/ 1227 h 1505"/>
                <a:gd name="T34" fmla="*/ 1646 w 2176"/>
                <a:gd name="T35" fmla="*/ 1047 h 1505"/>
                <a:gd name="T36" fmla="*/ 1947 w 2176"/>
                <a:gd name="T37" fmla="*/ 957 h 1505"/>
                <a:gd name="T38" fmla="*/ 2194 w 2176"/>
                <a:gd name="T39" fmla="*/ 825 h 1505"/>
                <a:gd name="T40" fmla="*/ 1977 w 2176"/>
                <a:gd name="T41" fmla="*/ 915 h 1505"/>
                <a:gd name="T42" fmla="*/ 1670 w 2176"/>
                <a:gd name="T43" fmla="*/ 993 h 1505"/>
                <a:gd name="T44" fmla="*/ 1351 w 2176"/>
                <a:gd name="T45" fmla="*/ 1155 h 1505"/>
                <a:gd name="T46" fmla="*/ 1513 w 2176"/>
                <a:gd name="T47" fmla="*/ 909 h 1505"/>
                <a:gd name="T48" fmla="*/ 1634 w 2176"/>
                <a:gd name="T49" fmla="*/ 547 h 1505"/>
                <a:gd name="T50" fmla="*/ 1754 w 2176"/>
                <a:gd name="T51" fmla="*/ 374 h 1505"/>
                <a:gd name="T52" fmla="*/ 1995 w 2176"/>
                <a:gd name="T53" fmla="*/ 60 h 1505"/>
                <a:gd name="T54" fmla="*/ 2019 w 2176"/>
                <a:gd name="T55" fmla="*/ 0 h 1505"/>
                <a:gd name="T56" fmla="*/ 1989 w 2176"/>
                <a:gd name="T57" fmla="*/ 0 h 1505"/>
                <a:gd name="T58" fmla="*/ 1610 w 2176"/>
                <a:gd name="T59" fmla="*/ 482 h 1505"/>
                <a:gd name="T60" fmla="*/ 1489 w 2176"/>
                <a:gd name="T61" fmla="*/ 891 h 1505"/>
                <a:gd name="T62" fmla="*/ 1265 w 2176"/>
                <a:gd name="T63" fmla="*/ 1179 h 1505"/>
                <a:gd name="T64" fmla="*/ 1140 w 2176"/>
                <a:gd name="T65" fmla="*/ 909 h 1505"/>
                <a:gd name="T66" fmla="*/ 1018 w 2176"/>
                <a:gd name="T67" fmla="*/ 542 h 1505"/>
                <a:gd name="T68" fmla="*/ 893 w 2176"/>
                <a:gd name="T69" fmla="*/ 222 h 1505"/>
                <a:gd name="T70" fmla="*/ 795 w 2176"/>
                <a:gd name="T71" fmla="*/ 0 h 1505"/>
                <a:gd name="T72" fmla="*/ 759 w 2176"/>
                <a:gd name="T73" fmla="*/ 0 h 1505"/>
                <a:gd name="T74" fmla="*/ 911 w 2176"/>
                <a:gd name="T75" fmla="*/ 356 h 1505"/>
                <a:gd name="T76" fmla="*/ 1042 w 2176"/>
                <a:gd name="T77" fmla="*/ 771 h 1505"/>
                <a:gd name="T78" fmla="*/ 1042 w 2176"/>
                <a:gd name="T79" fmla="*/ 771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3 w 813"/>
                <a:gd name="T1" fmla="*/ 566 h 804"/>
                <a:gd name="T2" fmla="*/ 331 w 813"/>
                <a:gd name="T3" fmla="*/ 440 h 804"/>
                <a:gd name="T4" fmla="*/ 650 w 813"/>
                <a:gd name="T5" fmla="*/ 218 h 804"/>
                <a:gd name="T6" fmla="*/ 819 w 813"/>
                <a:gd name="T7" fmla="*/ 0 h 804"/>
                <a:gd name="T8" fmla="*/ 681 w 813"/>
                <a:gd name="T9" fmla="*/ 150 h 804"/>
                <a:gd name="T10" fmla="*/ 146 w 813"/>
                <a:gd name="T11" fmla="*/ 506 h 804"/>
                <a:gd name="T12" fmla="*/ 0 w 813"/>
                <a:gd name="T13" fmla="*/ 736 h 804"/>
                <a:gd name="T14" fmla="*/ 0 w 813"/>
                <a:gd name="T15" fmla="*/ 808 h 804"/>
                <a:gd name="T16" fmla="*/ 163 w 813"/>
                <a:gd name="T17" fmla="*/ 566 h 804"/>
                <a:gd name="T18" fmla="*/ 163 w 813"/>
                <a:gd name="T19" fmla="*/ 566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4 w 759"/>
                <a:gd name="T1" fmla="*/ 66 h 107"/>
                <a:gd name="T2" fmla="*/ 765 w 759"/>
                <a:gd name="T3" fmla="*/ 0 h 107"/>
                <a:gd name="T4" fmla="*/ 500 w 759"/>
                <a:gd name="T5" fmla="*/ 36 h 107"/>
                <a:gd name="T6" fmla="*/ 140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4 w 759"/>
                <a:gd name="T15" fmla="*/ 66 h 107"/>
                <a:gd name="T16" fmla="*/ 464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99 w 3169"/>
                <a:gd name="T1" fmla="*/ 241 h 743"/>
                <a:gd name="T2" fmla="*/ 1748 w 3169"/>
                <a:gd name="T3" fmla="*/ 235 h 743"/>
                <a:gd name="T4" fmla="*/ 2105 w 3169"/>
                <a:gd name="T5" fmla="*/ 253 h 743"/>
                <a:gd name="T6" fmla="*/ 2525 w 3169"/>
                <a:gd name="T7" fmla="*/ 235 h 743"/>
                <a:gd name="T8" fmla="*/ 3195 w 3169"/>
                <a:gd name="T9" fmla="*/ 206 h 743"/>
                <a:gd name="T10" fmla="*/ 3141 w 3169"/>
                <a:gd name="T11" fmla="*/ 188 h 743"/>
                <a:gd name="T12" fmla="*/ 2442 w 3169"/>
                <a:gd name="T13" fmla="*/ 223 h 743"/>
                <a:gd name="T14" fmla="*/ 2019 w 3169"/>
                <a:gd name="T15" fmla="*/ 223 h 743"/>
                <a:gd name="T16" fmla="*/ 1471 w 3169"/>
                <a:gd name="T17" fmla="*/ 188 h 743"/>
                <a:gd name="T18" fmla="*/ 1555 w 3169"/>
                <a:gd name="T19" fmla="*/ 168 h 743"/>
                <a:gd name="T20" fmla="*/ 2055 w 3169"/>
                <a:gd name="T21" fmla="*/ 0 h 743"/>
                <a:gd name="T22" fmla="*/ 1977 w 3169"/>
                <a:gd name="T23" fmla="*/ 24 h 743"/>
                <a:gd name="T24" fmla="*/ 1852 w 3169"/>
                <a:gd name="T25" fmla="*/ 66 h 743"/>
                <a:gd name="T26" fmla="*/ 1616 w 3169"/>
                <a:gd name="T27" fmla="*/ 138 h 743"/>
                <a:gd name="T28" fmla="*/ 1350 w 3169"/>
                <a:gd name="T29" fmla="*/ 200 h 743"/>
                <a:gd name="T30" fmla="*/ 1278 w 3169"/>
                <a:gd name="T31" fmla="*/ 253 h 743"/>
                <a:gd name="T32" fmla="*/ 771 w 3169"/>
                <a:gd name="T33" fmla="*/ 415 h 743"/>
                <a:gd name="T34" fmla="*/ 337 w 3169"/>
                <a:gd name="T35" fmla="*/ 505 h 743"/>
                <a:gd name="T36" fmla="*/ 0 w 3169"/>
                <a:gd name="T37" fmla="*/ 621 h 743"/>
                <a:gd name="T38" fmla="*/ 301 w 3169"/>
                <a:gd name="T39" fmla="*/ 541 h 743"/>
                <a:gd name="T40" fmla="*/ 741 w 3169"/>
                <a:gd name="T41" fmla="*/ 451 h 743"/>
                <a:gd name="T42" fmla="*/ 1188 w 3169"/>
                <a:gd name="T43" fmla="*/ 313 h 743"/>
                <a:gd name="T44" fmla="*/ 989 w 3169"/>
                <a:gd name="T45" fmla="*/ 493 h 743"/>
                <a:gd name="T46" fmla="*/ 875 w 3169"/>
                <a:gd name="T47" fmla="*/ 747 h 743"/>
                <a:gd name="T48" fmla="*/ 869 w 3169"/>
                <a:gd name="T49" fmla="*/ 747 h 743"/>
                <a:gd name="T50" fmla="*/ 941 w 3169"/>
                <a:gd name="T51" fmla="*/ 747 h 743"/>
                <a:gd name="T52" fmla="*/ 1030 w 3169"/>
                <a:gd name="T53" fmla="*/ 499 h 743"/>
                <a:gd name="T54" fmla="*/ 1307 w 3169"/>
                <a:gd name="T55" fmla="*/ 283 h 743"/>
                <a:gd name="T56" fmla="*/ 1543 w 3169"/>
                <a:gd name="T57" fmla="*/ 451 h 743"/>
                <a:gd name="T58" fmla="*/ 1784 w 3169"/>
                <a:gd name="T59" fmla="*/ 681 h 743"/>
                <a:gd name="T60" fmla="*/ 1870 w 3169"/>
                <a:gd name="T61" fmla="*/ 747 h 743"/>
                <a:gd name="T62" fmla="*/ 1935 w 3169"/>
                <a:gd name="T63" fmla="*/ 747 h 743"/>
                <a:gd name="T64" fmla="*/ 1706 w 3169"/>
                <a:gd name="T65" fmla="*/ 529 h 743"/>
                <a:gd name="T66" fmla="*/ 1399 w 3169"/>
                <a:gd name="T67" fmla="*/ 241 h 743"/>
                <a:gd name="T68" fmla="*/ 1399 w 3169"/>
                <a:gd name="T69" fmla="*/ 241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412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47412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47412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413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hidden">
            <a:xfrm>
              <a:off x="3160" y="1860"/>
              <a:ext cx="2163" cy="1934"/>
            </a:xfrm>
            <a:custGeom>
              <a:avLst/>
              <a:gdLst>
                <a:gd name="T0" fmla="*/ 1858 w 2153"/>
                <a:gd name="T1" fmla="*/ 855 h 1930"/>
                <a:gd name="T2" fmla="*/ 1953 w 2153"/>
                <a:gd name="T3" fmla="*/ 1023 h 1930"/>
                <a:gd name="T4" fmla="*/ 2069 w 2153"/>
                <a:gd name="T5" fmla="*/ 1172 h 1930"/>
                <a:gd name="T6" fmla="*/ 2135 w 2153"/>
                <a:gd name="T7" fmla="*/ 1252 h 1930"/>
                <a:gd name="T8" fmla="*/ 2171 w 2153"/>
                <a:gd name="T9" fmla="*/ 1300 h 1930"/>
                <a:gd name="T10" fmla="*/ 1905 w 2153"/>
                <a:gd name="T11" fmla="*/ 981 h 1930"/>
                <a:gd name="T12" fmla="*/ 1876 w 2153"/>
                <a:gd name="T13" fmla="*/ 933 h 1930"/>
                <a:gd name="T14" fmla="*/ 1796 w 2153"/>
                <a:gd name="T15" fmla="*/ 1246 h 1930"/>
                <a:gd name="T16" fmla="*/ 1784 w 2153"/>
                <a:gd name="T17" fmla="*/ 1492 h 1930"/>
                <a:gd name="T18" fmla="*/ 1834 w 2153"/>
                <a:gd name="T19" fmla="*/ 1914 h 1930"/>
                <a:gd name="T20" fmla="*/ 1803 w 2153"/>
                <a:gd name="T21" fmla="*/ 1938 h 1930"/>
                <a:gd name="T22" fmla="*/ 1760 w 2153"/>
                <a:gd name="T23" fmla="*/ 1540 h 1930"/>
                <a:gd name="T24" fmla="*/ 1742 w 2153"/>
                <a:gd name="T25" fmla="*/ 1294 h 1930"/>
                <a:gd name="T26" fmla="*/ 1778 w 2153"/>
                <a:gd name="T27" fmla="*/ 1089 h 1930"/>
                <a:gd name="T28" fmla="*/ 1784 w 2153"/>
                <a:gd name="T29" fmla="*/ 879 h 1930"/>
                <a:gd name="T30" fmla="*/ 1278 w 2153"/>
                <a:gd name="T31" fmla="*/ 1011 h 1930"/>
                <a:gd name="T32" fmla="*/ 831 w 2153"/>
                <a:gd name="T33" fmla="*/ 1136 h 1930"/>
                <a:gd name="T34" fmla="*/ 325 w 2153"/>
                <a:gd name="T35" fmla="*/ 1318 h 1930"/>
                <a:gd name="T36" fmla="*/ 18 w 2153"/>
                <a:gd name="T37" fmla="*/ 1426 h 1930"/>
                <a:gd name="T38" fmla="*/ 313 w 2153"/>
                <a:gd name="T39" fmla="*/ 1288 h 1930"/>
                <a:gd name="T40" fmla="*/ 688 w 2153"/>
                <a:gd name="T41" fmla="*/ 1148 h 1930"/>
                <a:gd name="T42" fmla="*/ 1030 w 2153"/>
                <a:gd name="T43" fmla="*/ 1041 h 1930"/>
                <a:gd name="T44" fmla="*/ 1423 w 2153"/>
                <a:gd name="T45" fmla="*/ 933 h 1930"/>
                <a:gd name="T46" fmla="*/ 1706 w 2153"/>
                <a:gd name="T47" fmla="*/ 819 h 1930"/>
                <a:gd name="T48" fmla="*/ 1345 w 2153"/>
                <a:gd name="T49" fmla="*/ 625 h 1930"/>
                <a:gd name="T50" fmla="*/ 869 w 2153"/>
                <a:gd name="T51" fmla="*/ 517 h 1930"/>
                <a:gd name="T52" fmla="*/ 229 w 2153"/>
                <a:gd name="T53" fmla="*/ 161 h 1930"/>
                <a:gd name="T54" fmla="*/ 0 w 2153"/>
                <a:gd name="T55" fmla="*/ 83 h 1930"/>
                <a:gd name="T56" fmla="*/ 331 w 2153"/>
                <a:gd name="T57" fmla="*/ 179 h 1930"/>
                <a:gd name="T58" fmla="*/ 718 w 2153"/>
                <a:gd name="T59" fmla="*/ 385 h 1930"/>
                <a:gd name="T60" fmla="*/ 941 w 2153"/>
                <a:gd name="T61" fmla="*/ 493 h 1930"/>
                <a:gd name="T62" fmla="*/ 1363 w 2153"/>
                <a:gd name="T63" fmla="*/ 595 h 1930"/>
                <a:gd name="T64" fmla="*/ 1664 w 2153"/>
                <a:gd name="T65" fmla="*/ 747 h 1930"/>
                <a:gd name="T66" fmla="*/ 1435 w 2153"/>
                <a:gd name="T67" fmla="*/ 463 h 1930"/>
                <a:gd name="T68" fmla="*/ 1296 w 2153"/>
                <a:gd name="T69" fmla="*/ 191 h 1930"/>
                <a:gd name="T70" fmla="*/ 1164 w 2153"/>
                <a:gd name="T71" fmla="*/ 0 h 1930"/>
                <a:gd name="T72" fmla="*/ 1351 w 2153"/>
                <a:gd name="T73" fmla="*/ 215 h 1930"/>
                <a:gd name="T74" fmla="*/ 1501 w 2153"/>
                <a:gd name="T75" fmla="*/ 487 h 1930"/>
                <a:gd name="T76" fmla="*/ 1760 w 2153"/>
                <a:gd name="T77" fmla="*/ 807 h 1930"/>
                <a:gd name="T78" fmla="*/ 1858 w 2153"/>
                <a:gd name="T79" fmla="*/ 855 h 1930"/>
                <a:gd name="T80" fmla="*/ 1858 w 2153"/>
                <a:gd name="T81" fmla="*/ 855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74133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7813"/>
            <a:ext cx="89154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27" tIns="45713" rIns="91427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74134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307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74135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491288"/>
            <a:ext cx="23114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4D055F2A-5C47-4E49-B816-FF14314E7467}" type="datetime3">
              <a:rPr lang="en-US" altLang="en-US"/>
              <a:pPr>
                <a:defRPr/>
              </a:pPr>
              <a:t>5 April 2023</a:t>
            </a:fld>
            <a:endParaRPr lang="en-US" altLang="en-US"/>
          </a:p>
        </p:txBody>
      </p:sp>
      <p:sp>
        <p:nvSpPr>
          <p:cNvPr id="474136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462713"/>
            <a:ext cx="31369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74137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462713"/>
            <a:ext cx="23114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893ACE92-A157-4030-891A-84D287354C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131E31F-FA7E-7F28-9118-959C6C9E9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81000"/>
            <a:ext cx="8915400" cy="1143000"/>
          </a:xfrm>
        </p:spPr>
        <p:txBody>
          <a:bodyPr/>
          <a:lstStyle/>
          <a:p>
            <a:r>
              <a:rPr lang="en-US" sz="2400" dirty="0"/>
              <a:t>PHÒNG GIÁO DỤC HUYỆN VĨNH BẢO</a:t>
            </a:r>
            <a:br>
              <a:rPr lang="en-US" sz="2400" dirty="0"/>
            </a:br>
            <a:r>
              <a:rPr lang="en-US" sz="2400" dirty="0"/>
              <a:t>TRƯỜNG TIỂU HỌC HIỆP HOÀ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57768571-BA2B-C686-DA53-CB2C41CDB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                    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                            MÔN TOÁN LỚP 4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33CC"/>
                </a:solidFill>
              </a:rPr>
              <a:t>                   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33CC"/>
                </a:solidFill>
              </a:rPr>
              <a:t>                      </a:t>
            </a:r>
            <a:r>
              <a:rPr lang="en-US" sz="4400" b="1" dirty="0">
                <a:solidFill>
                  <a:srgbClr val="0033CC"/>
                </a:solidFill>
              </a:rPr>
              <a:t>HÌNH BÌNH HÀNH</a:t>
            </a:r>
          </a:p>
          <a:p>
            <a:endParaRPr lang="en-US" b="1" dirty="0">
              <a:solidFill>
                <a:srgbClr val="0033CC"/>
              </a:solidFill>
            </a:endParaRPr>
          </a:p>
          <a:p>
            <a:endParaRPr lang="en-US" b="1" dirty="0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0033CC"/>
                </a:solidFill>
              </a:rPr>
              <a:t>                       </a:t>
            </a:r>
            <a:r>
              <a:rPr lang="en-US" b="1" dirty="0" err="1">
                <a:solidFill>
                  <a:srgbClr val="785112"/>
                </a:solidFill>
              </a:rPr>
              <a:t>Giáo</a:t>
            </a:r>
            <a:r>
              <a:rPr lang="en-US" b="1" dirty="0">
                <a:solidFill>
                  <a:srgbClr val="785112"/>
                </a:solidFill>
              </a:rPr>
              <a:t> </a:t>
            </a:r>
            <a:r>
              <a:rPr lang="en-US" b="1" dirty="0" err="1">
                <a:solidFill>
                  <a:srgbClr val="785112"/>
                </a:solidFill>
              </a:rPr>
              <a:t>viên</a:t>
            </a:r>
            <a:r>
              <a:rPr lang="en-US" b="1" dirty="0">
                <a:solidFill>
                  <a:srgbClr val="785112"/>
                </a:solidFill>
              </a:rPr>
              <a:t>: Phạm Thị Giỏi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EC1DB965-40FA-7E1F-5F77-185F7A16F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5B26E1-56D6-47D6-A395-FD0770B7DC69}" type="datetime3">
              <a:rPr lang="en-US" altLang="en-US" smtClean="0"/>
              <a:pPr>
                <a:defRPr/>
              </a:pPr>
              <a:t>5 April 2023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5502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>
                <a:latin typeface="Arial"/>
              </a:rPr>
              <a:t>Hình sau là hình gì?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514600" y="1752600"/>
            <a:ext cx="4724400" cy="2895600"/>
            <a:chOff x="624" y="2112"/>
            <a:chExt cx="2016" cy="1200"/>
          </a:xfrm>
        </p:grpSpPr>
        <p:sp>
          <p:nvSpPr>
            <p:cNvPr id="3082" name="Line 4"/>
            <p:cNvSpPr>
              <a:spLocks noChangeShapeType="1"/>
            </p:cNvSpPr>
            <p:nvPr/>
          </p:nvSpPr>
          <p:spPr bwMode="auto">
            <a:xfrm flipH="1">
              <a:off x="1056" y="2112"/>
              <a:ext cx="1104" cy="19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Line 5"/>
            <p:cNvSpPr>
              <a:spLocks noChangeShapeType="1"/>
            </p:cNvSpPr>
            <p:nvPr/>
          </p:nvSpPr>
          <p:spPr bwMode="auto">
            <a:xfrm flipH="1">
              <a:off x="624" y="2304"/>
              <a:ext cx="432" cy="816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Line 6"/>
            <p:cNvSpPr>
              <a:spLocks noChangeShapeType="1"/>
            </p:cNvSpPr>
            <p:nvPr/>
          </p:nvSpPr>
          <p:spPr bwMode="auto">
            <a:xfrm>
              <a:off x="624" y="3120"/>
              <a:ext cx="2016" cy="192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Line 7"/>
            <p:cNvSpPr>
              <a:spLocks noChangeShapeType="1"/>
            </p:cNvSpPr>
            <p:nvPr/>
          </p:nvSpPr>
          <p:spPr bwMode="auto">
            <a:xfrm>
              <a:off x="2160" y="2112"/>
              <a:ext cx="480" cy="1200"/>
            </a:xfrm>
            <a:prstGeom prst="line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26345" name="Rectangle 9"/>
          <p:cNvSpPr>
            <a:spLocks noChangeArrowheads="1"/>
          </p:cNvSpPr>
          <p:nvPr/>
        </p:nvSpPr>
        <p:spPr bwMode="auto">
          <a:xfrm>
            <a:off x="3354388" y="1752600"/>
            <a:ext cx="3427412" cy="3184525"/>
          </a:xfrm>
          <a:prstGeom prst="rect">
            <a:avLst/>
          </a:prstGeom>
          <a:noFill/>
          <a:ln w="57150" algn="ctr">
            <a:solidFill>
              <a:schemeClr val="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6355" name="Line 19"/>
          <p:cNvSpPr>
            <a:spLocks noChangeShapeType="1"/>
          </p:cNvSpPr>
          <p:nvPr/>
        </p:nvSpPr>
        <p:spPr bwMode="auto">
          <a:xfrm>
            <a:off x="2743200" y="2209800"/>
            <a:ext cx="0" cy="2514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6356" name="Line 20"/>
          <p:cNvSpPr>
            <a:spLocks noChangeShapeType="1"/>
          </p:cNvSpPr>
          <p:nvPr/>
        </p:nvSpPr>
        <p:spPr bwMode="auto">
          <a:xfrm>
            <a:off x="2743200" y="2209800"/>
            <a:ext cx="4573588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6357" name="Line 21"/>
          <p:cNvSpPr>
            <a:spLocks noChangeShapeType="1"/>
          </p:cNvSpPr>
          <p:nvPr/>
        </p:nvSpPr>
        <p:spPr bwMode="auto">
          <a:xfrm>
            <a:off x="7316788" y="2209800"/>
            <a:ext cx="0" cy="251460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6358" name="Line 22"/>
          <p:cNvSpPr>
            <a:spLocks noChangeShapeType="1"/>
          </p:cNvSpPr>
          <p:nvPr/>
        </p:nvSpPr>
        <p:spPr bwMode="auto">
          <a:xfrm>
            <a:off x="2743200" y="4724400"/>
            <a:ext cx="4573588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6359" name="Rectangle 23"/>
          <p:cNvSpPr>
            <a:spLocks noChangeArrowheads="1"/>
          </p:cNvSpPr>
          <p:nvPr/>
        </p:nvSpPr>
        <p:spPr bwMode="auto">
          <a:xfrm>
            <a:off x="0" y="5029200"/>
            <a:ext cx="89154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lIns="91427" tIns="45713" rIns="91427" bIns="45713" anchor="ctr"/>
          <a:lstStyle>
            <a:lvl1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1pPr>
            <a:lvl2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2pPr>
            <a:lvl3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3pPr>
            <a:lvl4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4pPr>
            <a:lvl5pPr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altLang="en-US">
                <a:solidFill>
                  <a:schemeClr val="hlink"/>
                </a:solidFill>
                <a:latin typeface="Arial"/>
              </a:rPr>
              <a:t>Hình bình hành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2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6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6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1000"/>
                                        <p:tgtEl>
                                          <p:spTgt spid="526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2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26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26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6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6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26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26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26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26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526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526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526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526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5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3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263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263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26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26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263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263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3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26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26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8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Rot by="2220000">
                                      <p:cBhvr>
                                        <p:cTn id="77" dur="500" fill="hold"/>
                                        <p:tgtEl>
                                          <p:spTgt spid="5263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8" presetID="8" presetClass="emph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Rot by="2220000">
                                      <p:cBhvr>
                                        <p:cTn id="79" dur="500" fill="hold"/>
                                        <p:tgtEl>
                                          <p:spTgt spid="52635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0" presetID="56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441 0.00416 L 0.07494 0.03746 " pathEditMode="relative" rAng="0" ptsTypes="AA">
                                      <p:cBhvr>
                                        <p:cTn id="81" dur="500" fill="hold"/>
                                        <p:tgtEl>
                                          <p:spTgt spid="5263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00" y="170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49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57 0.01041 L -0.07398 -0.03399 " pathEditMode="relative" rAng="0" ptsTypes="AA">
                                      <p:cBhvr>
                                        <p:cTn id="83" dur="500" fill="hold"/>
                                        <p:tgtEl>
                                          <p:spTgt spid="5263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0" y="-2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26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3000" fill="hold"/>
                                        <p:tgtEl>
                                          <p:spTgt spid="526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3000" fill="hold"/>
                                        <p:tgtEl>
                                          <p:spTgt spid="526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6338" grpId="0"/>
      <p:bldP spid="526338" grpId="1"/>
      <p:bldP spid="526345" grpId="0" animBg="1"/>
      <p:bldP spid="526345" grpId="1" animBg="1"/>
      <p:bldP spid="526355" grpId="0" animBg="1"/>
      <p:bldP spid="526355" grpId="1" animBg="1"/>
      <p:bldP spid="526355" grpId="2" animBg="1"/>
      <p:bldP spid="526355" grpId="3" animBg="1"/>
      <p:bldP spid="526356" grpId="0" animBg="1"/>
      <p:bldP spid="526356" grpId="1" animBg="1"/>
      <p:bldP spid="526356" grpId="2" animBg="1"/>
      <p:bldP spid="526356" grpId="3" animBg="1"/>
      <p:bldP spid="526357" grpId="0" animBg="1"/>
      <p:bldP spid="526357" grpId="1" animBg="1"/>
      <p:bldP spid="526357" grpId="2" animBg="1"/>
      <p:bldP spid="526357" grpId="3" animBg="1"/>
      <p:bldP spid="526358" grpId="0" animBg="1"/>
      <p:bldP spid="526358" grpId="1" animBg="1"/>
      <p:bldP spid="526358" grpId="2" animBg="1"/>
      <p:bldP spid="526358" grpId="3" animBg="1"/>
      <p:bldP spid="5263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7870" name="Group 510"/>
          <p:cNvGraphicFramePr>
            <a:graphicFrameLocks noGrp="1"/>
          </p:cNvGraphicFramePr>
          <p:nvPr/>
        </p:nvGraphicFramePr>
        <p:xfrm>
          <a:off x="292100" y="457200"/>
          <a:ext cx="5113338" cy="2590800"/>
        </p:xfrm>
        <a:graphic>
          <a:graphicData uri="http://schemas.openxmlformats.org/drawingml/2006/table">
            <a:tbl>
              <a:tblPr/>
              <a:tblGrid>
                <a:gridCol w="512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095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40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9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11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64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1276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69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8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 algn="l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 algn="l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 algn="l"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 algn="l"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166" name="Text Box 101"/>
          <p:cNvSpPr txBox="1">
            <a:spLocks noChangeArrowheads="1"/>
          </p:cNvSpPr>
          <p:nvPr/>
        </p:nvSpPr>
        <p:spPr bwMode="auto">
          <a:xfrm>
            <a:off x="334963" y="854075"/>
            <a:ext cx="3505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sz="2800" b="1"/>
          </a:p>
        </p:txBody>
      </p:sp>
      <p:sp>
        <p:nvSpPr>
          <p:cNvPr id="527462" name="Line 102"/>
          <p:cNvSpPr>
            <a:spLocks noChangeShapeType="1"/>
          </p:cNvSpPr>
          <p:nvPr/>
        </p:nvSpPr>
        <p:spPr bwMode="auto">
          <a:xfrm flipV="1">
            <a:off x="833438" y="2514600"/>
            <a:ext cx="3048000" cy="9525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463" name="Line 103"/>
          <p:cNvSpPr>
            <a:spLocks noChangeShapeType="1"/>
          </p:cNvSpPr>
          <p:nvPr/>
        </p:nvSpPr>
        <p:spPr bwMode="auto">
          <a:xfrm>
            <a:off x="1824038" y="990600"/>
            <a:ext cx="3022600" cy="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464" name="Line 104"/>
          <p:cNvSpPr>
            <a:spLocks noChangeShapeType="1"/>
          </p:cNvSpPr>
          <p:nvPr/>
        </p:nvSpPr>
        <p:spPr bwMode="auto">
          <a:xfrm flipH="1">
            <a:off x="833438" y="990600"/>
            <a:ext cx="990600" cy="1524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465" name="Line 105"/>
          <p:cNvSpPr>
            <a:spLocks noChangeShapeType="1"/>
          </p:cNvSpPr>
          <p:nvPr/>
        </p:nvSpPr>
        <p:spPr bwMode="auto">
          <a:xfrm flipH="1">
            <a:off x="3881438" y="990600"/>
            <a:ext cx="990600" cy="15367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466" name="Line 106"/>
          <p:cNvSpPr>
            <a:spLocks noChangeShapeType="1"/>
          </p:cNvSpPr>
          <p:nvPr/>
        </p:nvSpPr>
        <p:spPr bwMode="auto">
          <a:xfrm flipH="1">
            <a:off x="300038" y="981075"/>
            <a:ext cx="1287462" cy="9525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467" name="Line 107"/>
          <p:cNvSpPr>
            <a:spLocks noChangeShapeType="1"/>
          </p:cNvSpPr>
          <p:nvPr/>
        </p:nvSpPr>
        <p:spPr bwMode="auto">
          <a:xfrm flipH="1">
            <a:off x="271463" y="2525713"/>
            <a:ext cx="423862" cy="3175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468" name="Line 108"/>
          <p:cNvSpPr>
            <a:spLocks noChangeShapeType="1"/>
          </p:cNvSpPr>
          <p:nvPr/>
        </p:nvSpPr>
        <p:spPr bwMode="auto">
          <a:xfrm flipH="1">
            <a:off x="4872038" y="976313"/>
            <a:ext cx="363537" cy="7937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469" name="Line 109"/>
          <p:cNvSpPr>
            <a:spLocks noChangeShapeType="1"/>
          </p:cNvSpPr>
          <p:nvPr/>
        </p:nvSpPr>
        <p:spPr bwMode="auto">
          <a:xfrm flipH="1">
            <a:off x="3881438" y="2514600"/>
            <a:ext cx="1447800" cy="0"/>
          </a:xfrm>
          <a:prstGeom prst="line">
            <a:avLst/>
          </a:prstGeom>
          <a:noFill/>
          <a:ln w="38100">
            <a:solidFill>
              <a:srgbClr val="FF0000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474" name="Text Box 114"/>
          <p:cNvSpPr txBox="1">
            <a:spLocks noChangeArrowheads="1"/>
          </p:cNvSpPr>
          <p:nvPr/>
        </p:nvSpPr>
        <p:spPr bwMode="auto">
          <a:xfrm>
            <a:off x="1366838" y="533400"/>
            <a:ext cx="377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A</a:t>
            </a:r>
          </a:p>
        </p:txBody>
      </p:sp>
      <p:sp>
        <p:nvSpPr>
          <p:cNvPr id="527475" name="Text Box 115"/>
          <p:cNvSpPr txBox="1">
            <a:spLocks noChangeArrowheads="1"/>
          </p:cNvSpPr>
          <p:nvPr/>
        </p:nvSpPr>
        <p:spPr bwMode="auto">
          <a:xfrm>
            <a:off x="5014913" y="609600"/>
            <a:ext cx="374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B</a:t>
            </a:r>
          </a:p>
        </p:txBody>
      </p:sp>
      <p:sp>
        <p:nvSpPr>
          <p:cNvPr id="527476" name="Text Box 116"/>
          <p:cNvSpPr txBox="1">
            <a:spLocks noChangeArrowheads="1"/>
          </p:cNvSpPr>
          <p:nvPr/>
        </p:nvSpPr>
        <p:spPr bwMode="auto">
          <a:xfrm>
            <a:off x="3805238" y="2514600"/>
            <a:ext cx="374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C</a:t>
            </a:r>
          </a:p>
        </p:txBody>
      </p:sp>
      <p:sp>
        <p:nvSpPr>
          <p:cNvPr id="527477" name="Text Box 117"/>
          <p:cNvSpPr txBox="1">
            <a:spLocks noChangeArrowheads="1"/>
          </p:cNvSpPr>
          <p:nvPr/>
        </p:nvSpPr>
        <p:spPr bwMode="auto">
          <a:xfrm>
            <a:off x="528638" y="2590800"/>
            <a:ext cx="376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D</a:t>
            </a:r>
          </a:p>
        </p:txBody>
      </p:sp>
      <p:sp>
        <p:nvSpPr>
          <p:cNvPr id="527538" name="Rectangle 178"/>
          <p:cNvSpPr>
            <a:spLocks noChangeArrowheads="1"/>
          </p:cNvSpPr>
          <p:nvPr/>
        </p:nvSpPr>
        <p:spPr bwMode="auto">
          <a:xfrm>
            <a:off x="-114300" y="3752850"/>
            <a:ext cx="51816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/>
          <a:lstStyle/>
          <a:p>
            <a:r>
              <a:rPr lang="en-US" altLang="en-US" sz="2400"/>
              <a:t>AB và DC là hai cạnh đối diện </a:t>
            </a:r>
          </a:p>
          <a:p>
            <a:r>
              <a:rPr lang="en-US" altLang="en-US" sz="2400"/>
              <a:t>Cạnh AB                  với cạnh DC</a:t>
            </a:r>
          </a:p>
          <a:p>
            <a:r>
              <a:rPr lang="en-US" altLang="en-US" sz="2400"/>
              <a:t>AB     DC </a:t>
            </a:r>
          </a:p>
        </p:txBody>
      </p:sp>
      <p:sp>
        <p:nvSpPr>
          <p:cNvPr id="527539" name="Rectangle 179"/>
          <p:cNvSpPr>
            <a:spLocks noChangeArrowheads="1"/>
          </p:cNvSpPr>
          <p:nvPr/>
        </p:nvSpPr>
        <p:spPr bwMode="auto">
          <a:xfrm>
            <a:off x="4872038" y="3752850"/>
            <a:ext cx="5106987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7" tIns="45713" rIns="91427" bIns="45713"/>
          <a:lstStyle/>
          <a:p>
            <a:r>
              <a:rPr lang="en-US" altLang="en-US" sz="2400"/>
              <a:t>AD và BC là hai cạnh đối diện</a:t>
            </a:r>
          </a:p>
          <a:p>
            <a:r>
              <a:rPr lang="en-US" altLang="en-US" sz="2400"/>
              <a:t>Cạnh AD                  với cạnh BC</a:t>
            </a:r>
          </a:p>
          <a:p>
            <a:r>
              <a:rPr lang="en-US" altLang="en-US" sz="2400"/>
              <a:t>AD     BC</a:t>
            </a:r>
          </a:p>
        </p:txBody>
      </p:sp>
      <p:sp>
        <p:nvSpPr>
          <p:cNvPr id="527545" name="Line 185"/>
          <p:cNvSpPr>
            <a:spLocks noChangeShapeType="1"/>
          </p:cNvSpPr>
          <p:nvPr/>
        </p:nvSpPr>
        <p:spPr bwMode="auto">
          <a:xfrm>
            <a:off x="4953000" y="3852863"/>
            <a:ext cx="0" cy="1219200"/>
          </a:xfrm>
          <a:prstGeom prst="line">
            <a:avLst/>
          </a:prstGeom>
          <a:noFill/>
          <a:ln w="28575">
            <a:solidFill>
              <a:srgbClr val="DFDA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547" name="Text Box 187"/>
          <p:cNvSpPr txBox="1">
            <a:spLocks noChangeArrowheads="1"/>
          </p:cNvSpPr>
          <p:nvPr/>
        </p:nvSpPr>
        <p:spPr bwMode="auto">
          <a:xfrm>
            <a:off x="0" y="5257800"/>
            <a:ext cx="9906000" cy="1176338"/>
          </a:xfrm>
          <a:prstGeom prst="rect">
            <a:avLst/>
          </a:prstGeom>
          <a:noFill/>
          <a:ln w="88900" cmpd="thinThick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</a:rPr>
              <a:t>Hình bình hành có hai cặp cạnh đối diện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b="1">
                <a:solidFill>
                  <a:schemeClr val="hlink"/>
                </a:solidFill>
              </a:rPr>
              <a:t>song song và bằng nhau</a:t>
            </a:r>
          </a:p>
        </p:txBody>
      </p:sp>
      <p:sp>
        <p:nvSpPr>
          <p:cNvPr id="527548" name="Text Box 188"/>
          <p:cNvSpPr txBox="1">
            <a:spLocks noChangeArrowheads="1"/>
          </p:cNvSpPr>
          <p:nvPr/>
        </p:nvSpPr>
        <p:spPr bwMode="auto">
          <a:xfrm>
            <a:off x="866775" y="4114800"/>
            <a:ext cx="2743200" cy="46196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song song</a:t>
            </a:r>
          </a:p>
        </p:txBody>
      </p:sp>
      <p:sp>
        <p:nvSpPr>
          <p:cNvPr id="527549" name="Text Box 189"/>
          <p:cNvSpPr txBox="1">
            <a:spLocks noChangeArrowheads="1"/>
          </p:cNvSpPr>
          <p:nvPr/>
        </p:nvSpPr>
        <p:spPr bwMode="auto">
          <a:xfrm>
            <a:off x="5824538" y="4114800"/>
            <a:ext cx="2743200" cy="46196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song song</a:t>
            </a:r>
          </a:p>
        </p:txBody>
      </p:sp>
      <p:sp>
        <p:nvSpPr>
          <p:cNvPr id="527550" name="Text Box 190"/>
          <p:cNvSpPr txBox="1">
            <a:spLocks noChangeArrowheads="1"/>
          </p:cNvSpPr>
          <p:nvPr/>
        </p:nvSpPr>
        <p:spPr bwMode="auto">
          <a:xfrm>
            <a:off x="2057400" y="4605338"/>
            <a:ext cx="838200" cy="461962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=</a:t>
            </a:r>
          </a:p>
        </p:txBody>
      </p:sp>
      <p:sp>
        <p:nvSpPr>
          <p:cNvPr id="527551" name="Text Box 191"/>
          <p:cNvSpPr txBox="1">
            <a:spLocks noChangeArrowheads="1"/>
          </p:cNvSpPr>
          <p:nvPr/>
        </p:nvSpPr>
        <p:spPr bwMode="auto">
          <a:xfrm>
            <a:off x="7029450" y="4610100"/>
            <a:ext cx="838200" cy="46196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=</a:t>
            </a:r>
          </a:p>
        </p:txBody>
      </p:sp>
      <p:sp>
        <p:nvSpPr>
          <p:cNvPr id="527552" name="Text Box 192"/>
          <p:cNvSpPr txBox="1">
            <a:spLocks noChangeArrowheads="1"/>
          </p:cNvSpPr>
          <p:nvPr/>
        </p:nvSpPr>
        <p:spPr bwMode="auto">
          <a:xfrm>
            <a:off x="0" y="3048000"/>
            <a:ext cx="4572000" cy="461963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0033CC"/>
                </a:solidFill>
              </a:rPr>
              <a:t>Hình bình hành ABCD có:</a:t>
            </a:r>
          </a:p>
        </p:txBody>
      </p:sp>
      <p:sp>
        <p:nvSpPr>
          <p:cNvPr id="527554" name="Line 194"/>
          <p:cNvSpPr>
            <a:spLocks noChangeShapeType="1"/>
          </p:cNvSpPr>
          <p:nvPr/>
        </p:nvSpPr>
        <p:spPr bwMode="auto">
          <a:xfrm flipH="1">
            <a:off x="1824038" y="457200"/>
            <a:ext cx="346075" cy="533400"/>
          </a:xfrm>
          <a:prstGeom prst="line">
            <a:avLst/>
          </a:prstGeom>
          <a:noFill/>
          <a:ln w="38100">
            <a:solidFill>
              <a:srgbClr val="0033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555" name="Line 195"/>
          <p:cNvSpPr>
            <a:spLocks noChangeShapeType="1"/>
          </p:cNvSpPr>
          <p:nvPr/>
        </p:nvSpPr>
        <p:spPr bwMode="auto">
          <a:xfrm flipH="1">
            <a:off x="447675" y="2533650"/>
            <a:ext cx="347663" cy="533400"/>
          </a:xfrm>
          <a:prstGeom prst="line">
            <a:avLst/>
          </a:prstGeom>
          <a:noFill/>
          <a:ln w="38100">
            <a:solidFill>
              <a:srgbClr val="0033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556" name="Line 196"/>
          <p:cNvSpPr>
            <a:spLocks noChangeShapeType="1"/>
          </p:cNvSpPr>
          <p:nvPr/>
        </p:nvSpPr>
        <p:spPr bwMode="auto">
          <a:xfrm flipH="1">
            <a:off x="4886325" y="471488"/>
            <a:ext cx="346075" cy="533400"/>
          </a:xfrm>
          <a:prstGeom prst="line">
            <a:avLst/>
          </a:prstGeom>
          <a:noFill/>
          <a:ln w="38100">
            <a:solidFill>
              <a:srgbClr val="0033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557" name="Line 197"/>
          <p:cNvSpPr>
            <a:spLocks noChangeShapeType="1"/>
          </p:cNvSpPr>
          <p:nvPr/>
        </p:nvSpPr>
        <p:spPr bwMode="auto">
          <a:xfrm flipH="1">
            <a:off x="3509963" y="2547938"/>
            <a:ext cx="346075" cy="533400"/>
          </a:xfrm>
          <a:prstGeom prst="line">
            <a:avLst/>
          </a:prstGeom>
          <a:noFill/>
          <a:ln w="38100">
            <a:solidFill>
              <a:srgbClr val="0033CC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98"/>
          <p:cNvGrpSpPr>
            <a:grpSpLocks/>
          </p:cNvGrpSpPr>
          <p:nvPr/>
        </p:nvGrpSpPr>
        <p:grpSpPr bwMode="auto">
          <a:xfrm rot="-5562678">
            <a:off x="-1223963" y="-3919537"/>
            <a:ext cx="9815513" cy="5605462"/>
            <a:chOff x="1061" y="2478"/>
            <a:chExt cx="4834" cy="2771"/>
          </a:xfrm>
        </p:grpSpPr>
        <p:sp>
          <p:nvSpPr>
            <p:cNvPr id="4201" name="Rectangle 199"/>
            <p:cNvSpPr>
              <a:spLocks noChangeArrowheads="1"/>
            </p:cNvSpPr>
            <p:nvPr/>
          </p:nvSpPr>
          <p:spPr bwMode="auto">
            <a:xfrm rot="2114198">
              <a:off x="1061" y="3686"/>
              <a:ext cx="4834" cy="590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800"/>
            </a:p>
          </p:txBody>
        </p:sp>
        <p:grpSp>
          <p:nvGrpSpPr>
            <p:cNvPr id="4202" name="Group 200"/>
            <p:cNvGrpSpPr>
              <a:grpSpLocks/>
            </p:cNvGrpSpPr>
            <p:nvPr/>
          </p:nvGrpSpPr>
          <p:grpSpPr bwMode="auto">
            <a:xfrm rot="2114198">
              <a:off x="1645" y="2511"/>
              <a:ext cx="454" cy="181"/>
              <a:chOff x="2154" y="3339"/>
              <a:chExt cx="454" cy="181"/>
            </a:xfrm>
          </p:grpSpPr>
          <p:sp>
            <p:nvSpPr>
              <p:cNvPr id="4336" name="Line 201"/>
              <p:cNvSpPr>
                <a:spLocks noChangeShapeType="1"/>
              </p:cNvSpPr>
              <p:nvPr/>
            </p:nvSpPr>
            <p:spPr bwMode="auto">
              <a:xfrm>
                <a:off x="2154" y="3339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7" name="Line 202"/>
              <p:cNvSpPr>
                <a:spLocks noChangeShapeType="1"/>
              </p:cNvSpPr>
              <p:nvPr/>
            </p:nvSpPr>
            <p:spPr bwMode="auto">
              <a:xfrm>
                <a:off x="2200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8" name="Line 203"/>
              <p:cNvSpPr>
                <a:spLocks noChangeShapeType="1"/>
              </p:cNvSpPr>
              <p:nvPr/>
            </p:nvSpPr>
            <p:spPr bwMode="auto">
              <a:xfrm>
                <a:off x="2154" y="3339"/>
                <a:ext cx="45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9" name="Line 204"/>
              <p:cNvSpPr>
                <a:spLocks noChangeShapeType="1"/>
              </p:cNvSpPr>
              <p:nvPr/>
            </p:nvSpPr>
            <p:spPr bwMode="auto">
              <a:xfrm>
                <a:off x="2245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0" name="Line 205"/>
              <p:cNvSpPr>
                <a:spLocks noChangeShapeType="1"/>
              </p:cNvSpPr>
              <p:nvPr/>
            </p:nvSpPr>
            <p:spPr bwMode="auto">
              <a:xfrm>
                <a:off x="2291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1" name="Line 206"/>
              <p:cNvSpPr>
                <a:spLocks noChangeShapeType="1"/>
              </p:cNvSpPr>
              <p:nvPr/>
            </p:nvSpPr>
            <p:spPr bwMode="auto">
              <a:xfrm>
                <a:off x="2336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2" name="Line 207"/>
              <p:cNvSpPr>
                <a:spLocks noChangeShapeType="1"/>
              </p:cNvSpPr>
              <p:nvPr/>
            </p:nvSpPr>
            <p:spPr bwMode="auto">
              <a:xfrm>
                <a:off x="2381" y="3339"/>
                <a:ext cx="0" cy="1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3" name="Line 208"/>
              <p:cNvSpPr>
                <a:spLocks noChangeShapeType="1"/>
              </p:cNvSpPr>
              <p:nvPr/>
            </p:nvSpPr>
            <p:spPr bwMode="auto">
              <a:xfrm>
                <a:off x="2426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4" name="Line 209"/>
              <p:cNvSpPr>
                <a:spLocks noChangeShapeType="1"/>
              </p:cNvSpPr>
              <p:nvPr/>
            </p:nvSpPr>
            <p:spPr bwMode="auto">
              <a:xfrm>
                <a:off x="2471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5" name="Line 210"/>
              <p:cNvSpPr>
                <a:spLocks noChangeShapeType="1"/>
              </p:cNvSpPr>
              <p:nvPr/>
            </p:nvSpPr>
            <p:spPr bwMode="auto">
              <a:xfrm>
                <a:off x="2517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6" name="Line 211"/>
              <p:cNvSpPr>
                <a:spLocks noChangeShapeType="1"/>
              </p:cNvSpPr>
              <p:nvPr/>
            </p:nvSpPr>
            <p:spPr bwMode="auto">
              <a:xfrm>
                <a:off x="2562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47" name="Line 212"/>
              <p:cNvSpPr>
                <a:spLocks noChangeShapeType="1"/>
              </p:cNvSpPr>
              <p:nvPr/>
            </p:nvSpPr>
            <p:spPr bwMode="auto">
              <a:xfrm>
                <a:off x="2608" y="3339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03" name="Group 213"/>
            <p:cNvGrpSpPr>
              <a:grpSpLocks/>
            </p:cNvGrpSpPr>
            <p:nvPr/>
          </p:nvGrpSpPr>
          <p:grpSpPr bwMode="auto">
            <a:xfrm rot="2114198">
              <a:off x="2021" y="2769"/>
              <a:ext cx="454" cy="181"/>
              <a:chOff x="2154" y="3339"/>
              <a:chExt cx="454" cy="181"/>
            </a:xfrm>
          </p:grpSpPr>
          <p:sp>
            <p:nvSpPr>
              <p:cNvPr id="4324" name="Line 214"/>
              <p:cNvSpPr>
                <a:spLocks noChangeShapeType="1"/>
              </p:cNvSpPr>
              <p:nvPr/>
            </p:nvSpPr>
            <p:spPr bwMode="auto">
              <a:xfrm>
                <a:off x="2154" y="3339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5" name="Line 215"/>
              <p:cNvSpPr>
                <a:spLocks noChangeShapeType="1"/>
              </p:cNvSpPr>
              <p:nvPr/>
            </p:nvSpPr>
            <p:spPr bwMode="auto">
              <a:xfrm>
                <a:off x="2200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6" name="Line 216"/>
              <p:cNvSpPr>
                <a:spLocks noChangeShapeType="1"/>
              </p:cNvSpPr>
              <p:nvPr/>
            </p:nvSpPr>
            <p:spPr bwMode="auto">
              <a:xfrm>
                <a:off x="2154" y="3339"/>
                <a:ext cx="45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7" name="Line 217"/>
              <p:cNvSpPr>
                <a:spLocks noChangeShapeType="1"/>
              </p:cNvSpPr>
              <p:nvPr/>
            </p:nvSpPr>
            <p:spPr bwMode="auto">
              <a:xfrm>
                <a:off x="2245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8" name="Line 218"/>
              <p:cNvSpPr>
                <a:spLocks noChangeShapeType="1"/>
              </p:cNvSpPr>
              <p:nvPr/>
            </p:nvSpPr>
            <p:spPr bwMode="auto">
              <a:xfrm>
                <a:off x="2291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9" name="Line 219"/>
              <p:cNvSpPr>
                <a:spLocks noChangeShapeType="1"/>
              </p:cNvSpPr>
              <p:nvPr/>
            </p:nvSpPr>
            <p:spPr bwMode="auto">
              <a:xfrm>
                <a:off x="2336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0" name="Line 220"/>
              <p:cNvSpPr>
                <a:spLocks noChangeShapeType="1"/>
              </p:cNvSpPr>
              <p:nvPr/>
            </p:nvSpPr>
            <p:spPr bwMode="auto">
              <a:xfrm>
                <a:off x="2381" y="3339"/>
                <a:ext cx="0" cy="1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1" name="Line 221"/>
              <p:cNvSpPr>
                <a:spLocks noChangeShapeType="1"/>
              </p:cNvSpPr>
              <p:nvPr/>
            </p:nvSpPr>
            <p:spPr bwMode="auto">
              <a:xfrm>
                <a:off x="2426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2" name="Line 222"/>
              <p:cNvSpPr>
                <a:spLocks noChangeShapeType="1"/>
              </p:cNvSpPr>
              <p:nvPr/>
            </p:nvSpPr>
            <p:spPr bwMode="auto">
              <a:xfrm>
                <a:off x="2471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3" name="Line 223"/>
              <p:cNvSpPr>
                <a:spLocks noChangeShapeType="1"/>
              </p:cNvSpPr>
              <p:nvPr/>
            </p:nvSpPr>
            <p:spPr bwMode="auto">
              <a:xfrm>
                <a:off x="2517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4" name="Line 224"/>
              <p:cNvSpPr>
                <a:spLocks noChangeShapeType="1"/>
              </p:cNvSpPr>
              <p:nvPr/>
            </p:nvSpPr>
            <p:spPr bwMode="auto">
              <a:xfrm>
                <a:off x="2562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35" name="Line 225"/>
              <p:cNvSpPr>
                <a:spLocks noChangeShapeType="1"/>
              </p:cNvSpPr>
              <p:nvPr/>
            </p:nvSpPr>
            <p:spPr bwMode="auto">
              <a:xfrm>
                <a:off x="2608" y="3339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04" name="Group 226"/>
            <p:cNvGrpSpPr>
              <a:grpSpLocks/>
            </p:cNvGrpSpPr>
            <p:nvPr/>
          </p:nvGrpSpPr>
          <p:grpSpPr bwMode="auto">
            <a:xfrm rot="2114198">
              <a:off x="2392" y="3031"/>
              <a:ext cx="454" cy="181"/>
              <a:chOff x="2154" y="3339"/>
              <a:chExt cx="454" cy="181"/>
            </a:xfrm>
          </p:grpSpPr>
          <p:sp>
            <p:nvSpPr>
              <p:cNvPr id="4312" name="Line 227"/>
              <p:cNvSpPr>
                <a:spLocks noChangeShapeType="1"/>
              </p:cNvSpPr>
              <p:nvPr/>
            </p:nvSpPr>
            <p:spPr bwMode="auto">
              <a:xfrm>
                <a:off x="2154" y="3339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3" name="Line 228"/>
              <p:cNvSpPr>
                <a:spLocks noChangeShapeType="1"/>
              </p:cNvSpPr>
              <p:nvPr/>
            </p:nvSpPr>
            <p:spPr bwMode="auto">
              <a:xfrm>
                <a:off x="2200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4" name="Line 229"/>
              <p:cNvSpPr>
                <a:spLocks noChangeShapeType="1"/>
              </p:cNvSpPr>
              <p:nvPr/>
            </p:nvSpPr>
            <p:spPr bwMode="auto">
              <a:xfrm>
                <a:off x="2154" y="3339"/>
                <a:ext cx="45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5" name="Line 230"/>
              <p:cNvSpPr>
                <a:spLocks noChangeShapeType="1"/>
              </p:cNvSpPr>
              <p:nvPr/>
            </p:nvSpPr>
            <p:spPr bwMode="auto">
              <a:xfrm>
                <a:off x="2245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6" name="Line 231"/>
              <p:cNvSpPr>
                <a:spLocks noChangeShapeType="1"/>
              </p:cNvSpPr>
              <p:nvPr/>
            </p:nvSpPr>
            <p:spPr bwMode="auto">
              <a:xfrm>
                <a:off x="2291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7" name="Line 232"/>
              <p:cNvSpPr>
                <a:spLocks noChangeShapeType="1"/>
              </p:cNvSpPr>
              <p:nvPr/>
            </p:nvSpPr>
            <p:spPr bwMode="auto">
              <a:xfrm>
                <a:off x="2336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8" name="Line 233"/>
              <p:cNvSpPr>
                <a:spLocks noChangeShapeType="1"/>
              </p:cNvSpPr>
              <p:nvPr/>
            </p:nvSpPr>
            <p:spPr bwMode="auto">
              <a:xfrm>
                <a:off x="2381" y="3339"/>
                <a:ext cx="0" cy="1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9" name="Line 234"/>
              <p:cNvSpPr>
                <a:spLocks noChangeShapeType="1"/>
              </p:cNvSpPr>
              <p:nvPr/>
            </p:nvSpPr>
            <p:spPr bwMode="auto">
              <a:xfrm>
                <a:off x="2426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0" name="Line 235"/>
              <p:cNvSpPr>
                <a:spLocks noChangeShapeType="1"/>
              </p:cNvSpPr>
              <p:nvPr/>
            </p:nvSpPr>
            <p:spPr bwMode="auto">
              <a:xfrm>
                <a:off x="2471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1" name="Line 236"/>
              <p:cNvSpPr>
                <a:spLocks noChangeShapeType="1"/>
              </p:cNvSpPr>
              <p:nvPr/>
            </p:nvSpPr>
            <p:spPr bwMode="auto">
              <a:xfrm>
                <a:off x="2517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2" name="Line 237"/>
              <p:cNvSpPr>
                <a:spLocks noChangeShapeType="1"/>
              </p:cNvSpPr>
              <p:nvPr/>
            </p:nvSpPr>
            <p:spPr bwMode="auto">
              <a:xfrm>
                <a:off x="2562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23" name="Line 238"/>
              <p:cNvSpPr>
                <a:spLocks noChangeShapeType="1"/>
              </p:cNvSpPr>
              <p:nvPr/>
            </p:nvSpPr>
            <p:spPr bwMode="auto">
              <a:xfrm>
                <a:off x="2608" y="3339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05" name="Group 239"/>
            <p:cNvGrpSpPr>
              <a:grpSpLocks/>
            </p:cNvGrpSpPr>
            <p:nvPr/>
          </p:nvGrpSpPr>
          <p:grpSpPr bwMode="auto">
            <a:xfrm rot="2114198">
              <a:off x="2763" y="3292"/>
              <a:ext cx="454" cy="181"/>
              <a:chOff x="2154" y="3339"/>
              <a:chExt cx="454" cy="181"/>
            </a:xfrm>
          </p:grpSpPr>
          <p:sp>
            <p:nvSpPr>
              <p:cNvPr id="4300" name="Line 240"/>
              <p:cNvSpPr>
                <a:spLocks noChangeShapeType="1"/>
              </p:cNvSpPr>
              <p:nvPr/>
            </p:nvSpPr>
            <p:spPr bwMode="auto">
              <a:xfrm>
                <a:off x="2154" y="3339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1" name="Line 241"/>
              <p:cNvSpPr>
                <a:spLocks noChangeShapeType="1"/>
              </p:cNvSpPr>
              <p:nvPr/>
            </p:nvSpPr>
            <p:spPr bwMode="auto">
              <a:xfrm>
                <a:off x="2200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" name="Line 242"/>
              <p:cNvSpPr>
                <a:spLocks noChangeShapeType="1"/>
              </p:cNvSpPr>
              <p:nvPr/>
            </p:nvSpPr>
            <p:spPr bwMode="auto">
              <a:xfrm>
                <a:off x="2154" y="3339"/>
                <a:ext cx="45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3" name="Line 243"/>
              <p:cNvSpPr>
                <a:spLocks noChangeShapeType="1"/>
              </p:cNvSpPr>
              <p:nvPr/>
            </p:nvSpPr>
            <p:spPr bwMode="auto">
              <a:xfrm>
                <a:off x="2245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" name="Line 244"/>
              <p:cNvSpPr>
                <a:spLocks noChangeShapeType="1"/>
              </p:cNvSpPr>
              <p:nvPr/>
            </p:nvSpPr>
            <p:spPr bwMode="auto">
              <a:xfrm>
                <a:off x="2291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5" name="Line 245"/>
              <p:cNvSpPr>
                <a:spLocks noChangeShapeType="1"/>
              </p:cNvSpPr>
              <p:nvPr/>
            </p:nvSpPr>
            <p:spPr bwMode="auto">
              <a:xfrm>
                <a:off x="2336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6" name="Line 246"/>
              <p:cNvSpPr>
                <a:spLocks noChangeShapeType="1"/>
              </p:cNvSpPr>
              <p:nvPr/>
            </p:nvSpPr>
            <p:spPr bwMode="auto">
              <a:xfrm>
                <a:off x="2381" y="3339"/>
                <a:ext cx="0" cy="1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7" name="Line 247"/>
              <p:cNvSpPr>
                <a:spLocks noChangeShapeType="1"/>
              </p:cNvSpPr>
              <p:nvPr/>
            </p:nvSpPr>
            <p:spPr bwMode="auto">
              <a:xfrm>
                <a:off x="2426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8" name="Line 248"/>
              <p:cNvSpPr>
                <a:spLocks noChangeShapeType="1"/>
              </p:cNvSpPr>
              <p:nvPr/>
            </p:nvSpPr>
            <p:spPr bwMode="auto">
              <a:xfrm>
                <a:off x="2471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9" name="Line 249"/>
              <p:cNvSpPr>
                <a:spLocks noChangeShapeType="1"/>
              </p:cNvSpPr>
              <p:nvPr/>
            </p:nvSpPr>
            <p:spPr bwMode="auto">
              <a:xfrm>
                <a:off x="2517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0" name="Line 250"/>
              <p:cNvSpPr>
                <a:spLocks noChangeShapeType="1"/>
              </p:cNvSpPr>
              <p:nvPr/>
            </p:nvSpPr>
            <p:spPr bwMode="auto">
              <a:xfrm>
                <a:off x="2562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11" name="Line 251"/>
              <p:cNvSpPr>
                <a:spLocks noChangeShapeType="1"/>
              </p:cNvSpPr>
              <p:nvPr/>
            </p:nvSpPr>
            <p:spPr bwMode="auto">
              <a:xfrm>
                <a:off x="2608" y="3339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206" name="Group 252"/>
            <p:cNvGrpSpPr>
              <a:grpSpLocks/>
            </p:cNvGrpSpPr>
            <p:nvPr/>
          </p:nvGrpSpPr>
          <p:grpSpPr bwMode="auto">
            <a:xfrm rot="2114198">
              <a:off x="3134" y="3554"/>
              <a:ext cx="454" cy="181"/>
              <a:chOff x="2154" y="3339"/>
              <a:chExt cx="454" cy="181"/>
            </a:xfrm>
          </p:grpSpPr>
          <p:sp>
            <p:nvSpPr>
              <p:cNvPr id="4288" name="Line 253"/>
              <p:cNvSpPr>
                <a:spLocks noChangeShapeType="1"/>
              </p:cNvSpPr>
              <p:nvPr/>
            </p:nvSpPr>
            <p:spPr bwMode="auto">
              <a:xfrm>
                <a:off x="2154" y="3339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89" name="Line 254"/>
              <p:cNvSpPr>
                <a:spLocks noChangeShapeType="1"/>
              </p:cNvSpPr>
              <p:nvPr/>
            </p:nvSpPr>
            <p:spPr bwMode="auto">
              <a:xfrm>
                <a:off x="2200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0" name="Line 255"/>
              <p:cNvSpPr>
                <a:spLocks noChangeShapeType="1"/>
              </p:cNvSpPr>
              <p:nvPr/>
            </p:nvSpPr>
            <p:spPr bwMode="auto">
              <a:xfrm>
                <a:off x="2154" y="3339"/>
                <a:ext cx="45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1" name="Line 256"/>
              <p:cNvSpPr>
                <a:spLocks noChangeShapeType="1"/>
              </p:cNvSpPr>
              <p:nvPr/>
            </p:nvSpPr>
            <p:spPr bwMode="auto">
              <a:xfrm>
                <a:off x="2245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2" name="Line 257"/>
              <p:cNvSpPr>
                <a:spLocks noChangeShapeType="1"/>
              </p:cNvSpPr>
              <p:nvPr/>
            </p:nvSpPr>
            <p:spPr bwMode="auto">
              <a:xfrm>
                <a:off x="2291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3" name="Line 258"/>
              <p:cNvSpPr>
                <a:spLocks noChangeShapeType="1"/>
              </p:cNvSpPr>
              <p:nvPr/>
            </p:nvSpPr>
            <p:spPr bwMode="auto">
              <a:xfrm>
                <a:off x="2336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4" name="Line 259"/>
              <p:cNvSpPr>
                <a:spLocks noChangeShapeType="1"/>
              </p:cNvSpPr>
              <p:nvPr/>
            </p:nvSpPr>
            <p:spPr bwMode="auto">
              <a:xfrm>
                <a:off x="2381" y="3339"/>
                <a:ext cx="0" cy="1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5" name="Line 260"/>
              <p:cNvSpPr>
                <a:spLocks noChangeShapeType="1"/>
              </p:cNvSpPr>
              <p:nvPr/>
            </p:nvSpPr>
            <p:spPr bwMode="auto">
              <a:xfrm>
                <a:off x="2426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6" name="Line 261"/>
              <p:cNvSpPr>
                <a:spLocks noChangeShapeType="1"/>
              </p:cNvSpPr>
              <p:nvPr/>
            </p:nvSpPr>
            <p:spPr bwMode="auto">
              <a:xfrm>
                <a:off x="2471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7" name="Line 262"/>
              <p:cNvSpPr>
                <a:spLocks noChangeShapeType="1"/>
              </p:cNvSpPr>
              <p:nvPr/>
            </p:nvSpPr>
            <p:spPr bwMode="auto">
              <a:xfrm>
                <a:off x="2517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8" name="Line 263"/>
              <p:cNvSpPr>
                <a:spLocks noChangeShapeType="1"/>
              </p:cNvSpPr>
              <p:nvPr/>
            </p:nvSpPr>
            <p:spPr bwMode="auto">
              <a:xfrm>
                <a:off x="2562" y="3339"/>
                <a:ext cx="0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99" name="Line 264"/>
              <p:cNvSpPr>
                <a:spLocks noChangeShapeType="1"/>
              </p:cNvSpPr>
              <p:nvPr/>
            </p:nvSpPr>
            <p:spPr bwMode="auto">
              <a:xfrm>
                <a:off x="2608" y="3339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207" name="Text Box 265"/>
            <p:cNvSpPr txBox="1">
              <a:spLocks noChangeArrowheads="1"/>
            </p:cNvSpPr>
            <p:nvPr/>
          </p:nvSpPr>
          <p:spPr bwMode="auto">
            <a:xfrm rot="2114198">
              <a:off x="1540" y="2478"/>
              <a:ext cx="140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vi-VN" altLang="en-US" sz="1400">
                  <a:cs typeface="Times New Roman" pitchFamily="18" charset="0"/>
                </a:rPr>
                <a:t>0</a:t>
              </a:r>
              <a:endParaRPr lang="en-US" altLang="en-US" sz="1400">
                <a:cs typeface="Times New Roman" pitchFamily="18" charset="0"/>
              </a:endParaRPr>
            </a:p>
          </p:txBody>
        </p:sp>
        <p:sp>
          <p:nvSpPr>
            <p:cNvPr id="4208" name="Text Box 266"/>
            <p:cNvSpPr txBox="1">
              <a:spLocks noChangeArrowheads="1"/>
            </p:cNvSpPr>
            <p:nvPr/>
          </p:nvSpPr>
          <p:spPr bwMode="auto">
            <a:xfrm rot="2114198">
              <a:off x="1902" y="2750"/>
              <a:ext cx="197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 eaLnBrk="1" hangingPunct="1"/>
              <a:r>
                <a:rPr lang="vi-VN" altLang="en-US" sz="1400">
                  <a:cs typeface="Times New Roman" pitchFamily="18" charset="0"/>
                </a:rPr>
                <a:t>1</a:t>
              </a:r>
              <a:endParaRPr lang="en-US" altLang="en-US" sz="1400">
                <a:cs typeface="Times New Roman" pitchFamily="18" charset="0"/>
              </a:endParaRPr>
            </a:p>
          </p:txBody>
        </p:sp>
        <p:sp>
          <p:nvSpPr>
            <p:cNvPr id="4209" name="Text Box 267"/>
            <p:cNvSpPr txBox="1">
              <a:spLocks noChangeArrowheads="1"/>
            </p:cNvSpPr>
            <p:nvPr/>
          </p:nvSpPr>
          <p:spPr bwMode="auto">
            <a:xfrm rot="2114198">
              <a:off x="2277" y="3001"/>
              <a:ext cx="140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vi-VN" altLang="en-US" sz="1400">
                  <a:cs typeface="Times New Roman" pitchFamily="18" charset="0"/>
                </a:rPr>
                <a:t>2</a:t>
              </a:r>
              <a:endParaRPr lang="en-US" altLang="en-US" sz="1400">
                <a:cs typeface="Times New Roman" pitchFamily="18" charset="0"/>
              </a:endParaRPr>
            </a:p>
          </p:txBody>
        </p:sp>
        <p:sp>
          <p:nvSpPr>
            <p:cNvPr id="4210" name="Text Box 268"/>
            <p:cNvSpPr txBox="1">
              <a:spLocks noChangeArrowheads="1"/>
            </p:cNvSpPr>
            <p:nvPr/>
          </p:nvSpPr>
          <p:spPr bwMode="auto">
            <a:xfrm rot="2114198">
              <a:off x="2654" y="3263"/>
              <a:ext cx="140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vi-VN" altLang="en-US" sz="1400">
                  <a:cs typeface="Times New Roman" pitchFamily="18" charset="0"/>
                </a:rPr>
                <a:t>3</a:t>
              </a:r>
              <a:endParaRPr lang="en-US" altLang="en-US" sz="1400">
                <a:cs typeface="Times New Roman" pitchFamily="18" charset="0"/>
              </a:endParaRPr>
            </a:p>
          </p:txBody>
        </p:sp>
        <p:sp>
          <p:nvSpPr>
            <p:cNvPr id="4211" name="Text Box 269"/>
            <p:cNvSpPr txBox="1">
              <a:spLocks noChangeArrowheads="1"/>
            </p:cNvSpPr>
            <p:nvPr/>
          </p:nvSpPr>
          <p:spPr bwMode="auto">
            <a:xfrm rot="2114198">
              <a:off x="3016" y="3528"/>
              <a:ext cx="140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vi-VN" altLang="en-US" sz="1400">
                  <a:cs typeface="Times New Roman" pitchFamily="18" charset="0"/>
                </a:rPr>
                <a:t>4</a:t>
              </a:r>
              <a:endParaRPr lang="en-US" altLang="en-US" sz="1400">
                <a:cs typeface="Times New Roman" pitchFamily="18" charset="0"/>
              </a:endParaRPr>
            </a:p>
          </p:txBody>
        </p:sp>
        <p:sp>
          <p:nvSpPr>
            <p:cNvPr id="4212" name="Text Box 270"/>
            <p:cNvSpPr txBox="1">
              <a:spLocks noChangeArrowheads="1"/>
            </p:cNvSpPr>
            <p:nvPr/>
          </p:nvSpPr>
          <p:spPr bwMode="auto">
            <a:xfrm rot="2114198">
              <a:off x="3374" y="3779"/>
              <a:ext cx="140" cy="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vi-VN" altLang="en-US" sz="1400">
                  <a:cs typeface="Times New Roman" pitchFamily="18" charset="0"/>
                </a:rPr>
                <a:t>5</a:t>
              </a:r>
              <a:endParaRPr lang="en-US" altLang="en-US" sz="1400">
                <a:cs typeface="Times New Roman" pitchFamily="18" charset="0"/>
              </a:endParaRPr>
            </a:p>
          </p:txBody>
        </p:sp>
        <p:grpSp>
          <p:nvGrpSpPr>
            <p:cNvPr id="4213" name="Group 271"/>
            <p:cNvGrpSpPr>
              <a:grpSpLocks/>
            </p:cNvGrpSpPr>
            <p:nvPr/>
          </p:nvGrpSpPr>
          <p:grpSpPr bwMode="auto">
            <a:xfrm>
              <a:off x="3866" y="4086"/>
              <a:ext cx="454" cy="384"/>
              <a:chOff x="3504" y="3816"/>
              <a:chExt cx="454" cy="384"/>
            </a:xfrm>
          </p:grpSpPr>
          <p:grpSp>
            <p:nvGrpSpPr>
              <p:cNvPr id="4274" name="Group 272"/>
              <p:cNvGrpSpPr>
                <a:grpSpLocks/>
              </p:cNvGrpSpPr>
              <p:nvPr/>
            </p:nvGrpSpPr>
            <p:grpSpPr bwMode="auto">
              <a:xfrm rot="2114198">
                <a:off x="3504" y="3816"/>
                <a:ext cx="454" cy="181"/>
                <a:chOff x="2154" y="3339"/>
                <a:chExt cx="454" cy="181"/>
              </a:xfrm>
            </p:grpSpPr>
            <p:sp>
              <p:nvSpPr>
                <p:cNvPr id="4276" name="Line 273"/>
                <p:cNvSpPr>
                  <a:spLocks noChangeShapeType="1"/>
                </p:cNvSpPr>
                <p:nvPr/>
              </p:nvSpPr>
              <p:spPr bwMode="auto">
                <a:xfrm>
                  <a:off x="2154" y="3339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7" name="Line 274"/>
                <p:cNvSpPr>
                  <a:spLocks noChangeShapeType="1"/>
                </p:cNvSpPr>
                <p:nvPr/>
              </p:nvSpPr>
              <p:spPr bwMode="auto">
                <a:xfrm>
                  <a:off x="2200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8" name="Line 275"/>
                <p:cNvSpPr>
                  <a:spLocks noChangeShapeType="1"/>
                </p:cNvSpPr>
                <p:nvPr/>
              </p:nvSpPr>
              <p:spPr bwMode="auto">
                <a:xfrm>
                  <a:off x="2154" y="3339"/>
                  <a:ext cx="45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9" name="Line 276"/>
                <p:cNvSpPr>
                  <a:spLocks noChangeShapeType="1"/>
                </p:cNvSpPr>
                <p:nvPr/>
              </p:nvSpPr>
              <p:spPr bwMode="auto">
                <a:xfrm>
                  <a:off x="2245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0" name="Line 277"/>
                <p:cNvSpPr>
                  <a:spLocks noChangeShapeType="1"/>
                </p:cNvSpPr>
                <p:nvPr/>
              </p:nvSpPr>
              <p:spPr bwMode="auto">
                <a:xfrm>
                  <a:off x="2291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1" name="Line 278"/>
                <p:cNvSpPr>
                  <a:spLocks noChangeShapeType="1"/>
                </p:cNvSpPr>
                <p:nvPr/>
              </p:nvSpPr>
              <p:spPr bwMode="auto">
                <a:xfrm>
                  <a:off x="2336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2" name="Line 279"/>
                <p:cNvSpPr>
                  <a:spLocks noChangeShapeType="1"/>
                </p:cNvSpPr>
                <p:nvPr/>
              </p:nvSpPr>
              <p:spPr bwMode="auto">
                <a:xfrm>
                  <a:off x="2381" y="3339"/>
                  <a:ext cx="0" cy="13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3" name="Line 280"/>
                <p:cNvSpPr>
                  <a:spLocks noChangeShapeType="1"/>
                </p:cNvSpPr>
                <p:nvPr/>
              </p:nvSpPr>
              <p:spPr bwMode="auto">
                <a:xfrm>
                  <a:off x="2426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4" name="Line 281"/>
                <p:cNvSpPr>
                  <a:spLocks noChangeShapeType="1"/>
                </p:cNvSpPr>
                <p:nvPr/>
              </p:nvSpPr>
              <p:spPr bwMode="auto">
                <a:xfrm>
                  <a:off x="2471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5" name="Line 282"/>
                <p:cNvSpPr>
                  <a:spLocks noChangeShapeType="1"/>
                </p:cNvSpPr>
                <p:nvPr/>
              </p:nvSpPr>
              <p:spPr bwMode="auto">
                <a:xfrm>
                  <a:off x="2517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6" name="Line 283"/>
                <p:cNvSpPr>
                  <a:spLocks noChangeShapeType="1"/>
                </p:cNvSpPr>
                <p:nvPr/>
              </p:nvSpPr>
              <p:spPr bwMode="auto">
                <a:xfrm>
                  <a:off x="2562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87" name="Line 284"/>
                <p:cNvSpPr>
                  <a:spLocks noChangeShapeType="1"/>
                </p:cNvSpPr>
                <p:nvPr/>
              </p:nvSpPr>
              <p:spPr bwMode="auto">
                <a:xfrm>
                  <a:off x="2608" y="3339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75" name="Text Box 285"/>
              <p:cNvSpPr txBox="1">
                <a:spLocks noChangeArrowheads="1"/>
              </p:cNvSpPr>
              <p:nvPr/>
            </p:nvSpPr>
            <p:spPr bwMode="auto">
              <a:xfrm rot="2114198">
                <a:off x="3753" y="4048"/>
                <a:ext cx="140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altLang="en-US" sz="1400">
                    <a:cs typeface="Times New Roman" pitchFamily="18" charset="0"/>
                  </a:rPr>
                  <a:t>7</a:t>
                </a:r>
              </a:p>
            </p:txBody>
          </p:sp>
        </p:grpSp>
        <p:grpSp>
          <p:nvGrpSpPr>
            <p:cNvPr id="4214" name="Group 286"/>
            <p:cNvGrpSpPr>
              <a:grpSpLocks/>
            </p:cNvGrpSpPr>
            <p:nvPr/>
          </p:nvGrpSpPr>
          <p:grpSpPr bwMode="auto">
            <a:xfrm>
              <a:off x="3498" y="3822"/>
              <a:ext cx="454" cy="384"/>
              <a:chOff x="3504" y="3816"/>
              <a:chExt cx="454" cy="384"/>
            </a:xfrm>
          </p:grpSpPr>
          <p:grpSp>
            <p:nvGrpSpPr>
              <p:cNvPr id="4260" name="Group 287"/>
              <p:cNvGrpSpPr>
                <a:grpSpLocks/>
              </p:cNvGrpSpPr>
              <p:nvPr/>
            </p:nvGrpSpPr>
            <p:grpSpPr bwMode="auto">
              <a:xfrm rot="2114198">
                <a:off x="3504" y="3816"/>
                <a:ext cx="454" cy="181"/>
                <a:chOff x="2154" y="3339"/>
                <a:chExt cx="454" cy="181"/>
              </a:xfrm>
            </p:grpSpPr>
            <p:sp>
              <p:nvSpPr>
                <p:cNvPr id="4262" name="Line 288"/>
                <p:cNvSpPr>
                  <a:spLocks noChangeShapeType="1"/>
                </p:cNvSpPr>
                <p:nvPr/>
              </p:nvSpPr>
              <p:spPr bwMode="auto">
                <a:xfrm>
                  <a:off x="2154" y="3339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3" name="Line 289"/>
                <p:cNvSpPr>
                  <a:spLocks noChangeShapeType="1"/>
                </p:cNvSpPr>
                <p:nvPr/>
              </p:nvSpPr>
              <p:spPr bwMode="auto">
                <a:xfrm>
                  <a:off x="2200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4" name="Line 290"/>
                <p:cNvSpPr>
                  <a:spLocks noChangeShapeType="1"/>
                </p:cNvSpPr>
                <p:nvPr/>
              </p:nvSpPr>
              <p:spPr bwMode="auto">
                <a:xfrm>
                  <a:off x="2154" y="3339"/>
                  <a:ext cx="45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5" name="Line 291"/>
                <p:cNvSpPr>
                  <a:spLocks noChangeShapeType="1"/>
                </p:cNvSpPr>
                <p:nvPr/>
              </p:nvSpPr>
              <p:spPr bwMode="auto">
                <a:xfrm>
                  <a:off x="2245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6" name="Line 292"/>
                <p:cNvSpPr>
                  <a:spLocks noChangeShapeType="1"/>
                </p:cNvSpPr>
                <p:nvPr/>
              </p:nvSpPr>
              <p:spPr bwMode="auto">
                <a:xfrm>
                  <a:off x="2291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7" name="Line 293"/>
                <p:cNvSpPr>
                  <a:spLocks noChangeShapeType="1"/>
                </p:cNvSpPr>
                <p:nvPr/>
              </p:nvSpPr>
              <p:spPr bwMode="auto">
                <a:xfrm>
                  <a:off x="2336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8" name="Line 294"/>
                <p:cNvSpPr>
                  <a:spLocks noChangeShapeType="1"/>
                </p:cNvSpPr>
                <p:nvPr/>
              </p:nvSpPr>
              <p:spPr bwMode="auto">
                <a:xfrm>
                  <a:off x="2381" y="3339"/>
                  <a:ext cx="0" cy="13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69" name="Line 295"/>
                <p:cNvSpPr>
                  <a:spLocks noChangeShapeType="1"/>
                </p:cNvSpPr>
                <p:nvPr/>
              </p:nvSpPr>
              <p:spPr bwMode="auto">
                <a:xfrm>
                  <a:off x="2426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0" name="Line 296"/>
                <p:cNvSpPr>
                  <a:spLocks noChangeShapeType="1"/>
                </p:cNvSpPr>
                <p:nvPr/>
              </p:nvSpPr>
              <p:spPr bwMode="auto">
                <a:xfrm>
                  <a:off x="2471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1" name="Line 297"/>
                <p:cNvSpPr>
                  <a:spLocks noChangeShapeType="1"/>
                </p:cNvSpPr>
                <p:nvPr/>
              </p:nvSpPr>
              <p:spPr bwMode="auto">
                <a:xfrm>
                  <a:off x="2517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2" name="Line 298"/>
                <p:cNvSpPr>
                  <a:spLocks noChangeShapeType="1"/>
                </p:cNvSpPr>
                <p:nvPr/>
              </p:nvSpPr>
              <p:spPr bwMode="auto">
                <a:xfrm>
                  <a:off x="2562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73" name="Line 299"/>
                <p:cNvSpPr>
                  <a:spLocks noChangeShapeType="1"/>
                </p:cNvSpPr>
                <p:nvPr/>
              </p:nvSpPr>
              <p:spPr bwMode="auto">
                <a:xfrm>
                  <a:off x="2608" y="3339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61" name="Text Box 300"/>
              <p:cNvSpPr txBox="1">
                <a:spLocks noChangeArrowheads="1"/>
              </p:cNvSpPr>
              <p:nvPr/>
            </p:nvSpPr>
            <p:spPr bwMode="auto">
              <a:xfrm rot="2114198">
                <a:off x="3752" y="4048"/>
                <a:ext cx="140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vi-VN" altLang="en-US" sz="1400">
                    <a:cs typeface="Times New Roman" pitchFamily="18" charset="0"/>
                  </a:rPr>
                  <a:t>6</a:t>
                </a:r>
                <a:endParaRPr lang="en-US" altLang="en-US" sz="1400">
                  <a:cs typeface="Times New Roman" pitchFamily="18" charset="0"/>
                </a:endParaRPr>
              </a:p>
            </p:txBody>
          </p:sp>
        </p:grpSp>
        <p:grpSp>
          <p:nvGrpSpPr>
            <p:cNvPr id="4215" name="Group 301"/>
            <p:cNvGrpSpPr>
              <a:grpSpLocks/>
            </p:cNvGrpSpPr>
            <p:nvPr/>
          </p:nvGrpSpPr>
          <p:grpSpPr bwMode="auto">
            <a:xfrm>
              <a:off x="4242" y="4338"/>
              <a:ext cx="454" cy="381"/>
              <a:chOff x="3504" y="3816"/>
              <a:chExt cx="454" cy="381"/>
            </a:xfrm>
          </p:grpSpPr>
          <p:grpSp>
            <p:nvGrpSpPr>
              <p:cNvPr id="4246" name="Group 302"/>
              <p:cNvGrpSpPr>
                <a:grpSpLocks/>
              </p:cNvGrpSpPr>
              <p:nvPr/>
            </p:nvGrpSpPr>
            <p:grpSpPr bwMode="auto">
              <a:xfrm rot="2114198">
                <a:off x="3504" y="3816"/>
                <a:ext cx="454" cy="181"/>
                <a:chOff x="2154" y="3339"/>
                <a:chExt cx="454" cy="181"/>
              </a:xfrm>
            </p:grpSpPr>
            <p:sp>
              <p:nvSpPr>
                <p:cNvPr id="4248" name="Line 303"/>
                <p:cNvSpPr>
                  <a:spLocks noChangeShapeType="1"/>
                </p:cNvSpPr>
                <p:nvPr/>
              </p:nvSpPr>
              <p:spPr bwMode="auto">
                <a:xfrm>
                  <a:off x="2154" y="3339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49" name="Line 304"/>
                <p:cNvSpPr>
                  <a:spLocks noChangeShapeType="1"/>
                </p:cNvSpPr>
                <p:nvPr/>
              </p:nvSpPr>
              <p:spPr bwMode="auto">
                <a:xfrm>
                  <a:off x="2200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0" name="Line 305"/>
                <p:cNvSpPr>
                  <a:spLocks noChangeShapeType="1"/>
                </p:cNvSpPr>
                <p:nvPr/>
              </p:nvSpPr>
              <p:spPr bwMode="auto">
                <a:xfrm>
                  <a:off x="2154" y="3339"/>
                  <a:ext cx="45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1" name="Line 306"/>
                <p:cNvSpPr>
                  <a:spLocks noChangeShapeType="1"/>
                </p:cNvSpPr>
                <p:nvPr/>
              </p:nvSpPr>
              <p:spPr bwMode="auto">
                <a:xfrm>
                  <a:off x="2245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2" name="Line 307"/>
                <p:cNvSpPr>
                  <a:spLocks noChangeShapeType="1"/>
                </p:cNvSpPr>
                <p:nvPr/>
              </p:nvSpPr>
              <p:spPr bwMode="auto">
                <a:xfrm>
                  <a:off x="2291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3" name="Line 308"/>
                <p:cNvSpPr>
                  <a:spLocks noChangeShapeType="1"/>
                </p:cNvSpPr>
                <p:nvPr/>
              </p:nvSpPr>
              <p:spPr bwMode="auto">
                <a:xfrm>
                  <a:off x="2336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4" name="Line 309"/>
                <p:cNvSpPr>
                  <a:spLocks noChangeShapeType="1"/>
                </p:cNvSpPr>
                <p:nvPr/>
              </p:nvSpPr>
              <p:spPr bwMode="auto">
                <a:xfrm>
                  <a:off x="2381" y="3339"/>
                  <a:ext cx="0" cy="13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5" name="Line 310"/>
                <p:cNvSpPr>
                  <a:spLocks noChangeShapeType="1"/>
                </p:cNvSpPr>
                <p:nvPr/>
              </p:nvSpPr>
              <p:spPr bwMode="auto">
                <a:xfrm>
                  <a:off x="2426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6" name="Line 311"/>
                <p:cNvSpPr>
                  <a:spLocks noChangeShapeType="1"/>
                </p:cNvSpPr>
                <p:nvPr/>
              </p:nvSpPr>
              <p:spPr bwMode="auto">
                <a:xfrm>
                  <a:off x="2471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7" name="Line 312"/>
                <p:cNvSpPr>
                  <a:spLocks noChangeShapeType="1"/>
                </p:cNvSpPr>
                <p:nvPr/>
              </p:nvSpPr>
              <p:spPr bwMode="auto">
                <a:xfrm>
                  <a:off x="2517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8" name="Line 313"/>
                <p:cNvSpPr>
                  <a:spLocks noChangeShapeType="1"/>
                </p:cNvSpPr>
                <p:nvPr/>
              </p:nvSpPr>
              <p:spPr bwMode="auto">
                <a:xfrm>
                  <a:off x="2562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59" name="Line 314"/>
                <p:cNvSpPr>
                  <a:spLocks noChangeShapeType="1"/>
                </p:cNvSpPr>
                <p:nvPr/>
              </p:nvSpPr>
              <p:spPr bwMode="auto">
                <a:xfrm>
                  <a:off x="2608" y="3339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47" name="Text Box 315"/>
              <p:cNvSpPr txBox="1">
                <a:spLocks noChangeArrowheads="1"/>
              </p:cNvSpPr>
              <p:nvPr/>
            </p:nvSpPr>
            <p:spPr bwMode="auto">
              <a:xfrm rot="2114198">
                <a:off x="3748" y="4045"/>
                <a:ext cx="140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altLang="en-US" sz="1400">
                    <a:cs typeface="Times New Roman" pitchFamily="18" charset="0"/>
                  </a:rPr>
                  <a:t>8</a:t>
                </a:r>
              </a:p>
            </p:txBody>
          </p:sp>
        </p:grpSp>
        <p:grpSp>
          <p:nvGrpSpPr>
            <p:cNvPr id="4216" name="Group 316"/>
            <p:cNvGrpSpPr>
              <a:grpSpLocks/>
            </p:cNvGrpSpPr>
            <p:nvPr/>
          </p:nvGrpSpPr>
          <p:grpSpPr bwMode="auto">
            <a:xfrm>
              <a:off x="4608" y="4608"/>
              <a:ext cx="454" cy="379"/>
              <a:chOff x="3504" y="3816"/>
              <a:chExt cx="454" cy="379"/>
            </a:xfrm>
          </p:grpSpPr>
          <p:grpSp>
            <p:nvGrpSpPr>
              <p:cNvPr id="4232" name="Group 317"/>
              <p:cNvGrpSpPr>
                <a:grpSpLocks/>
              </p:cNvGrpSpPr>
              <p:nvPr/>
            </p:nvGrpSpPr>
            <p:grpSpPr bwMode="auto">
              <a:xfrm rot="2114198">
                <a:off x="3504" y="3816"/>
                <a:ext cx="454" cy="181"/>
                <a:chOff x="2154" y="3339"/>
                <a:chExt cx="454" cy="181"/>
              </a:xfrm>
            </p:grpSpPr>
            <p:sp>
              <p:nvSpPr>
                <p:cNvPr id="4234" name="Line 318"/>
                <p:cNvSpPr>
                  <a:spLocks noChangeShapeType="1"/>
                </p:cNvSpPr>
                <p:nvPr/>
              </p:nvSpPr>
              <p:spPr bwMode="auto">
                <a:xfrm>
                  <a:off x="2154" y="3339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5" name="Line 319"/>
                <p:cNvSpPr>
                  <a:spLocks noChangeShapeType="1"/>
                </p:cNvSpPr>
                <p:nvPr/>
              </p:nvSpPr>
              <p:spPr bwMode="auto">
                <a:xfrm>
                  <a:off x="2200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6" name="Line 320"/>
                <p:cNvSpPr>
                  <a:spLocks noChangeShapeType="1"/>
                </p:cNvSpPr>
                <p:nvPr/>
              </p:nvSpPr>
              <p:spPr bwMode="auto">
                <a:xfrm>
                  <a:off x="2154" y="3339"/>
                  <a:ext cx="45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7" name="Line 321"/>
                <p:cNvSpPr>
                  <a:spLocks noChangeShapeType="1"/>
                </p:cNvSpPr>
                <p:nvPr/>
              </p:nvSpPr>
              <p:spPr bwMode="auto">
                <a:xfrm>
                  <a:off x="2245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8" name="Line 322"/>
                <p:cNvSpPr>
                  <a:spLocks noChangeShapeType="1"/>
                </p:cNvSpPr>
                <p:nvPr/>
              </p:nvSpPr>
              <p:spPr bwMode="auto">
                <a:xfrm>
                  <a:off x="2291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9" name="Line 323"/>
                <p:cNvSpPr>
                  <a:spLocks noChangeShapeType="1"/>
                </p:cNvSpPr>
                <p:nvPr/>
              </p:nvSpPr>
              <p:spPr bwMode="auto">
                <a:xfrm>
                  <a:off x="2336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40" name="Line 324"/>
                <p:cNvSpPr>
                  <a:spLocks noChangeShapeType="1"/>
                </p:cNvSpPr>
                <p:nvPr/>
              </p:nvSpPr>
              <p:spPr bwMode="auto">
                <a:xfrm>
                  <a:off x="2381" y="3339"/>
                  <a:ext cx="0" cy="13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41" name="Line 325"/>
                <p:cNvSpPr>
                  <a:spLocks noChangeShapeType="1"/>
                </p:cNvSpPr>
                <p:nvPr/>
              </p:nvSpPr>
              <p:spPr bwMode="auto">
                <a:xfrm>
                  <a:off x="2426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42" name="Line 326"/>
                <p:cNvSpPr>
                  <a:spLocks noChangeShapeType="1"/>
                </p:cNvSpPr>
                <p:nvPr/>
              </p:nvSpPr>
              <p:spPr bwMode="auto">
                <a:xfrm>
                  <a:off x="2471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43" name="Line 327"/>
                <p:cNvSpPr>
                  <a:spLocks noChangeShapeType="1"/>
                </p:cNvSpPr>
                <p:nvPr/>
              </p:nvSpPr>
              <p:spPr bwMode="auto">
                <a:xfrm>
                  <a:off x="2517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44" name="Line 328"/>
                <p:cNvSpPr>
                  <a:spLocks noChangeShapeType="1"/>
                </p:cNvSpPr>
                <p:nvPr/>
              </p:nvSpPr>
              <p:spPr bwMode="auto">
                <a:xfrm>
                  <a:off x="2562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45" name="Line 329"/>
                <p:cNvSpPr>
                  <a:spLocks noChangeShapeType="1"/>
                </p:cNvSpPr>
                <p:nvPr/>
              </p:nvSpPr>
              <p:spPr bwMode="auto">
                <a:xfrm>
                  <a:off x="2608" y="3339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33" name="Text Box 330"/>
              <p:cNvSpPr txBox="1">
                <a:spLocks noChangeArrowheads="1"/>
              </p:cNvSpPr>
              <p:nvPr/>
            </p:nvSpPr>
            <p:spPr bwMode="auto">
              <a:xfrm rot="2114198">
                <a:off x="3757" y="4043"/>
                <a:ext cx="140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altLang="en-US" sz="1400">
                    <a:cs typeface="Times New Roman" pitchFamily="18" charset="0"/>
                  </a:rPr>
                  <a:t>9</a:t>
                </a:r>
              </a:p>
            </p:txBody>
          </p:sp>
        </p:grpSp>
        <p:grpSp>
          <p:nvGrpSpPr>
            <p:cNvPr id="4217" name="Group 331"/>
            <p:cNvGrpSpPr>
              <a:grpSpLocks/>
            </p:cNvGrpSpPr>
            <p:nvPr/>
          </p:nvGrpSpPr>
          <p:grpSpPr bwMode="auto">
            <a:xfrm>
              <a:off x="4974" y="4866"/>
              <a:ext cx="454" cy="383"/>
              <a:chOff x="3504" y="3816"/>
              <a:chExt cx="454" cy="383"/>
            </a:xfrm>
          </p:grpSpPr>
          <p:grpSp>
            <p:nvGrpSpPr>
              <p:cNvPr id="4218" name="Group 332"/>
              <p:cNvGrpSpPr>
                <a:grpSpLocks/>
              </p:cNvGrpSpPr>
              <p:nvPr/>
            </p:nvGrpSpPr>
            <p:grpSpPr bwMode="auto">
              <a:xfrm rot="2114198">
                <a:off x="3504" y="3816"/>
                <a:ext cx="454" cy="181"/>
                <a:chOff x="2154" y="3339"/>
                <a:chExt cx="454" cy="181"/>
              </a:xfrm>
            </p:grpSpPr>
            <p:sp>
              <p:nvSpPr>
                <p:cNvPr id="4220" name="Line 333"/>
                <p:cNvSpPr>
                  <a:spLocks noChangeShapeType="1"/>
                </p:cNvSpPr>
                <p:nvPr/>
              </p:nvSpPr>
              <p:spPr bwMode="auto">
                <a:xfrm>
                  <a:off x="2154" y="3339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21" name="Line 334"/>
                <p:cNvSpPr>
                  <a:spLocks noChangeShapeType="1"/>
                </p:cNvSpPr>
                <p:nvPr/>
              </p:nvSpPr>
              <p:spPr bwMode="auto">
                <a:xfrm>
                  <a:off x="2200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22" name="Line 335"/>
                <p:cNvSpPr>
                  <a:spLocks noChangeShapeType="1"/>
                </p:cNvSpPr>
                <p:nvPr/>
              </p:nvSpPr>
              <p:spPr bwMode="auto">
                <a:xfrm>
                  <a:off x="2154" y="3339"/>
                  <a:ext cx="453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23" name="Line 336"/>
                <p:cNvSpPr>
                  <a:spLocks noChangeShapeType="1"/>
                </p:cNvSpPr>
                <p:nvPr/>
              </p:nvSpPr>
              <p:spPr bwMode="auto">
                <a:xfrm>
                  <a:off x="2245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24" name="Line 337"/>
                <p:cNvSpPr>
                  <a:spLocks noChangeShapeType="1"/>
                </p:cNvSpPr>
                <p:nvPr/>
              </p:nvSpPr>
              <p:spPr bwMode="auto">
                <a:xfrm>
                  <a:off x="2291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25" name="Line 338"/>
                <p:cNvSpPr>
                  <a:spLocks noChangeShapeType="1"/>
                </p:cNvSpPr>
                <p:nvPr/>
              </p:nvSpPr>
              <p:spPr bwMode="auto">
                <a:xfrm>
                  <a:off x="2336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26" name="Line 339"/>
                <p:cNvSpPr>
                  <a:spLocks noChangeShapeType="1"/>
                </p:cNvSpPr>
                <p:nvPr/>
              </p:nvSpPr>
              <p:spPr bwMode="auto">
                <a:xfrm>
                  <a:off x="2381" y="3339"/>
                  <a:ext cx="0" cy="136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27" name="Line 340"/>
                <p:cNvSpPr>
                  <a:spLocks noChangeShapeType="1"/>
                </p:cNvSpPr>
                <p:nvPr/>
              </p:nvSpPr>
              <p:spPr bwMode="auto">
                <a:xfrm>
                  <a:off x="2426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28" name="Line 341"/>
                <p:cNvSpPr>
                  <a:spLocks noChangeShapeType="1"/>
                </p:cNvSpPr>
                <p:nvPr/>
              </p:nvSpPr>
              <p:spPr bwMode="auto">
                <a:xfrm>
                  <a:off x="2471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29" name="Line 342"/>
                <p:cNvSpPr>
                  <a:spLocks noChangeShapeType="1"/>
                </p:cNvSpPr>
                <p:nvPr/>
              </p:nvSpPr>
              <p:spPr bwMode="auto">
                <a:xfrm>
                  <a:off x="2517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0" name="Line 343"/>
                <p:cNvSpPr>
                  <a:spLocks noChangeShapeType="1"/>
                </p:cNvSpPr>
                <p:nvPr/>
              </p:nvSpPr>
              <p:spPr bwMode="auto">
                <a:xfrm>
                  <a:off x="2562" y="3339"/>
                  <a:ext cx="0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231" name="Line 344"/>
                <p:cNvSpPr>
                  <a:spLocks noChangeShapeType="1"/>
                </p:cNvSpPr>
                <p:nvPr/>
              </p:nvSpPr>
              <p:spPr bwMode="auto">
                <a:xfrm>
                  <a:off x="2608" y="3339"/>
                  <a:ext cx="0" cy="18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219" name="Text Box 345"/>
              <p:cNvSpPr txBox="1">
                <a:spLocks noChangeArrowheads="1"/>
              </p:cNvSpPr>
              <p:nvPr/>
            </p:nvSpPr>
            <p:spPr bwMode="auto">
              <a:xfrm rot="2114198">
                <a:off x="3747" y="4047"/>
                <a:ext cx="189" cy="1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 eaLnBrk="1" hangingPunct="1"/>
                <a:r>
                  <a:rPr lang="en-US" altLang="en-US" sz="1400">
                    <a:cs typeface="Times New Roman" pitchFamily="18" charset="0"/>
                  </a:rPr>
                  <a:t>10</a:t>
                </a:r>
              </a:p>
            </p:txBody>
          </p:sp>
        </p:grpSp>
      </p:grpSp>
      <p:sp>
        <p:nvSpPr>
          <p:cNvPr id="527708" name="Line 348"/>
          <p:cNvSpPr>
            <a:spLocks noChangeShapeType="1"/>
          </p:cNvSpPr>
          <p:nvPr/>
        </p:nvSpPr>
        <p:spPr bwMode="auto">
          <a:xfrm flipV="1">
            <a:off x="838200" y="2514600"/>
            <a:ext cx="3048000" cy="9525"/>
          </a:xfrm>
          <a:prstGeom prst="line">
            <a:avLst/>
          </a:prstGeom>
          <a:noFill/>
          <a:ln w="635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709" name="Line 349"/>
          <p:cNvSpPr>
            <a:spLocks noChangeShapeType="1"/>
          </p:cNvSpPr>
          <p:nvPr/>
        </p:nvSpPr>
        <p:spPr bwMode="auto">
          <a:xfrm>
            <a:off x="1792288" y="990600"/>
            <a:ext cx="3022600" cy="0"/>
          </a:xfrm>
          <a:prstGeom prst="line">
            <a:avLst/>
          </a:prstGeom>
          <a:noFill/>
          <a:ln w="63500">
            <a:solidFill>
              <a:schemeClr val="hlink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710" name="Line 350"/>
          <p:cNvSpPr>
            <a:spLocks noChangeShapeType="1"/>
          </p:cNvSpPr>
          <p:nvPr/>
        </p:nvSpPr>
        <p:spPr bwMode="auto">
          <a:xfrm flipH="1">
            <a:off x="3890963" y="990600"/>
            <a:ext cx="990600" cy="1536700"/>
          </a:xfrm>
          <a:prstGeom prst="line">
            <a:avLst/>
          </a:prstGeom>
          <a:noFill/>
          <a:ln w="635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27859" name="Line 499"/>
          <p:cNvSpPr>
            <a:spLocks noChangeShapeType="1"/>
          </p:cNvSpPr>
          <p:nvPr/>
        </p:nvSpPr>
        <p:spPr bwMode="auto">
          <a:xfrm flipH="1">
            <a:off x="790575" y="990600"/>
            <a:ext cx="990600" cy="1524000"/>
          </a:xfrm>
          <a:prstGeom prst="line">
            <a:avLst/>
          </a:prstGeom>
          <a:noFill/>
          <a:ln w="57150">
            <a:solidFill>
              <a:srgbClr val="0033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7861" name="Text Box 501"/>
          <p:cNvSpPr txBox="1">
            <a:spLocks noChangeArrowheads="1"/>
          </p:cNvSpPr>
          <p:nvPr/>
        </p:nvSpPr>
        <p:spPr bwMode="auto">
          <a:xfrm>
            <a:off x="6419850" y="576263"/>
            <a:ext cx="376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A</a:t>
            </a:r>
          </a:p>
        </p:txBody>
      </p:sp>
      <p:sp>
        <p:nvSpPr>
          <p:cNvPr id="527865" name="Text Box 505"/>
          <p:cNvSpPr txBox="1">
            <a:spLocks noChangeArrowheads="1"/>
          </p:cNvSpPr>
          <p:nvPr/>
        </p:nvSpPr>
        <p:spPr bwMode="auto">
          <a:xfrm>
            <a:off x="9517063" y="533400"/>
            <a:ext cx="374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B</a:t>
            </a:r>
          </a:p>
        </p:txBody>
      </p:sp>
      <p:sp>
        <p:nvSpPr>
          <p:cNvPr id="527867" name="Text Box 507"/>
          <p:cNvSpPr txBox="1">
            <a:spLocks noChangeArrowheads="1"/>
          </p:cNvSpPr>
          <p:nvPr/>
        </p:nvSpPr>
        <p:spPr bwMode="auto">
          <a:xfrm>
            <a:off x="8610600" y="2514600"/>
            <a:ext cx="374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C</a:t>
            </a:r>
          </a:p>
        </p:txBody>
      </p:sp>
      <p:sp>
        <p:nvSpPr>
          <p:cNvPr id="527869" name="Text Box 509"/>
          <p:cNvSpPr txBox="1">
            <a:spLocks noChangeArrowheads="1"/>
          </p:cNvSpPr>
          <p:nvPr/>
        </p:nvSpPr>
        <p:spPr bwMode="auto">
          <a:xfrm>
            <a:off x="5562600" y="2590800"/>
            <a:ext cx="376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27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" dur="500"/>
                                        <p:tgtEl>
                                          <p:spTgt spid="527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527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527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500"/>
                                        <p:tgtEl>
                                          <p:spTgt spid="527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27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27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274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274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27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27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27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27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27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425"/>
                            </p:stCondLst>
                            <p:childTnLst>
                              <p:par>
                                <p:cTn id="5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52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52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527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345"/>
                            </p:stCondLst>
                            <p:childTnLst>
                              <p:par>
                                <p:cTn id="5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527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2845"/>
                            </p:stCondLst>
                            <p:childTnLst>
                              <p:par>
                                <p:cTn id="6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2" dur="80"/>
                                        <p:tgtEl>
                                          <p:spTgt spid="52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3" dur="80"/>
                                        <p:tgtEl>
                                          <p:spTgt spid="52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80"/>
                                        <p:tgtEl>
                                          <p:spTgt spid="527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527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" dur="500"/>
                                        <p:tgtEl>
                                          <p:spTgt spid="527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527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1" dur="500"/>
                                        <p:tgtEl>
                                          <p:spTgt spid="527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6" dur="80"/>
                                        <p:tgtEl>
                                          <p:spTgt spid="527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7" dur="80"/>
                                        <p:tgtEl>
                                          <p:spTgt spid="527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80"/>
                                        <p:tgtEl>
                                          <p:spTgt spid="527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1" dur="500"/>
                                        <p:tgtEl>
                                          <p:spTgt spid="527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6" dur="80"/>
                                        <p:tgtEl>
                                          <p:spTgt spid="527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7" dur="80"/>
                                        <p:tgtEl>
                                          <p:spTgt spid="527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80"/>
                                        <p:tgtEl>
                                          <p:spTgt spid="5275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1" dur="80"/>
                                        <p:tgtEl>
                                          <p:spTgt spid="5275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2" dur="80"/>
                                        <p:tgtEl>
                                          <p:spTgt spid="5275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80"/>
                                        <p:tgtEl>
                                          <p:spTgt spid="5275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08" dur="500"/>
                                        <p:tgtEl>
                                          <p:spTgt spid="527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2" dur="500"/>
                                        <p:tgtEl>
                                          <p:spTgt spid="527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16" dur="500"/>
                                        <p:tgtEl>
                                          <p:spTgt spid="527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500"/>
                                        <p:tgtEl>
                                          <p:spTgt spid="527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5" dur="80"/>
                                        <p:tgtEl>
                                          <p:spTgt spid="527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6" dur="80"/>
                                        <p:tgtEl>
                                          <p:spTgt spid="527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80"/>
                                        <p:tgtEl>
                                          <p:spTgt spid="527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0" dur="80"/>
                                        <p:tgtEl>
                                          <p:spTgt spid="5275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1" dur="80"/>
                                        <p:tgtEl>
                                          <p:spTgt spid="5275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80"/>
                                        <p:tgtEl>
                                          <p:spTgt spid="5275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13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6" dur="80"/>
                                        <p:tgtEl>
                                          <p:spTgt spid="527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7" dur="80"/>
                                        <p:tgtEl>
                                          <p:spTgt spid="527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80"/>
                                        <p:tgtEl>
                                          <p:spTgt spid="527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27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67414E-6 3.3526E-6 L 0.30472 -0.00393 " pathEditMode="relative" rAng="0" ptsTypes="AA">
                                      <p:cBhvr>
                                        <p:cTn id="15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472 -0.00393 L 0.6506 -0.74752 " pathEditMode="relative" ptsTypes="AA">
                                      <p:cBhvr>
                                        <p:cTn id="15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5" presetClass="emph" presetSubtype="1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58" dur="indefinite"/>
                                        <p:tgtEl>
                                          <p:spTgt spid="527549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59" dur="indefinite"/>
                                        <p:tgtEl>
                                          <p:spTgt spid="52754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60" dur="indefinite"/>
                                        <p:tgtEl>
                                          <p:spTgt spid="52754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5" presetClass="emph" presetSubtype="1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2" dur="indefinite"/>
                                        <p:tgtEl>
                                          <p:spTgt spid="52754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63" dur="indefinite"/>
                                        <p:tgtEl>
                                          <p:spTgt spid="52754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64" dur="indefinite"/>
                                        <p:tgtEl>
                                          <p:spTgt spid="52754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mph" presetSubtype="2" repeatCount="300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66" dur="2000" fill="hold"/>
                                        <p:tgtEl>
                                          <p:spTgt spid="5275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7" presetID="3" presetClass="emph" presetSubtype="2" repeatCount="3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8" dur="2000" fill="hold"/>
                                        <p:tgtEl>
                                          <p:spTgt spid="5275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9" presetID="5" presetClass="emph" presetSubtype="1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70" dur="indefinite"/>
                                        <p:tgtEl>
                                          <p:spTgt spid="527550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71" dur="indefinite"/>
                                        <p:tgtEl>
                                          <p:spTgt spid="52755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72" dur="indefinite"/>
                                        <p:tgtEl>
                                          <p:spTgt spid="52755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5" presetClass="emph" presetSubtype="1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74" dur="indefinite"/>
                                        <p:tgtEl>
                                          <p:spTgt spid="527551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75" dur="indefinite"/>
                                        <p:tgtEl>
                                          <p:spTgt spid="527551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76" dur="indefinite"/>
                                        <p:tgtEl>
                                          <p:spTgt spid="527551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78" dur="2000" fill="hold"/>
                                        <p:tgtEl>
                                          <p:spTgt spid="5275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9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80" dur="2000" fill="hold"/>
                                        <p:tgtEl>
                                          <p:spTgt spid="5275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527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527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7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7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93 2.54335E-6 L 0.49816 2.54335E-6 " pathEditMode="relative" rAng="0" ptsTypes="AA">
                                      <p:cBhvr>
                                        <p:cTn id="196" dur="2000" fill="hold"/>
                                        <p:tgtEl>
                                          <p:spTgt spid="5277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" y="0"/>
                                    </p:animMotion>
                                  </p:childTnLst>
                                </p:cTn>
                              </p:par>
                              <p:par>
                                <p:cTn id="19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05 -4.9711E-6 L 0.49528 -4.9711E-6 " pathEditMode="relative" rAng="0" ptsTypes="AA">
                                      <p:cBhvr>
                                        <p:cTn id="198" dur="2000" fill="hold"/>
                                        <p:tgtEl>
                                          <p:spTgt spid="5277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" y="0"/>
                                    </p:animMotion>
                                  </p:childTnLst>
                                </p:cTn>
                              </p:par>
                              <p:par>
                                <p:cTn id="19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05 3.58382E-6 L 0.49528 3.58382E-6 " pathEditMode="relative" rAng="0" ptsTypes="AA">
                                      <p:cBhvr>
                                        <p:cTn id="200" dur="2000" fill="hold"/>
                                        <p:tgtEl>
                                          <p:spTgt spid="5277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" y="0"/>
                                    </p:animMotion>
                                  </p:childTnLst>
                                </p:cTn>
                              </p:par>
                              <p:par>
                                <p:cTn id="20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393 -1.15607E-7 L 0.49816 -1.15607E-7 " pathEditMode="relative" rAng="0" ptsTypes="AA">
                                      <p:cBhvr>
                                        <p:cTn id="202" dur="2000" fill="hold"/>
                                        <p:tgtEl>
                                          <p:spTgt spid="5278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527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527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527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527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527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527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5278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5278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462" grpId="0" animBg="1"/>
      <p:bldP spid="527463" grpId="0" animBg="1"/>
      <p:bldP spid="527464" grpId="0" animBg="1"/>
      <p:bldP spid="527465" grpId="0" animBg="1"/>
      <p:bldP spid="527466" grpId="0" animBg="1"/>
      <p:bldP spid="527467" grpId="0" animBg="1"/>
      <p:bldP spid="527468" grpId="0" animBg="1"/>
      <p:bldP spid="527469" grpId="0" animBg="1"/>
      <p:bldP spid="527474" grpId="0" autoUpdateAnimBg="0"/>
      <p:bldP spid="527475" grpId="0" autoUpdateAnimBg="0"/>
      <p:bldP spid="527476" grpId="0" autoUpdateAnimBg="0"/>
      <p:bldP spid="527477" grpId="0" autoUpdateAnimBg="0"/>
      <p:bldP spid="527545" grpId="0" animBg="1"/>
      <p:bldP spid="527547" grpId="0" autoUpdateAnimBg="0"/>
      <p:bldP spid="527548" grpId="0" autoUpdateAnimBg="0"/>
      <p:bldP spid="527548" grpId="1"/>
      <p:bldP spid="527548" grpId="2"/>
      <p:bldP spid="527549" grpId="0" autoUpdateAnimBg="0"/>
      <p:bldP spid="527549" grpId="1"/>
      <p:bldP spid="527549" grpId="2"/>
      <p:bldP spid="527550" grpId="0" autoUpdateAnimBg="0"/>
      <p:bldP spid="527550" grpId="1"/>
      <p:bldP spid="527550" grpId="2"/>
      <p:bldP spid="527551" grpId="0" autoUpdateAnimBg="0"/>
      <p:bldP spid="527551" grpId="1"/>
      <p:bldP spid="527551" grpId="2"/>
      <p:bldP spid="527552" grpId="0" autoUpdateAnimBg="0"/>
      <p:bldP spid="527554" grpId="0" animBg="1"/>
      <p:bldP spid="527555" grpId="0" animBg="1"/>
      <p:bldP spid="527556" grpId="0" animBg="1"/>
      <p:bldP spid="527557" grpId="0" animBg="1"/>
      <p:bldP spid="527708" grpId="0" animBg="1"/>
      <p:bldP spid="527708" grpId="1" animBg="1"/>
      <p:bldP spid="527709" grpId="0" animBg="1"/>
      <p:bldP spid="527709" grpId="1" animBg="1"/>
      <p:bldP spid="527710" grpId="0" animBg="1"/>
      <p:bldP spid="527710" grpId="1" animBg="1"/>
      <p:bldP spid="527859" grpId="0" animBg="1"/>
      <p:bldP spid="527859" grpId="1" animBg="1"/>
      <p:bldP spid="527861" grpId="0" autoUpdateAnimBg="0"/>
      <p:bldP spid="527865" grpId="0" autoUpdateAnimBg="0"/>
      <p:bldP spid="527867" grpId="0" autoUpdateAnimBg="0"/>
      <p:bldP spid="527869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" y="1600200"/>
            <a:ext cx="2819400" cy="1143000"/>
            <a:chOff x="1728" y="1440"/>
            <a:chExt cx="1056" cy="432"/>
          </a:xfrm>
        </p:grpSpPr>
        <p:sp>
          <p:nvSpPr>
            <p:cNvPr id="5167" name="Line 4"/>
            <p:cNvSpPr>
              <a:spLocks noChangeShapeType="1"/>
            </p:cNvSpPr>
            <p:nvPr/>
          </p:nvSpPr>
          <p:spPr bwMode="auto">
            <a:xfrm>
              <a:off x="1968" y="1440"/>
              <a:ext cx="816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8" name="Line 5"/>
            <p:cNvSpPr>
              <a:spLocks noChangeShapeType="1"/>
            </p:cNvSpPr>
            <p:nvPr/>
          </p:nvSpPr>
          <p:spPr bwMode="auto">
            <a:xfrm>
              <a:off x="1728" y="1872"/>
              <a:ext cx="816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9" name="Line 6"/>
            <p:cNvSpPr>
              <a:spLocks noChangeShapeType="1"/>
            </p:cNvSpPr>
            <p:nvPr/>
          </p:nvSpPr>
          <p:spPr bwMode="auto">
            <a:xfrm flipV="1">
              <a:off x="1728" y="1440"/>
              <a:ext cx="240" cy="432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0" name="Line 7"/>
            <p:cNvSpPr>
              <a:spLocks noChangeShapeType="1"/>
            </p:cNvSpPr>
            <p:nvPr/>
          </p:nvSpPr>
          <p:spPr bwMode="auto">
            <a:xfrm flipV="1">
              <a:off x="2544" y="1440"/>
              <a:ext cx="240" cy="432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962400" y="1524000"/>
            <a:ext cx="2133600" cy="2057400"/>
            <a:chOff x="3024" y="1440"/>
            <a:chExt cx="772" cy="672"/>
          </a:xfrm>
        </p:grpSpPr>
        <p:sp>
          <p:nvSpPr>
            <p:cNvPr id="5163" name="Line 8"/>
            <p:cNvSpPr>
              <a:spLocks noChangeShapeType="1"/>
            </p:cNvSpPr>
            <p:nvPr/>
          </p:nvSpPr>
          <p:spPr bwMode="auto">
            <a:xfrm>
              <a:off x="3024" y="1440"/>
              <a:ext cx="384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4" name="Line 9"/>
            <p:cNvSpPr>
              <a:spLocks noChangeShapeType="1"/>
            </p:cNvSpPr>
            <p:nvPr/>
          </p:nvSpPr>
          <p:spPr bwMode="auto">
            <a:xfrm>
              <a:off x="3024" y="1440"/>
              <a:ext cx="388" cy="672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5" name="Line 10"/>
            <p:cNvSpPr>
              <a:spLocks noChangeShapeType="1"/>
            </p:cNvSpPr>
            <p:nvPr/>
          </p:nvSpPr>
          <p:spPr bwMode="auto">
            <a:xfrm>
              <a:off x="3408" y="1440"/>
              <a:ext cx="388" cy="672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6" name="Line 11"/>
            <p:cNvSpPr>
              <a:spLocks noChangeShapeType="1"/>
            </p:cNvSpPr>
            <p:nvPr/>
          </p:nvSpPr>
          <p:spPr bwMode="auto">
            <a:xfrm>
              <a:off x="3408" y="2112"/>
              <a:ext cx="384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6400800" y="1752600"/>
            <a:ext cx="2971800" cy="1143000"/>
            <a:chOff x="3936" y="1440"/>
            <a:chExt cx="1392" cy="384"/>
          </a:xfrm>
        </p:grpSpPr>
        <p:sp>
          <p:nvSpPr>
            <p:cNvPr id="5159" name="Line 12"/>
            <p:cNvSpPr>
              <a:spLocks noChangeShapeType="1"/>
            </p:cNvSpPr>
            <p:nvPr/>
          </p:nvSpPr>
          <p:spPr bwMode="auto">
            <a:xfrm>
              <a:off x="4464" y="1440"/>
              <a:ext cx="672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Line 13"/>
            <p:cNvSpPr>
              <a:spLocks noChangeShapeType="1"/>
            </p:cNvSpPr>
            <p:nvPr/>
          </p:nvSpPr>
          <p:spPr bwMode="auto">
            <a:xfrm>
              <a:off x="3936" y="1824"/>
              <a:ext cx="1392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1" name="Line 14"/>
            <p:cNvSpPr>
              <a:spLocks noChangeShapeType="1"/>
            </p:cNvSpPr>
            <p:nvPr/>
          </p:nvSpPr>
          <p:spPr bwMode="auto">
            <a:xfrm flipH="1">
              <a:off x="3936" y="1440"/>
              <a:ext cx="528" cy="384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Line 15"/>
            <p:cNvSpPr>
              <a:spLocks noChangeShapeType="1"/>
            </p:cNvSpPr>
            <p:nvPr/>
          </p:nvSpPr>
          <p:spPr bwMode="auto">
            <a:xfrm>
              <a:off x="5136" y="1440"/>
              <a:ext cx="192" cy="384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3"/>
          <p:cNvGrpSpPr>
            <a:grpSpLocks/>
          </p:cNvGrpSpPr>
          <p:nvPr/>
        </p:nvGrpSpPr>
        <p:grpSpPr bwMode="auto">
          <a:xfrm>
            <a:off x="990600" y="3886200"/>
            <a:ext cx="3048000" cy="1371600"/>
            <a:chOff x="0" y="2160"/>
            <a:chExt cx="2256" cy="1104"/>
          </a:xfrm>
        </p:grpSpPr>
        <p:sp>
          <p:nvSpPr>
            <p:cNvPr id="5155" name="Line 19"/>
            <p:cNvSpPr>
              <a:spLocks noChangeShapeType="1"/>
            </p:cNvSpPr>
            <p:nvPr/>
          </p:nvSpPr>
          <p:spPr bwMode="auto">
            <a:xfrm>
              <a:off x="240" y="2160"/>
              <a:ext cx="2016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Line 20"/>
            <p:cNvSpPr>
              <a:spLocks noChangeShapeType="1"/>
            </p:cNvSpPr>
            <p:nvPr/>
          </p:nvSpPr>
          <p:spPr bwMode="auto">
            <a:xfrm flipH="1">
              <a:off x="0" y="2160"/>
              <a:ext cx="240" cy="1104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Line 21"/>
            <p:cNvSpPr>
              <a:spLocks noChangeShapeType="1"/>
            </p:cNvSpPr>
            <p:nvPr/>
          </p:nvSpPr>
          <p:spPr bwMode="auto">
            <a:xfrm>
              <a:off x="0" y="3264"/>
              <a:ext cx="1296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Line 22"/>
            <p:cNvSpPr>
              <a:spLocks noChangeShapeType="1"/>
            </p:cNvSpPr>
            <p:nvPr/>
          </p:nvSpPr>
          <p:spPr bwMode="auto">
            <a:xfrm flipV="1">
              <a:off x="1296" y="2160"/>
              <a:ext cx="960" cy="1104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0"/>
          <p:cNvGrpSpPr>
            <a:grpSpLocks/>
          </p:cNvGrpSpPr>
          <p:nvPr/>
        </p:nvGrpSpPr>
        <p:grpSpPr bwMode="auto">
          <a:xfrm rot="-367288">
            <a:off x="5105400" y="4038600"/>
            <a:ext cx="2971800" cy="1447800"/>
            <a:chOff x="2304" y="2448"/>
            <a:chExt cx="1872" cy="912"/>
          </a:xfrm>
        </p:grpSpPr>
        <p:sp>
          <p:nvSpPr>
            <p:cNvPr id="5151" name="Line 24"/>
            <p:cNvSpPr>
              <a:spLocks noChangeShapeType="1"/>
            </p:cNvSpPr>
            <p:nvPr/>
          </p:nvSpPr>
          <p:spPr bwMode="auto">
            <a:xfrm>
              <a:off x="2304" y="2976"/>
              <a:ext cx="384" cy="384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25"/>
            <p:cNvSpPr>
              <a:spLocks noChangeShapeType="1"/>
            </p:cNvSpPr>
            <p:nvPr/>
          </p:nvSpPr>
          <p:spPr bwMode="auto">
            <a:xfrm>
              <a:off x="3792" y="2448"/>
              <a:ext cx="384" cy="384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Line 27"/>
            <p:cNvSpPr>
              <a:spLocks noChangeShapeType="1"/>
            </p:cNvSpPr>
            <p:nvPr/>
          </p:nvSpPr>
          <p:spPr bwMode="auto">
            <a:xfrm flipV="1">
              <a:off x="2304" y="2448"/>
              <a:ext cx="1488" cy="52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28"/>
            <p:cNvSpPr>
              <a:spLocks noChangeShapeType="1"/>
            </p:cNvSpPr>
            <p:nvPr/>
          </p:nvSpPr>
          <p:spPr bwMode="auto">
            <a:xfrm flipV="1">
              <a:off x="2688" y="2832"/>
              <a:ext cx="1488" cy="528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6131" name="Text Box 35"/>
          <p:cNvSpPr txBox="1">
            <a:spLocks noChangeArrowheads="1"/>
          </p:cNvSpPr>
          <p:nvPr/>
        </p:nvSpPr>
        <p:spPr bwMode="auto">
          <a:xfrm>
            <a:off x="914400" y="30480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Hình 1</a:t>
            </a:r>
          </a:p>
        </p:txBody>
      </p:sp>
      <p:sp>
        <p:nvSpPr>
          <p:cNvPr id="516132" name="Text Box 36"/>
          <p:cNvSpPr txBox="1">
            <a:spLocks noChangeArrowheads="1"/>
          </p:cNvSpPr>
          <p:nvPr/>
        </p:nvSpPr>
        <p:spPr bwMode="auto">
          <a:xfrm>
            <a:off x="4800600" y="38100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Hình 2</a:t>
            </a:r>
          </a:p>
        </p:txBody>
      </p:sp>
      <p:sp>
        <p:nvSpPr>
          <p:cNvPr id="516133" name="Text Box 37"/>
          <p:cNvSpPr txBox="1">
            <a:spLocks noChangeArrowheads="1"/>
          </p:cNvSpPr>
          <p:nvPr/>
        </p:nvSpPr>
        <p:spPr bwMode="auto">
          <a:xfrm>
            <a:off x="7620000" y="32004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Hình 3</a:t>
            </a:r>
          </a:p>
        </p:txBody>
      </p:sp>
      <p:sp>
        <p:nvSpPr>
          <p:cNvPr id="516134" name="Text Box 38"/>
          <p:cNvSpPr txBox="1">
            <a:spLocks noChangeArrowheads="1"/>
          </p:cNvSpPr>
          <p:nvPr/>
        </p:nvSpPr>
        <p:spPr bwMode="auto">
          <a:xfrm>
            <a:off x="1752600" y="55626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Hình 4</a:t>
            </a:r>
          </a:p>
        </p:txBody>
      </p:sp>
      <p:sp>
        <p:nvSpPr>
          <p:cNvPr id="516136" name="Text Box 40"/>
          <p:cNvSpPr txBox="1">
            <a:spLocks noChangeArrowheads="1"/>
          </p:cNvSpPr>
          <p:nvPr/>
        </p:nvSpPr>
        <p:spPr bwMode="auto">
          <a:xfrm>
            <a:off x="6705600" y="5257800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 b="1"/>
              <a:t>Hình 5</a:t>
            </a:r>
          </a:p>
        </p:txBody>
      </p: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433388" y="504825"/>
            <a:ext cx="581025" cy="471488"/>
            <a:chOff x="96" y="642"/>
            <a:chExt cx="366" cy="297"/>
          </a:xfrm>
        </p:grpSpPr>
        <p:sp>
          <p:nvSpPr>
            <p:cNvPr id="5149" name="Oval 43"/>
            <p:cNvSpPr>
              <a:spLocks noChangeArrowheads="1"/>
            </p:cNvSpPr>
            <p:nvPr/>
          </p:nvSpPr>
          <p:spPr bwMode="auto">
            <a:xfrm>
              <a:off x="96" y="651"/>
              <a:ext cx="288" cy="288"/>
            </a:xfrm>
            <a:prstGeom prst="ellipse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0" name="Text Box 44"/>
            <p:cNvSpPr txBox="1">
              <a:spLocks noChangeArrowheads="1"/>
            </p:cNvSpPr>
            <p:nvPr/>
          </p:nvSpPr>
          <p:spPr bwMode="auto">
            <a:xfrm>
              <a:off x="126" y="642"/>
              <a:ext cx="3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2400" b="1"/>
                <a:t>1</a:t>
              </a:r>
            </a:p>
          </p:txBody>
        </p:sp>
      </p:grpSp>
      <p:sp>
        <p:nvSpPr>
          <p:cNvPr id="516141" name="Text Box 45"/>
          <p:cNvSpPr txBox="1">
            <a:spLocks noChangeArrowheads="1"/>
          </p:cNvSpPr>
          <p:nvPr/>
        </p:nvSpPr>
        <p:spPr bwMode="auto">
          <a:xfrm>
            <a:off x="1033463" y="471488"/>
            <a:ext cx="92202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/>
              <a:t>Trong các hình sau, hình nào là hình bình hành?</a:t>
            </a:r>
          </a:p>
        </p:txBody>
      </p:sp>
      <p:grpSp>
        <p:nvGrpSpPr>
          <p:cNvPr id="8" name="Group 55"/>
          <p:cNvGrpSpPr>
            <a:grpSpLocks/>
          </p:cNvGrpSpPr>
          <p:nvPr/>
        </p:nvGrpSpPr>
        <p:grpSpPr bwMode="auto">
          <a:xfrm>
            <a:off x="461963" y="1604963"/>
            <a:ext cx="2819400" cy="1143000"/>
            <a:chOff x="1728" y="1440"/>
            <a:chExt cx="1056" cy="432"/>
          </a:xfrm>
        </p:grpSpPr>
        <p:sp>
          <p:nvSpPr>
            <p:cNvPr id="5145" name="Line 56"/>
            <p:cNvSpPr>
              <a:spLocks noChangeShapeType="1"/>
            </p:cNvSpPr>
            <p:nvPr/>
          </p:nvSpPr>
          <p:spPr bwMode="auto">
            <a:xfrm>
              <a:off x="1968" y="1440"/>
              <a:ext cx="816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Line 57"/>
            <p:cNvSpPr>
              <a:spLocks noChangeShapeType="1"/>
            </p:cNvSpPr>
            <p:nvPr/>
          </p:nvSpPr>
          <p:spPr bwMode="auto">
            <a:xfrm>
              <a:off x="1728" y="1872"/>
              <a:ext cx="816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58"/>
            <p:cNvSpPr>
              <a:spLocks noChangeShapeType="1"/>
            </p:cNvSpPr>
            <p:nvPr/>
          </p:nvSpPr>
          <p:spPr bwMode="auto">
            <a:xfrm flipV="1">
              <a:off x="1728" y="1440"/>
              <a:ext cx="240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59"/>
            <p:cNvSpPr>
              <a:spLocks noChangeShapeType="1"/>
            </p:cNvSpPr>
            <p:nvPr/>
          </p:nvSpPr>
          <p:spPr bwMode="auto">
            <a:xfrm flipV="1">
              <a:off x="2544" y="1440"/>
              <a:ext cx="240" cy="43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60"/>
          <p:cNvGrpSpPr>
            <a:grpSpLocks/>
          </p:cNvGrpSpPr>
          <p:nvPr/>
        </p:nvGrpSpPr>
        <p:grpSpPr bwMode="auto">
          <a:xfrm>
            <a:off x="3973513" y="1528763"/>
            <a:ext cx="2132012" cy="2057400"/>
            <a:chOff x="3024" y="1440"/>
            <a:chExt cx="772" cy="672"/>
          </a:xfrm>
        </p:grpSpPr>
        <p:sp>
          <p:nvSpPr>
            <p:cNvPr id="5141" name="Line 61"/>
            <p:cNvSpPr>
              <a:spLocks noChangeShapeType="1"/>
            </p:cNvSpPr>
            <p:nvPr/>
          </p:nvSpPr>
          <p:spPr bwMode="auto">
            <a:xfrm>
              <a:off x="3024" y="1440"/>
              <a:ext cx="384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Line 62"/>
            <p:cNvSpPr>
              <a:spLocks noChangeShapeType="1"/>
            </p:cNvSpPr>
            <p:nvPr/>
          </p:nvSpPr>
          <p:spPr bwMode="auto">
            <a:xfrm>
              <a:off x="3024" y="1440"/>
              <a:ext cx="388" cy="67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Line 63"/>
            <p:cNvSpPr>
              <a:spLocks noChangeShapeType="1"/>
            </p:cNvSpPr>
            <p:nvPr/>
          </p:nvSpPr>
          <p:spPr bwMode="auto">
            <a:xfrm>
              <a:off x="3408" y="1440"/>
              <a:ext cx="388" cy="67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Line 64"/>
            <p:cNvSpPr>
              <a:spLocks noChangeShapeType="1"/>
            </p:cNvSpPr>
            <p:nvPr/>
          </p:nvSpPr>
          <p:spPr bwMode="auto">
            <a:xfrm>
              <a:off x="3408" y="2112"/>
              <a:ext cx="384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65"/>
          <p:cNvGrpSpPr>
            <a:grpSpLocks/>
          </p:cNvGrpSpPr>
          <p:nvPr/>
        </p:nvGrpSpPr>
        <p:grpSpPr bwMode="auto">
          <a:xfrm rot="-367288">
            <a:off x="5110163" y="4038600"/>
            <a:ext cx="2971800" cy="1447800"/>
            <a:chOff x="2304" y="2448"/>
            <a:chExt cx="1872" cy="912"/>
          </a:xfrm>
        </p:grpSpPr>
        <p:sp>
          <p:nvSpPr>
            <p:cNvPr id="5137" name="Line 66"/>
            <p:cNvSpPr>
              <a:spLocks noChangeShapeType="1"/>
            </p:cNvSpPr>
            <p:nvPr/>
          </p:nvSpPr>
          <p:spPr bwMode="auto">
            <a:xfrm>
              <a:off x="2304" y="2976"/>
              <a:ext cx="384" cy="384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Line 67"/>
            <p:cNvSpPr>
              <a:spLocks noChangeShapeType="1"/>
            </p:cNvSpPr>
            <p:nvPr/>
          </p:nvSpPr>
          <p:spPr bwMode="auto">
            <a:xfrm>
              <a:off x="3792" y="2448"/>
              <a:ext cx="384" cy="384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Line 68"/>
            <p:cNvSpPr>
              <a:spLocks noChangeShapeType="1"/>
            </p:cNvSpPr>
            <p:nvPr/>
          </p:nvSpPr>
          <p:spPr bwMode="auto">
            <a:xfrm flipV="1">
              <a:off x="2304" y="2448"/>
              <a:ext cx="1488" cy="52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Line 69"/>
            <p:cNvSpPr>
              <a:spLocks noChangeShapeType="1"/>
            </p:cNvSpPr>
            <p:nvPr/>
          </p:nvSpPr>
          <p:spPr bwMode="auto">
            <a:xfrm flipV="1">
              <a:off x="2688" y="2832"/>
              <a:ext cx="1488" cy="528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516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3399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516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516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900"/>
                                        <p:tgtEl>
                                          <p:spTgt spid="516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7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7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700"/>
                                        <p:tgtEl>
                                          <p:spTgt spid="51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7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6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516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300"/>
                            </p:stCondLst>
                            <p:childTnLst>
                              <p:par>
                                <p:cTn id="3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1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4" dur="500"/>
                                        <p:tgtEl>
                                          <p:spTgt spid="516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6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8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516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131" grpId="0"/>
      <p:bldP spid="516132" grpId="0"/>
      <p:bldP spid="516133" grpId="0"/>
      <p:bldP spid="516134" grpId="0"/>
      <p:bldP spid="5161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5" name="Line 5"/>
          <p:cNvSpPr>
            <a:spLocks noChangeShapeType="1"/>
          </p:cNvSpPr>
          <p:nvPr/>
        </p:nvSpPr>
        <p:spPr bwMode="auto">
          <a:xfrm>
            <a:off x="6529388" y="4495800"/>
            <a:ext cx="2768600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126" name="Line 6"/>
          <p:cNvSpPr>
            <a:spLocks noChangeShapeType="1"/>
          </p:cNvSpPr>
          <p:nvPr/>
        </p:nvSpPr>
        <p:spPr bwMode="auto">
          <a:xfrm>
            <a:off x="5715000" y="5791200"/>
            <a:ext cx="2767013" cy="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127" name="Line 7"/>
          <p:cNvSpPr>
            <a:spLocks noChangeShapeType="1"/>
          </p:cNvSpPr>
          <p:nvPr/>
        </p:nvSpPr>
        <p:spPr bwMode="auto">
          <a:xfrm flipV="1">
            <a:off x="5715000" y="4495800"/>
            <a:ext cx="814388" cy="129540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128" name="Line 8"/>
          <p:cNvSpPr>
            <a:spLocks noChangeShapeType="1"/>
          </p:cNvSpPr>
          <p:nvPr/>
        </p:nvSpPr>
        <p:spPr bwMode="auto">
          <a:xfrm flipV="1">
            <a:off x="8482013" y="4495800"/>
            <a:ext cx="815975" cy="129540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129" name="Text Box 9"/>
          <p:cNvSpPr txBox="1">
            <a:spLocks noChangeArrowheads="1"/>
          </p:cNvSpPr>
          <p:nvPr/>
        </p:nvSpPr>
        <p:spPr bwMode="auto">
          <a:xfrm>
            <a:off x="6326188" y="4038600"/>
            <a:ext cx="4556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/>
              <a:t>M</a:t>
            </a:r>
          </a:p>
        </p:txBody>
      </p:sp>
      <p:sp>
        <p:nvSpPr>
          <p:cNvPr id="517131" name="Text Box 11"/>
          <p:cNvSpPr txBox="1">
            <a:spLocks noChangeArrowheads="1"/>
          </p:cNvSpPr>
          <p:nvPr/>
        </p:nvSpPr>
        <p:spPr bwMode="auto">
          <a:xfrm>
            <a:off x="9144000" y="4098925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/>
              <a:t>N</a:t>
            </a:r>
          </a:p>
        </p:txBody>
      </p:sp>
      <p:sp>
        <p:nvSpPr>
          <p:cNvPr id="517132" name="Text Box 12"/>
          <p:cNvSpPr txBox="1">
            <a:spLocks noChangeArrowheads="1"/>
          </p:cNvSpPr>
          <p:nvPr/>
        </p:nvSpPr>
        <p:spPr bwMode="auto">
          <a:xfrm>
            <a:off x="8458200" y="57912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/>
              <a:t>P</a:t>
            </a:r>
          </a:p>
        </p:txBody>
      </p:sp>
      <p:sp>
        <p:nvSpPr>
          <p:cNvPr id="517133" name="Text Box 13"/>
          <p:cNvSpPr txBox="1">
            <a:spLocks noChangeArrowheads="1"/>
          </p:cNvSpPr>
          <p:nvPr/>
        </p:nvSpPr>
        <p:spPr bwMode="auto">
          <a:xfrm>
            <a:off x="5486400" y="57912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/>
              <a:t>Q</a:t>
            </a:r>
          </a:p>
        </p:txBody>
      </p:sp>
      <p:sp>
        <p:nvSpPr>
          <p:cNvPr id="6154" name="Text Box 14"/>
          <p:cNvSpPr txBox="1">
            <a:spLocks noChangeArrowheads="1"/>
          </p:cNvSpPr>
          <p:nvPr/>
        </p:nvSpPr>
        <p:spPr bwMode="auto">
          <a:xfrm>
            <a:off x="304800" y="914400"/>
            <a:ext cx="3810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 sz="2800" b="1"/>
          </a:p>
        </p:txBody>
      </p:sp>
      <p:sp>
        <p:nvSpPr>
          <p:cNvPr id="517136" name="Line 16"/>
          <p:cNvSpPr>
            <a:spLocks noChangeShapeType="1"/>
          </p:cNvSpPr>
          <p:nvPr/>
        </p:nvSpPr>
        <p:spPr bwMode="auto">
          <a:xfrm flipV="1">
            <a:off x="6934200" y="1219200"/>
            <a:ext cx="1524000" cy="15240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137" name="Line 17"/>
          <p:cNvSpPr>
            <a:spLocks noChangeShapeType="1"/>
          </p:cNvSpPr>
          <p:nvPr/>
        </p:nvSpPr>
        <p:spPr bwMode="auto">
          <a:xfrm>
            <a:off x="6326188" y="2590800"/>
            <a:ext cx="2817812" cy="30480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138" name="Line 18"/>
          <p:cNvSpPr>
            <a:spLocks noChangeShapeType="1"/>
          </p:cNvSpPr>
          <p:nvPr/>
        </p:nvSpPr>
        <p:spPr bwMode="auto">
          <a:xfrm flipH="1">
            <a:off x="6326188" y="1371600"/>
            <a:ext cx="608012" cy="121920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139" name="Line 19"/>
          <p:cNvSpPr>
            <a:spLocks noChangeShapeType="1"/>
          </p:cNvSpPr>
          <p:nvPr/>
        </p:nvSpPr>
        <p:spPr bwMode="auto">
          <a:xfrm flipH="1" flipV="1">
            <a:off x="8458200" y="1219200"/>
            <a:ext cx="685800" cy="1676400"/>
          </a:xfrm>
          <a:prstGeom prst="line">
            <a:avLst/>
          </a:prstGeom>
          <a:noFill/>
          <a:ln w="28575">
            <a:solidFill>
              <a:srgbClr val="00008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7140" name="Text Box 20"/>
          <p:cNvSpPr txBox="1">
            <a:spLocks noChangeArrowheads="1"/>
          </p:cNvSpPr>
          <p:nvPr/>
        </p:nvSpPr>
        <p:spPr bwMode="auto">
          <a:xfrm>
            <a:off x="6629400" y="9906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/>
              <a:t>A</a:t>
            </a:r>
          </a:p>
        </p:txBody>
      </p:sp>
      <p:sp>
        <p:nvSpPr>
          <p:cNvPr id="517141" name="Text Box 21"/>
          <p:cNvSpPr txBox="1">
            <a:spLocks noChangeArrowheads="1"/>
          </p:cNvSpPr>
          <p:nvPr/>
        </p:nvSpPr>
        <p:spPr bwMode="auto">
          <a:xfrm>
            <a:off x="8307388" y="762000"/>
            <a:ext cx="4556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/>
              <a:t>B</a:t>
            </a:r>
          </a:p>
        </p:txBody>
      </p:sp>
      <p:sp>
        <p:nvSpPr>
          <p:cNvPr id="517142" name="Text Box 22"/>
          <p:cNvSpPr txBox="1">
            <a:spLocks noChangeArrowheads="1"/>
          </p:cNvSpPr>
          <p:nvPr/>
        </p:nvSpPr>
        <p:spPr bwMode="auto">
          <a:xfrm>
            <a:off x="9067800" y="28956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/>
              <a:t>C</a:t>
            </a:r>
          </a:p>
        </p:txBody>
      </p:sp>
      <p:sp>
        <p:nvSpPr>
          <p:cNvPr id="517143" name="Text Box 23"/>
          <p:cNvSpPr txBox="1">
            <a:spLocks noChangeArrowheads="1"/>
          </p:cNvSpPr>
          <p:nvPr/>
        </p:nvSpPr>
        <p:spPr bwMode="auto">
          <a:xfrm>
            <a:off x="6019800" y="2514600"/>
            <a:ext cx="457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800"/>
              <a:t>D</a:t>
            </a:r>
          </a:p>
        </p:txBody>
      </p:sp>
      <p:sp>
        <p:nvSpPr>
          <p:cNvPr id="517144" name="Text Box 24"/>
          <p:cNvSpPr txBox="1">
            <a:spLocks noChangeArrowheads="1"/>
          </p:cNvSpPr>
          <p:nvPr/>
        </p:nvSpPr>
        <p:spPr bwMode="auto">
          <a:xfrm>
            <a:off x="962025" y="546100"/>
            <a:ext cx="6705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800"/>
              <a:t>Cho biết trong hình tứ giác ABCD:</a:t>
            </a:r>
          </a:p>
        </p:txBody>
      </p:sp>
      <p:sp>
        <p:nvSpPr>
          <p:cNvPr id="517145" name="Text Box 25"/>
          <p:cNvSpPr txBox="1">
            <a:spLocks noChangeArrowheads="1"/>
          </p:cNvSpPr>
          <p:nvPr/>
        </p:nvSpPr>
        <p:spPr bwMode="auto">
          <a:xfrm>
            <a:off x="609600" y="1271588"/>
            <a:ext cx="556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800"/>
              <a:t>AB và DC là hai cạnh đối diện.</a:t>
            </a:r>
          </a:p>
        </p:txBody>
      </p:sp>
      <p:sp>
        <p:nvSpPr>
          <p:cNvPr id="517146" name="Text Box 26"/>
          <p:cNvSpPr txBox="1">
            <a:spLocks noChangeArrowheads="1"/>
          </p:cNvSpPr>
          <p:nvPr/>
        </p:nvSpPr>
        <p:spPr bwMode="auto">
          <a:xfrm>
            <a:off x="609600" y="1752600"/>
            <a:ext cx="55626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800"/>
              <a:t>AD và BC là hai cạnh đối diện.</a:t>
            </a:r>
          </a:p>
        </p:txBody>
      </p:sp>
      <p:sp>
        <p:nvSpPr>
          <p:cNvPr id="517147" name="Text Box 27"/>
          <p:cNvSpPr txBox="1">
            <a:spLocks noChangeArrowheads="1"/>
          </p:cNvSpPr>
          <p:nvPr/>
        </p:nvSpPr>
        <p:spPr bwMode="auto">
          <a:xfrm>
            <a:off x="304800" y="3673475"/>
            <a:ext cx="55626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2400"/>
              <a:t>H</a:t>
            </a:r>
            <a:r>
              <a:rPr lang="en-US" altLang="en-US" sz="2800"/>
              <a:t>ình tứ giác ABCD và hình bình hành MNPQ, trong hai hình đó hình nào có cặp cạnh đối diện song song và bằng nhau?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433388" y="547688"/>
            <a:ext cx="581025" cy="471487"/>
            <a:chOff x="96" y="642"/>
            <a:chExt cx="366" cy="297"/>
          </a:xfrm>
        </p:grpSpPr>
        <p:sp>
          <p:nvSpPr>
            <p:cNvPr id="6168" name="Oval 30"/>
            <p:cNvSpPr>
              <a:spLocks noChangeArrowheads="1"/>
            </p:cNvSpPr>
            <p:nvPr/>
          </p:nvSpPr>
          <p:spPr bwMode="auto">
            <a:xfrm>
              <a:off x="96" y="651"/>
              <a:ext cx="288" cy="288"/>
            </a:xfrm>
            <a:prstGeom prst="ellipse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2800"/>
            </a:p>
          </p:txBody>
        </p:sp>
        <p:sp>
          <p:nvSpPr>
            <p:cNvPr id="6169" name="Text Box 31"/>
            <p:cNvSpPr txBox="1">
              <a:spLocks noChangeArrowheads="1"/>
            </p:cNvSpPr>
            <p:nvPr/>
          </p:nvSpPr>
          <p:spPr bwMode="auto">
            <a:xfrm>
              <a:off x="126" y="642"/>
              <a:ext cx="336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altLang="en-US" sz="2000" b="1"/>
                <a:t>2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id="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17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7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700"/>
                                        <p:tgtEl>
                                          <p:spTgt spid="517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1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517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17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517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517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3" dur="500"/>
                                        <p:tgtEl>
                                          <p:spTgt spid="517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517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517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17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517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517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51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517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8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8" dur="500"/>
                                        <p:tgtEl>
                                          <p:spTgt spid="51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" dur="500"/>
                                        <p:tgtEl>
                                          <p:spTgt spid="517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900"/>
                            </p:stCondLst>
                            <p:childTnLst>
                              <p:par>
                                <p:cTn id="6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" dur="500"/>
                                        <p:tgtEl>
                                          <p:spTgt spid="51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517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500"/>
                                        <p:tgtEl>
                                          <p:spTgt spid="517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125" grpId="0" animBg="1"/>
      <p:bldP spid="517126" grpId="0" animBg="1"/>
      <p:bldP spid="517127" grpId="0" animBg="1"/>
      <p:bldP spid="517128" grpId="0" animBg="1"/>
      <p:bldP spid="517129" grpId="0"/>
      <p:bldP spid="517131" grpId="0"/>
      <p:bldP spid="517132" grpId="0"/>
      <p:bldP spid="517133" grpId="0"/>
      <p:bldP spid="517136" grpId="0" animBg="1"/>
      <p:bldP spid="517137" grpId="0" animBg="1"/>
      <p:bldP spid="517138" grpId="0" animBg="1"/>
      <p:bldP spid="517139" grpId="0" animBg="1"/>
      <p:bldP spid="517140" grpId="0"/>
      <p:bldP spid="517141" grpId="0"/>
      <p:bldP spid="517142" grpId="0"/>
      <p:bldP spid="517143" grpId="0"/>
      <p:bldP spid="517144" grpId="0"/>
      <p:bldP spid="517145" grpId="0"/>
      <p:bldP spid="517146" grpId="0"/>
      <p:bldP spid="5171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A77A618-2256-4155-B120-AA04B99B055C}" type="datetime3">
              <a:rPr lang="en-US" altLang="en-US">
                <a:latin typeface="Arial"/>
              </a:rPr>
              <a:pPr>
                <a:defRPr/>
              </a:pPr>
              <a:t>5 April 2023</a:t>
            </a:fld>
            <a:endParaRPr lang="en-US" altLang="en-US">
              <a:latin typeface="Arial"/>
            </a:endParaRPr>
          </a:p>
        </p:txBody>
      </p:sp>
      <p:sp>
        <p:nvSpPr>
          <p:cNvPr id="557893" name="Text Box 4933"/>
          <p:cNvSpPr txBox="1">
            <a:spLocks noChangeArrowheads="1"/>
          </p:cNvSpPr>
          <p:nvPr/>
        </p:nvSpPr>
        <p:spPr bwMode="auto">
          <a:xfrm>
            <a:off x="228600" y="142875"/>
            <a:ext cx="967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b="1">
                <a:solidFill>
                  <a:srgbClr val="785112"/>
                </a:solidFill>
              </a:rPr>
              <a:t>PHIẾU HỌC TẬP</a:t>
            </a:r>
          </a:p>
        </p:txBody>
      </p:sp>
      <p:sp>
        <p:nvSpPr>
          <p:cNvPr id="557894" name="Text Box 4934"/>
          <p:cNvSpPr txBox="1">
            <a:spLocks noChangeArrowheads="1"/>
          </p:cNvSpPr>
          <p:nvPr/>
        </p:nvSpPr>
        <p:spPr bwMode="auto">
          <a:xfrm>
            <a:off x="228600" y="752475"/>
            <a:ext cx="9677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b="1"/>
              <a:t>Vẽ thêm các đoạn thẳng để được một hình bình hành:</a:t>
            </a:r>
          </a:p>
        </p:txBody>
      </p:sp>
      <p:pic>
        <p:nvPicPr>
          <p:cNvPr id="557895" name="Picture 493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488" y="1371600"/>
            <a:ext cx="97536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7896" name="Line 4936"/>
          <p:cNvSpPr>
            <a:spLocks noChangeShapeType="1"/>
          </p:cNvSpPr>
          <p:nvPr/>
        </p:nvSpPr>
        <p:spPr bwMode="auto">
          <a:xfrm flipH="1">
            <a:off x="2743200" y="2133600"/>
            <a:ext cx="611188" cy="1371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7897" name="Line 4937"/>
          <p:cNvSpPr>
            <a:spLocks noChangeShapeType="1"/>
          </p:cNvSpPr>
          <p:nvPr/>
        </p:nvSpPr>
        <p:spPr bwMode="auto">
          <a:xfrm flipH="1">
            <a:off x="382588" y="2133600"/>
            <a:ext cx="608012" cy="13716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7899" name="Line 4939"/>
          <p:cNvSpPr>
            <a:spLocks noChangeShapeType="1"/>
          </p:cNvSpPr>
          <p:nvPr/>
        </p:nvSpPr>
        <p:spPr bwMode="auto">
          <a:xfrm>
            <a:off x="5991225" y="3476625"/>
            <a:ext cx="23622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7901" name="Line 4941"/>
          <p:cNvSpPr>
            <a:spLocks noChangeShapeType="1"/>
          </p:cNvSpPr>
          <p:nvPr/>
        </p:nvSpPr>
        <p:spPr bwMode="auto">
          <a:xfrm flipH="1">
            <a:off x="8353425" y="2176463"/>
            <a:ext cx="609600" cy="12954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7902" name="Line 4942"/>
          <p:cNvSpPr>
            <a:spLocks noChangeShapeType="1"/>
          </p:cNvSpPr>
          <p:nvPr/>
        </p:nvSpPr>
        <p:spPr bwMode="auto">
          <a:xfrm flipV="1">
            <a:off x="990600" y="4724400"/>
            <a:ext cx="609600" cy="1600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7903" name="Line 4943"/>
          <p:cNvSpPr>
            <a:spLocks noChangeShapeType="1"/>
          </p:cNvSpPr>
          <p:nvPr/>
        </p:nvSpPr>
        <p:spPr bwMode="auto">
          <a:xfrm>
            <a:off x="1600200" y="4781550"/>
            <a:ext cx="2057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7904" name="Line 4944"/>
          <p:cNvSpPr>
            <a:spLocks noChangeShapeType="1"/>
          </p:cNvSpPr>
          <p:nvPr/>
        </p:nvSpPr>
        <p:spPr bwMode="auto">
          <a:xfrm flipH="1">
            <a:off x="5105400" y="4724400"/>
            <a:ext cx="914400" cy="16002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7905" name="Line 4945"/>
          <p:cNvSpPr>
            <a:spLocks noChangeShapeType="1"/>
          </p:cNvSpPr>
          <p:nvPr/>
        </p:nvSpPr>
        <p:spPr bwMode="auto">
          <a:xfrm>
            <a:off x="5105400" y="6324600"/>
            <a:ext cx="2057400" cy="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7906" name="Line 4946"/>
          <p:cNvSpPr>
            <a:spLocks noChangeShapeType="1"/>
          </p:cNvSpPr>
          <p:nvPr/>
        </p:nvSpPr>
        <p:spPr bwMode="auto">
          <a:xfrm flipH="1">
            <a:off x="7162800" y="4800600"/>
            <a:ext cx="914400" cy="1524000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950"/>
          <p:cNvGrpSpPr>
            <a:grpSpLocks/>
          </p:cNvGrpSpPr>
          <p:nvPr/>
        </p:nvGrpSpPr>
        <p:grpSpPr bwMode="auto">
          <a:xfrm>
            <a:off x="5700713" y="4724400"/>
            <a:ext cx="2376487" cy="1143000"/>
            <a:chOff x="3591" y="2976"/>
            <a:chExt cx="1497" cy="720"/>
          </a:xfrm>
        </p:grpSpPr>
        <p:sp>
          <p:nvSpPr>
            <p:cNvPr id="7188" name="Line 4947"/>
            <p:cNvSpPr>
              <a:spLocks noChangeShapeType="1"/>
            </p:cNvSpPr>
            <p:nvPr/>
          </p:nvSpPr>
          <p:spPr bwMode="auto">
            <a:xfrm flipH="1">
              <a:off x="3600" y="2976"/>
              <a:ext cx="192" cy="72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9" name="Line 4948"/>
            <p:cNvSpPr>
              <a:spLocks noChangeShapeType="1"/>
            </p:cNvSpPr>
            <p:nvPr/>
          </p:nvSpPr>
          <p:spPr bwMode="auto">
            <a:xfrm>
              <a:off x="3591" y="3669"/>
              <a:ext cx="1296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0" name="Line 4949"/>
            <p:cNvSpPr>
              <a:spLocks noChangeShapeType="1"/>
            </p:cNvSpPr>
            <p:nvPr/>
          </p:nvSpPr>
          <p:spPr bwMode="auto">
            <a:xfrm flipH="1">
              <a:off x="4884" y="2976"/>
              <a:ext cx="204" cy="702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" name="Group 4954"/>
          <p:cNvGrpSpPr>
            <a:grpSpLocks/>
          </p:cNvGrpSpPr>
          <p:nvPr/>
        </p:nvGrpSpPr>
        <p:grpSpPr bwMode="auto">
          <a:xfrm>
            <a:off x="5105400" y="4724400"/>
            <a:ext cx="2971800" cy="838200"/>
            <a:chOff x="3216" y="2976"/>
            <a:chExt cx="1872" cy="528"/>
          </a:xfrm>
        </p:grpSpPr>
        <p:sp>
          <p:nvSpPr>
            <p:cNvPr id="7185" name="Line 4951"/>
            <p:cNvSpPr>
              <a:spLocks noChangeShapeType="1"/>
            </p:cNvSpPr>
            <p:nvPr/>
          </p:nvSpPr>
          <p:spPr bwMode="auto">
            <a:xfrm flipH="1">
              <a:off x="3216" y="3015"/>
              <a:ext cx="576" cy="48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Line 4952"/>
            <p:cNvSpPr>
              <a:spLocks noChangeShapeType="1"/>
            </p:cNvSpPr>
            <p:nvPr/>
          </p:nvSpPr>
          <p:spPr bwMode="auto">
            <a:xfrm>
              <a:off x="3216" y="3504"/>
              <a:ext cx="1296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Line 4953"/>
            <p:cNvSpPr>
              <a:spLocks noChangeShapeType="1"/>
            </p:cNvSpPr>
            <p:nvPr/>
          </p:nvSpPr>
          <p:spPr bwMode="auto">
            <a:xfrm flipV="1">
              <a:off x="4512" y="2976"/>
              <a:ext cx="576" cy="528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578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578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578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4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578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578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578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120"/>
                            </p:stCondLst>
                            <p:childTnLst>
                              <p:par>
                                <p:cTn id="17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578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578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557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500"/>
                                        <p:tgtEl>
                                          <p:spTgt spid="55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557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55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55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500"/>
                                        <p:tgtEl>
                                          <p:spTgt spid="557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500"/>
                                        <p:tgtEl>
                                          <p:spTgt spid="557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557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500"/>
                                        <p:tgtEl>
                                          <p:spTgt spid="557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5579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5579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5579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5579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7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5579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5579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893" grpId="0"/>
      <p:bldP spid="557894" grpId="0"/>
      <p:bldP spid="557896" grpId="0" animBg="1"/>
      <p:bldP spid="557897" grpId="0" animBg="1"/>
      <p:bldP spid="557899" grpId="0" animBg="1"/>
      <p:bldP spid="557901" grpId="0" animBg="1"/>
      <p:bldP spid="557902" grpId="0" animBg="1"/>
      <p:bldP spid="557903" grpId="0" animBg="1"/>
      <p:bldP spid="557904" grpId="0" animBg="1"/>
      <p:bldP spid="557904" grpId="1" animBg="1"/>
      <p:bldP spid="557905" grpId="0" animBg="1"/>
      <p:bldP spid="557905" grpId="1" animBg="1"/>
      <p:bldP spid="557906" grpId="0" animBg="1"/>
      <p:bldP spid="55790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297" name="Text Box 105"/>
          <p:cNvSpPr txBox="1">
            <a:spLocks noChangeArrowheads="1"/>
          </p:cNvSpPr>
          <p:nvPr/>
        </p:nvSpPr>
        <p:spPr bwMode="auto">
          <a:xfrm>
            <a:off x="2209800" y="1219200"/>
            <a:ext cx="5410200" cy="7016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 b="1" dirty="0">
                <a:solidFill>
                  <a:srgbClr val="0033CC"/>
                </a:solidFill>
              </a:rPr>
              <a:t> </a:t>
            </a:r>
            <a:r>
              <a:rPr lang="en-US" altLang="en-US" sz="4000" b="1" dirty="0" err="1">
                <a:solidFill>
                  <a:srgbClr val="0033CC"/>
                </a:solidFill>
              </a:rPr>
              <a:t>Ghi</a:t>
            </a:r>
            <a:r>
              <a:rPr lang="en-US" altLang="en-US" sz="4000" b="1" dirty="0">
                <a:solidFill>
                  <a:srgbClr val="0033CC"/>
                </a:solidFill>
              </a:rPr>
              <a:t> </a:t>
            </a:r>
            <a:r>
              <a:rPr lang="en-US" altLang="en-US" sz="4000" b="1" dirty="0" err="1">
                <a:solidFill>
                  <a:srgbClr val="0033CC"/>
                </a:solidFill>
              </a:rPr>
              <a:t>nhớ</a:t>
            </a:r>
            <a:r>
              <a:rPr lang="en-US" altLang="en-US" sz="4000" b="1" dirty="0">
                <a:solidFill>
                  <a:srgbClr val="0033CC"/>
                </a:solidFill>
              </a:rPr>
              <a:t>:</a:t>
            </a:r>
          </a:p>
        </p:txBody>
      </p:sp>
      <p:sp>
        <p:nvSpPr>
          <p:cNvPr id="520298" name="Text Box 106"/>
          <p:cNvSpPr txBox="1">
            <a:spLocks noChangeArrowheads="1"/>
          </p:cNvSpPr>
          <p:nvPr/>
        </p:nvSpPr>
        <p:spPr bwMode="auto">
          <a:xfrm>
            <a:off x="0" y="2486025"/>
            <a:ext cx="9906000" cy="1311128"/>
          </a:xfrm>
          <a:prstGeom prst="rect">
            <a:avLst/>
          </a:prstGeom>
          <a:noFill/>
          <a:ln w="88900" cmpd="thinThick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3600" b="1" dirty="0" err="1">
                <a:solidFill>
                  <a:schemeClr val="hlink"/>
                </a:solidFill>
              </a:rPr>
              <a:t>Hình</a:t>
            </a:r>
            <a:r>
              <a:rPr lang="en-US" altLang="en-US" sz="3600" b="1" dirty="0">
                <a:solidFill>
                  <a:schemeClr val="hlink"/>
                </a:solidFill>
              </a:rPr>
              <a:t> </a:t>
            </a:r>
            <a:r>
              <a:rPr lang="en-US" altLang="en-US" sz="3600" b="1" dirty="0" err="1">
                <a:solidFill>
                  <a:schemeClr val="hlink"/>
                </a:solidFill>
              </a:rPr>
              <a:t>bình</a:t>
            </a:r>
            <a:r>
              <a:rPr lang="en-US" altLang="en-US" sz="3600" b="1" dirty="0">
                <a:solidFill>
                  <a:schemeClr val="hlink"/>
                </a:solidFill>
              </a:rPr>
              <a:t> </a:t>
            </a:r>
            <a:r>
              <a:rPr lang="en-US" altLang="en-US" sz="3600" b="1" dirty="0" err="1">
                <a:solidFill>
                  <a:schemeClr val="hlink"/>
                </a:solidFill>
              </a:rPr>
              <a:t>hành</a:t>
            </a:r>
            <a:r>
              <a:rPr lang="en-US" altLang="en-US" sz="3600" b="1" dirty="0">
                <a:solidFill>
                  <a:schemeClr val="hlink"/>
                </a:solidFill>
              </a:rPr>
              <a:t> </a:t>
            </a:r>
            <a:r>
              <a:rPr lang="en-US" altLang="en-US" sz="3600" b="1" dirty="0" err="1">
                <a:solidFill>
                  <a:schemeClr val="hlink"/>
                </a:solidFill>
              </a:rPr>
              <a:t>có</a:t>
            </a:r>
            <a:r>
              <a:rPr lang="en-US" altLang="en-US" sz="3600" b="1" dirty="0">
                <a:solidFill>
                  <a:schemeClr val="hlink"/>
                </a:solidFill>
              </a:rPr>
              <a:t> </a:t>
            </a:r>
            <a:r>
              <a:rPr lang="en-US" altLang="en-US" sz="3600" b="1" dirty="0" err="1">
                <a:solidFill>
                  <a:schemeClr val="hlink"/>
                </a:solidFill>
              </a:rPr>
              <a:t>hai</a:t>
            </a:r>
            <a:r>
              <a:rPr lang="en-US" altLang="en-US" sz="3600" b="1" dirty="0">
                <a:solidFill>
                  <a:schemeClr val="hlink"/>
                </a:solidFill>
              </a:rPr>
              <a:t> </a:t>
            </a:r>
            <a:r>
              <a:rPr lang="en-US" altLang="en-US" sz="3600" b="1" dirty="0" err="1">
                <a:solidFill>
                  <a:schemeClr val="hlink"/>
                </a:solidFill>
              </a:rPr>
              <a:t>cặp</a:t>
            </a:r>
            <a:r>
              <a:rPr lang="en-US" altLang="en-US" sz="3600" b="1" dirty="0">
                <a:solidFill>
                  <a:schemeClr val="hlink"/>
                </a:solidFill>
              </a:rPr>
              <a:t> </a:t>
            </a:r>
            <a:r>
              <a:rPr lang="en-US" altLang="en-US" sz="3600" b="1" dirty="0" err="1">
                <a:solidFill>
                  <a:schemeClr val="hlink"/>
                </a:solidFill>
              </a:rPr>
              <a:t>cạnh</a:t>
            </a:r>
            <a:r>
              <a:rPr lang="en-US" altLang="en-US" sz="3600" b="1" dirty="0">
                <a:solidFill>
                  <a:schemeClr val="hlink"/>
                </a:solidFill>
              </a:rPr>
              <a:t> </a:t>
            </a:r>
            <a:r>
              <a:rPr lang="en-US" altLang="en-US" sz="3600" b="1" dirty="0" err="1">
                <a:solidFill>
                  <a:schemeClr val="hlink"/>
                </a:solidFill>
              </a:rPr>
              <a:t>đối</a:t>
            </a:r>
            <a:r>
              <a:rPr lang="en-US" altLang="en-US" sz="3600" b="1" dirty="0">
                <a:solidFill>
                  <a:schemeClr val="hlink"/>
                </a:solidFill>
              </a:rPr>
              <a:t> </a:t>
            </a:r>
            <a:r>
              <a:rPr lang="en-US" altLang="en-US" sz="3600" b="1" dirty="0" err="1">
                <a:solidFill>
                  <a:schemeClr val="hlink"/>
                </a:solidFill>
              </a:rPr>
              <a:t>diện</a:t>
            </a:r>
            <a:r>
              <a:rPr lang="en-US" altLang="en-US" sz="3600" b="1" dirty="0">
                <a:solidFill>
                  <a:schemeClr val="hlink"/>
                </a:solidFill>
              </a:rPr>
              <a:t> 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altLang="en-US" sz="3600" b="1" dirty="0">
                <a:solidFill>
                  <a:schemeClr val="hlink"/>
                </a:solidFill>
              </a:rPr>
              <a:t>song </a:t>
            </a:r>
            <a:r>
              <a:rPr lang="en-US" altLang="en-US" sz="3600" b="1" dirty="0" err="1">
                <a:solidFill>
                  <a:schemeClr val="hlink"/>
                </a:solidFill>
              </a:rPr>
              <a:t>song</a:t>
            </a:r>
            <a:r>
              <a:rPr lang="en-US" altLang="en-US" sz="3600" b="1" dirty="0">
                <a:solidFill>
                  <a:schemeClr val="hlink"/>
                </a:solidFill>
              </a:rPr>
              <a:t> </a:t>
            </a:r>
            <a:r>
              <a:rPr lang="en-US" altLang="en-US" sz="3600" b="1" dirty="0" err="1">
                <a:solidFill>
                  <a:schemeClr val="hlink"/>
                </a:solidFill>
              </a:rPr>
              <a:t>và</a:t>
            </a:r>
            <a:r>
              <a:rPr lang="en-US" altLang="en-US" sz="3600" b="1" dirty="0">
                <a:solidFill>
                  <a:schemeClr val="hlink"/>
                </a:solidFill>
              </a:rPr>
              <a:t> </a:t>
            </a:r>
            <a:r>
              <a:rPr lang="en-US" altLang="en-US" sz="3600" b="1" dirty="0" err="1">
                <a:solidFill>
                  <a:schemeClr val="hlink"/>
                </a:solidFill>
              </a:rPr>
              <a:t>bằng</a:t>
            </a:r>
            <a:r>
              <a:rPr lang="en-US" altLang="en-US" sz="3600" b="1" dirty="0">
                <a:solidFill>
                  <a:schemeClr val="hlink"/>
                </a:solidFill>
              </a:rPr>
              <a:t> </a:t>
            </a:r>
            <a:r>
              <a:rPr lang="en-US" altLang="en-US" sz="3600" b="1" dirty="0" err="1">
                <a:solidFill>
                  <a:schemeClr val="hlink"/>
                </a:solidFill>
              </a:rPr>
              <a:t>nhau</a:t>
            </a:r>
            <a:endParaRPr lang="en-US" altLang="en-US" sz="3600" b="1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20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" dur="500"/>
                                        <p:tgtEl>
                                          <p:spTgt spid="520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"/>
                                        <p:tgtEl>
                                          <p:spTgt spid="520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0297" grpId="0"/>
      <p:bldP spid="520298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442" name="Rectangle 130"/>
          <p:cNvSpPr>
            <a:spLocks noChangeArrowheads="1"/>
          </p:cNvSpPr>
          <p:nvPr/>
        </p:nvSpPr>
        <p:spPr bwMode="auto">
          <a:xfrm>
            <a:off x="838200" y="1981200"/>
            <a:ext cx="3733800" cy="2438400"/>
          </a:xfrm>
          <a:prstGeom prst="rect">
            <a:avLst/>
          </a:prstGeom>
          <a:noFill/>
          <a:ln w="76200" algn="ctr">
            <a:solidFill>
              <a:srgbClr val="99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25444" name="AutoShape 132"/>
          <p:cNvSpPr>
            <a:spLocks noChangeArrowheads="1"/>
          </p:cNvSpPr>
          <p:nvPr/>
        </p:nvSpPr>
        <p:spPr bwMode="auto">
          <a:xfrm>
            <a:off x="4800600" y="1981200"/>
            <a:ext cx="4876800" cy="2438400"/>
          </a:xfrm>
          <a:prstGeom prst="parallelogram">
            <a:avLst>
              <a:gd name="adj" fmla="val 50000"/>
            </a:avLst>
          </a:prstGeom>
          <a:noFill/>
          <a:ln w="63500" algn="ctr">
            <a:solidFill>
              <a:srgbClr val="993366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54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54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2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442" grpId="0" animBg="1"/>
      <p:bldP spid="5254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5"/>
          <p:cNvSpPr>
            <a:spLocks noChangeArrowheads="1"/>
          </p:cNvSpPr>
          <p:nvPr/>
        </p:nvSpPr>
        <p:spPr bwMode="auto">
          <a:xfrm>
            <a:off x="1905000" y="1905000"/>
            <a:ext cx="5867400" cy="3352800"/>
          </a:xfrm>
          <a:prstGeom prst="cube">
            <a:avLst>
              <a:gd name="adj" fmla="val 25000"/>
            </a:avLst>
          </a:prstGeom>
          <a:solidFill>
            <a:srgbClr val="66FF66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de-bao cao">
  <a:themeElements>
    <a:clrScheme name="slide-bao cao 3">
      <a:dk1>
        <a:srgbClr val="000000"/>
      </a:dk1>
      <a:lt1>
        <a:srgbClr val="FFFFCC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E2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slide-bao ca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lide-bao cao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bao cao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bao cao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-bao cao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bao cao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bao cao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bao cao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bao cao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-bao cao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235</Words>
  <Application>Microsoft Office PowerPoint</Application>
  <PresentationFormat>Khổ A4 (210x297 mm)</PresentationFormat>
  <Paragraphs>70</Paragraphs>
  <Slides>9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Wingdings</vt:lpstr>
      <vt:lpstr>slide-bao cao</vt:lpstr>
      <vt:lpstr>PHÒNG GIÁO DỤC HUYỆN VĨNH BẢO TRƯỜNG TIỂU HỌC HIỆP HOÀ</vt:lpstr>
      <vt:lpstr>Hình sau là hình gì?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Hình sau là hình gì?</dc:title>
  <dc:creator>tranngoctuan</dc:creator>
  <cp:lastModifiedBy>Giỏi Phạm Thị</cp:lastModifiedBy>
  <cp:revision>9</cp:revision>
  <dcterms:modified xsi:type="dcterms:W3CDTF">2023-04-05T08:16:57Z</dcterms:modified>
</cp:coreProperties>
</file>