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72" r:id="rId15"/>
    <p:sldId id="268" r:id="rId16"/>
    <p:sldId id="270" r:id="rId17"/>
    <p:sldId id="274" r:id="rId18"/>
    <p:sldId id="271" r:id="rId19"/>
    <p:sldId id="276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D428-882D-49E2-8BDF-7052C54BBAD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E322B-587B-4868-A5A5-99CB2FDF3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A414B-A52C-4EEB-B8D3-CF3C493CEDFF}" type="slidenum">
              <a:rPr lang="vi-VN" altLang="en-US" sz="1200" b="1">
                <a:solidFill>
                  <a:srgbClr val="0000FF"/>
                </a:solidFill>
                <a:cs typeface="Arial" panose="020B0604020202020204" pitchFamily="34" charset="0"/>
              </a:rPr>
              <a:pPr/>
              <a:t>1</a:t>
            </a:fld>
            <a:endParaRPr lang="vi-VN" altLang="en-US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4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57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03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5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7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63060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689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9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4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BB6C-3DD5-4BEB-8E2D-807D7224FC1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2AEEE-0549-4D0F-9B44-68891C2D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1.mp3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79" y="2230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5905500" y="1117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4137025" y="3911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4251325" y="19431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7670800" y="177165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7807325" y="4157663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pic>
        <p:nvPicPr>
          <p:cNvPr id="12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628900"/>
            <a:ext cx="227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628900"/>
            <a:ext cx="227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978151" y="2065339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036763" y="2943225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9191625" y="2797175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7" name="AutoShape 46"/>
          <p:cNvSpPr>
            <a:spLocks noChangeArrowheads="1"/>
          </p:cNvSpPr>
          <p:nvPr/>
        </p:nvSpPr>
        <p:spPr bwMode="auto">
          <a:xfrm>
            <a:off x="2755900" y="2817813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184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222750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5614"/>
            <a:ext cx="762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035426"/>
            <a:ext cx="9191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70535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5145088"/>
            <a:ext cx="912653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818314" y="4641851"/>
            <a:ext cx="511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927851" y="4891089"/>
            <a:ext cx="417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51"/>
          <p:cNvSpPr>
            <a:spLocks noChangeArrowheads="1"/>
          </p:cNvSpPr>
          <p:nvPr/>
        </p:nvSpPr>
        <p:spPr bwMode="auto">
          <a:xfrm>
            <a:off x="5756276" y="11112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3773488" y="1460500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>
            <a:off x="4829176" y="68262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6646863" y="549275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7" name="AutoShape 51"/>
          <p:cNvSpPr>
            <a:spLocks noChangeArrowheads="1"/>
          </p:cNvSpPr>
          <p:nvPr/>
        </p:nvSpPr>
        <p:spPr bwMode="auto">
          <a:xfrm>
            <a:off x="7843839" y="1350964"/>
            <a:ext cx="384175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8999539" y="1911350"/>
            <a:ext cx="384175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9" name="AutoShape 51"/>
          <p:cNvSpPr>
            <a:spLocks noChangeArrowheads="1"/>
          </p:cNvSpPr>
          <p:nvPr/>
        </p:nvSpPr>
        <p:spPr bwMode="auto">
          <a:xfrm>
            <a:off x="10055226" y="2728914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206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14589" r="9814" b="63777"/>
          <a:stretch>
            <a:fillRect/>
          </a:stretch>
        </p:blipFill>
        <p:spPr bwMode="auto">
          <a:xfrm>
            <a:off x="4806951" y="4656138"/>
            <a:ext cx="23082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4527551" y="5057775"/>
            <a:ext cx="8921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45625"/>
          <a:stretch>
            <a:fillRect/>
          </a:stretch>
        </p:blipFill>
        <p:spPr bwMode="auto">
          <a:xfrm>
            <a:off x="1549401" y="5222876"/>
            <a:ext cx="49625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4656138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4641850"/>
            <a:ext cx="4572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46831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63" y="4656138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464185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5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27563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255326" y="5480128"/>
            <a:ext cx="829151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viên dạy: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Phạm Thị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vi-VN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en-US" sz="4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5257801" y="3810000"/>
            <a:ext cx="195421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343400" y="2843982"/>
            <a:ext cx="4267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môn: T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pic>
        <p:nvPicPr>
          <p:cNvPr id="2" name="Bài Ca Người Giáo Viên Nhân Dâ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2134" y="57165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8872446"/>
      </p:ext>
    </p:extLst>
  </p:cSld>
  <p:clrMapOvr>
    <a:masterClrMapping/>
  </p:clrMapOvr>
  <p:transition spd="slow" advClick="0" advTm="2670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88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51" grpId="0"/>
      <p:bldP spid="52" grpId="0"/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5053" y="1215482"/>
            <a:ext cx="8274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xơi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0480" marR="30480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pPr marL="30480" marR="30480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58965" y="1151814"/>
            <a:ext cx="91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6697" y="1744396"/>
            <a:ext cx="91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9424" y="1744396"/>
            <a:ext cx="91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7053" y="2258249"/>
            <a:ext cx="91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3163" y="2786797"/>
            <a:ext cx="91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9424" y="2786797"/>
            <a:ext cx="91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//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20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71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32F39E-6EFB-4C03-9DC5-4CC834EC5314}"/>
              </a:ext>
            </a:extLst>
          </p:cNvPr>
          <p:cNvSpPr txBox="1"/>
          <p:nvPr/>
        </p:nvSpPr>
        <p:spPr>
          <a:xfrm>
            <a:off x="300251" y="277978"/>
            <a:ext cx="115343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rãnh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rỗi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>
              <a:defRPr/>
            </a:pP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ăn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cỗ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”.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Hường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đưa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bát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nhựa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0480" marR="30480">
              <a:defRPr/>
            </a:pP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Mời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xơi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  <a:p>
            <a:pPr marL="30480" marR="30480">
              <a:defRPr/>
            </a:pP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    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hoi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0480" marR="30480"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0480" marR="30480"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pPr marL="30480" marR="30480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026A475-6858-41F5-98B6-CFF25BC57101}"/>
              </a:ext>
            </a:extLst>
          </p:cNvPr>
          <p:cNvSpPr/>
          <p:nvPr/>
        </p:nvSpPr>
        <p:spPr>
          <a:xfrm>
            <a:off x="679735" y="253715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4488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33398" y="905165"/>
            <a:ext cx="11617973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xơi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ạ?</a:t>
            </a:r>
          </a:p>
          <a:p>
            <a:pPr marL="30480" marR="30480" algn="just"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miến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ạ.</a:t>
            </a:r>
          </a:p>
          <a:p>
            <a:pPr marL="30480" marR="30480" algn="just"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defRPr/>
            </a:pP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0480" marR="30480" algn="just">
              <a:defRPr/>
            </a:pPr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587440" y="911642"/>
            <a:ext cx="465486" cy="616876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02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17" y="2368843"/>
            <a:ext cx="11586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Đến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 ăn, nhìn hai bàn tay của Hường </a:t>
            </a:r>
            <a:r>
              <a:rPr lang="en-US" sz="3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 đón bát cơm, mẹ lại nhớ đến lúc hai bố con chơi với </a:t>
            </a:r>
            <a:r>
              <a:rPr lang="en-US" sz="3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nhau.</a:t>
            </a:r>
            <a:endParaRPr lang="vi-VN" sz="3600"/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xmlns="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18">
            <a:extLst>
              <a:ext uri="{FF2B5EF4-FFF2-40B4-BE49-F238E27FC236}">
                <a16:creationId xmlns:a16="http://schemas.microsoft.com/office/drawing/2014/main" xmlns="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3402313" y="2511076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639035" y="2511076"/>
            <a:ext cx="71480" cy="457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1193650" y="307416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4738828" y="305202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9423251" y="30520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9484759" y="305430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7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97827" y="482217"/>
            <a:ext cx="1161797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defRPr/>
            </a:pPr>
            <a:endParaRPr lang="en-US" sz="2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endParaRPr lang="en-US" sz="2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nay,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497827" y="1160061"/>
            <a:ext cx="544093" cy="589956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600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1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433398" y="5341155"/>
            <a:ext cx="11610976" cy="1516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433398" y="3050388"/>
            <a:ext cx="11610976" cy="22907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0C5D417-3BC6-40D7-A1E2-A9B7128804EB}"/>
              </a:ext>
            </a:extLst>
          </p:cNvPr>
          <p:cNvSpPr/>
          <p:nvPr/>
        </p:nvSpPr>
        <p:spPr>
          <a:xfrm>
            <a:off x="497828" y="400110"/>
            <a:ext cx="11617973" cy="26861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32F39E-6EFB-4C03-9DC5-4CC834EC5314}"/>
              </a:ext>
            </a:extLst>
          </p:cNvPr>
          <p:cNvSpPr txBox="1"/>
          <p:nvPr/>
        </p:nvSpPr>
        <p:spPr>
          <a:xfrm>
            <a:off x="657600" y="407236"/>
            <a:ext cx="11534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rỗi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ăn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cỗ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nhựa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0480" marR="30480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  <a:p>
            <a:pPr marL="30480" marR="30480">
              <a:defRPr/>
            </a:pP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hoi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0480" marR="30480">
              <a:defRPr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0480" marR="30480">
              <a:defRPr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pPr marL="30480" marR="3048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33398" y="3198029"/>
            <a:ext cx="116179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ạ?</a:t>
            </a:r>
          </a:p>
          <a:p>
            <a:pPr marL="30480" marR="30480" algn="just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miến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ạ.</a:t>
            </a:r>
          </a:p>
          <a:p>
            <a:pPr marL="30480" marR="30480" algn="just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0480" marR="30480" algn="just">
              <a:defRPr/>
            </a:pP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4EB1CB-B470-4E60-9A49-831FB2C79A5F}"/>
              </a:ext>
            </a:extLst>
          </p:cNvPr>
          <p:cNvSpPr txBox="1"/>
          <p:nvPr/>
        </p:nvSpPr>
        <p:spPr>
          <a:xfrm>
            <a:off x="870807" y="0"/>
            <a:ext cx="1016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CỦA BỐ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D008B5-83C4-4C7D-83B1-2542F0F26F57}"/>
              </a:ext>
            </a:extLst>
          </p:cNvPr>
          <p:cNvSpPr txBox="1"/>
          <p:nvPr/>
        </p:nvSpPr>
        <p:spPr>
          <a:xfrm>
            <a:off x="8906587" y="6363866"/>
            <a:ext cx="299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(Theo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Thu</a:t>
            </a:r>
            <a:r>
              <a:rPr 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2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710272" y="3086285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026A475-6858-41F5-98B6-CFF25BC57101}"/>
              </a:ext>
            </a:extLst>
          </p:cNvPr>
          <p:cNvSpPr/>
          <p:nvPr/>
        </p:nvSpPr>
        <p:spPr>
          <a:xfrm>
            <a:off x="679735" y="253715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97827" y="4767689"/>
            <a:ext cx="11617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defRPr/>
            </a:pPr>
            <a:endParaRPr lang="en-US" sz="2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endParaRPr lang="en-US" sz="2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Năm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nay,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576434" y="5341155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600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1" grpId="0" animBg="1"/>
      <p:bldP spid="2" grpId="0"/>
      <p:bldP spid="6" grpId="0"/>
      <p:bldP spid="16" grpId="0" animBg="1"/>
      <p:bldP spid="17" grpId="0" animBg="1"/>
      <p:bldP spid="13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6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/>
              </a:rPr>
              <a:t>CỦNG CỐ BÀI HỌC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68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9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33827" t="23060" r="32445" b="36800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9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86854"/>
            <a:ext cx="4380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S/119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2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433398" y="5341155"/>
            <a:ext cx="11610976" cy="1516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433398" y="3050388"/>
            <a:ext cx="11610976" cy="22907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0C5D417-3BC6-40D7-A1E2-A9B7128804EB}"/>
              </a:ext>
            </a:extLst>
          </p:cNvPr>
          <p:cNvSpPr/>
          <p:nvPr/>
        </p:nvSpPr>
        <p:spPr>
          <a:xfrm>
            <a:off x="497828" y="400110"/>
            <a:ext cx="11617973" cy="26861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32F39E-6EFB-4C03-9DC5-4CC834EC5314}"/>
              </a:ext>
            </a:extLst>
          </p:cNvPr>
          <p:cNvSpPr txBox="1"/>
          <p:nvPr/>
        </p:nvSpPr>
        <p:spPr>
          <a:xfrm>
            <a:off x="657600" y="407236"/>
            <a:ext cx="11534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rỗi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ăn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cỗ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nhựa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0480" marR="30480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  <a:p>
            <a:pPr marL="30480" marR="30480">
              <a:defRPr/>
            </a:pP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hoi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0480" marR="30480">
              <a:defRPr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0480" marR="30480">
              <a:defRPr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pPr marL="30480" marR="3048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33398" y="3198029"/>
            <a:ext cx="116179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ạ?</a:t>
            </a:r>
          </a:p>
          <a:p>
            <a:pPr marL="30480" marR="30480" algn="just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miến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ạ.</a:t>
            </a:r>
          </a:p>
          <a:p>
            <a:pPr marL="30480" marR="30480" algn="just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0480" marR="30480" algn="just">
              <a:defRPr/>
            </a:pP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4EB1CB-B470-4E60-9A49-831FB2C79A5F}"/>
              </a:ext>
            </a:extLst>
          </p:cNvPr>
          <p:cNvSpPr txBox="1"/>
          <p:nvPr/>
        </p:nvSpPr>
        <p:spPr>
          <a:xfrm>
            <a:off x="870807" y="0"/>
            <a:ext cx="1016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CỦA BỐ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D008B5-83C4-4C7D-83B1-2542F0F26F57}"/>
              </a:ext>
            </a:extLst>
          </p:cNvPr>
          <p:cNvSpPr txBox="1"/>
          <p:nvPr/>
        </p:nvSpPr>
        <p:spPr>
          <a:xfrm>
            <a:off x="8906587" y="6363866"/>
            <a:ext cx="299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(Theo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Thu</a:t>
            </a:r>
            <a:r>
              <a:rPr 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2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710272" y="3086285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026A475-6858-41F5-98B6-CFF25BC57101}"/>
              </a:ext>
            </a:extLst>
          </p:cNvPr>
          <p:cNvSpPr/>
          <p:nvPr/>
        </p:nvSpPr>
        <p:spPr>
          <a:xfrm>
            <a:off x="679735" y="253715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97827" y="4767689"/>
            <a:ext cx="11617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defRPr/>
            </a:pPr>
            <a:endParaRPr lang="en-US" sz="2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endParaRPr lang="en-US" sz="2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defRPr/>
            </a:pPr>
            <a:r>
              <a:rPr lang="en-US" sz="2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Năm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nay,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576434" y="5341155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600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16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1" grpId="0" animBg="1"/>
      <p:bldP spid="2" grpId="0"/>
      <p:bldP spid="6" grpId="0"/>
      <p:bldP spid="16" grpId="0" animBg="1"/>
      <p:bldP spid="17" grpId="0" animBg="1"/>
      <p:bldP spid="13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098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02639" y="1667476"/>
            <a:ext cx="6890304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>
            <a:off x="1434713" y="2318033"/>
            <a:ext cx="1096713" cy="79549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bát: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xmlns="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xmlns="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xmlns="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xmlns="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xmlns="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21" y="2132366"/>
            <a:ext cx="2251915" cy="255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1229" y="2459504"/>
            <a:ext cx="4271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(từ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của miền Bắc) còn miền Nam gọi là cái chén để ăn cơm.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6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đầu"/>
  <p:tag name="ISPRING_SLIDE_INDENT_LEVEL" val="0"/>
  <p:tag name="ISPRING_PRESENTER_ID" val="{9E814615-4BC9-4154-87C0-254030566499}"/>
  <p:tag name="GENSWF_ADVANCE_TIME" val="267.075"/>
  <p:tag name="ISPRING_SLIDE_ID_2" val="{1ABB612B-63A4-4269-A651-FE1F46EFC2E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822</Words>
  <Application>Microsoft Office PowerPoint</Application>
  <PresentationFormat>Widescreen</PresentationFormat>
  <Paragraphs>90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宋体</vt:lpstr>
      <vt:lpstr>.VnTifani HeavyH</vt:lpstr>
      <vt:lpstr>Arial</vt:lpstr>
      <vt:lpstr>Arial-Rounded</vt:lpstr>
      <vt:lpstr>Calibri</vt:lpstr>
      <vt:lpstr>Calibri Light</vt:lpstr>
      <vt:lpstr>HP001 4 hàng</vt:lpstr>
      <vt:lpstr>Montserrat</vt:lpstr>
      <vt:lpstr>Nunito</vt:lpstr>
      <vt:lpstr>Times New Roman</vt:lpstr>
      <vt:lpstr>Office Theme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</cp:revision>
  <dcterms:created xsi:type="dcterms:W3CDTF">2022-12-13T05:20:59Z</dcterms:created>
  <dcterms:modified xsi:type="dcterms:W3CDTF">2023-03-19T14:39:14Z</dcterms:modified>
</cp:coreProperties>
</file>