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9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EB29A-3E1F-41D8-9F64-DCFA347F950B}" type="datetimeFigureOut">
              <a:rPr lang="en-US" smtClean="0"/>
              <a:t>05/10/2020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4BBBB-1F16-49A5-8E79-F4927D5C25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315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EB29A-3E1F-41D8-9F64-DCFA347F950B}" type="datetimeFigureOut">
              <a:rPr lang="en-US" smtClean="0"/>
              <a:t>05/10/2020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4BBBB-1F16-49A5-8E79-F4927D5C25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2111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EB29A-3E1F-41D8-9F64-DCFA347F950B}" type="datetimeFigureOut">
              <a:rPr lang="en-US" smtClean="0"/>
              <a:t>05/10/2020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4BBBB-1F16-49A5-8E79-F4927D5C25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265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EB29A-3E1F-41D8-9F64-DCFA347F950B}" type="datetimeFigureOut">
              <a:rPr lang="en-US" smtClean="0"/>
              <a:t>05/10/2020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4BBBB-1F16-49A5-8E79-F4927D5C25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6513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EB29A-3E1F-41D8-9F64-DCFA347F950B}" type="datetimeFigureOut">
              <a:rPr lang="en-US" smtClean="0"/>
              <a:t>05/10/2020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4BBBB-1F16-49A5-8E79-F4927D5C25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0795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EB29A-3E1F-41D8-9F64-DCFA347F950B}" type="datetimeFigureOut">
              <a:rPr lang="en-US" smtClean="0"/>
              <a:t>05/10/2020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4BBBB-1F16-49A5-8E79-F4927D5C25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1204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EB29A-3E1F-41D8-9F64-DCFA347F950B}" type="datetimeFigureOut">
              <a:rPr lang="en-US" smtClean="0"/>
              <a:t>05/10/2020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4BBBB-1F16-49A5-8E79-F4927D5C25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6207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EB29A-3E1F-41D8-9F64-DCFA347F950B}" type="datetimeFigureOut">
              <a:rPr lang="en-US" smtClean="0"/>
              <a:t>05/10/2020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4BBBB-1F16-49A5-8E79-F4927D5C25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3463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EB29A-3E1F-41D8-9F64-DCFA347F950B}" type="datetimeFigureOut">
              <a:rPr lang="en-US" smtClean="0"/>
              <a:t>05/10/2020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4BBBB-1F16-49A5-8E79-F4927D5C25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0549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EB29A-3E1F-41D8-9F64-DCFA347F950B}" type="datetimeFigureOut">
              <a:rPr lang="en-US" smtClean="0"/>
              <a:t>05/10/2020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4BBBB-1F16-49A5-8E79-F4927D5C25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1377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EB29A-3E1F-41D8-9F64-DCFA347F950B}" type="datetimeFigureOut">
              <a:rPr lang="en-US" smtClean="0"/>
              <a:t>05/10/2020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4BBBB-1F16-49A5-8E79-F4927D5C25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5808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5EB29A-3E1F-41D8-9F64-DCFA347F950B}" type="datetimeFigureOut">
              <a:rPr lang="en-US" smtClean="0"/>
              <a:t>05/10/2020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04BBBB-1F16-49A5-8E79-F4927D5C25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1509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170" y="217714"/>
            <a:ext cx="11747864" cy="6640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8415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629" y="78376"/>
            <a:ext cx="11974285" cy="6688183"/>
          </a:xfrm>
        </p:spPr>
      </p:pic>
    </p:spTree>
    <p:extLst>
      <p:ext uri="{BB962C8B-B14F-4D97-AF65-F5344CB8AC3E}">
        <p14:creationId xmlns:p14="http://schemas.microsoft.com/office/powerpoint/2010/main" val="3796229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" y="60960"/>
            <a:ext cx="12026537" cy="5869577"/>
          </a:xfrm>
        </p:spPr>
      </p:pic>
      <p:sp>
        <p:nvSpPr>
          <p:cNvPr id="5" name="TextBox 4"/>
          <p:cNvSpPr txBox="1"/>
          <p:nvPr/>
        </p:nvSpPr>
        <p:spPr>
          <a:xfrm>
            <a:off x="3082834" y="5956656"/>
            <a:ext cx="78551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Mẹ nhờ Hà bê ghế nhỏ</a:t>
            </a:r>
            <a:endParaRPr lang="en-US" sz="5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9710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94" y="60960"/>
            <a:ext cx="11991703" cy="6705600"/>
          </a:xfrm>
        </p:spPr>
      </p:pic>
    </p:spTree>
    <p:extLst>
      <p:ext uri="{BB962C8B-B14F-4D97-AF65-F5344CB8AC3E}">
        <p14:creationId xmlns:p14="http://schemas.microsoft.com/office/powerpoint/2010/main" val="2594320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77" y="87086"/>
            <a:ext cx="12026537" cy="6679473"/>
          </a:xfrm>
        </p:spPr>
      </p:pic>
    </p:spTree>
    <p:extLst>
      <p:ext uri="{BB962C8B-B14F-4D97-AF65-F5344CB8AC3E}">
        <p14:creationId xmlns:p14="http://schemas.microsoft.com/office/powerpoint/2010/main" val="126717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687" y="365125"/>
            <a:ext cx="11025050" cy="6392726"/>
          </a:xfrm>
        </p:spPr>
      </p:pic>
    </p:spTree>
    <p:extLst>
      <p:ext uri="{BB962C8B-B14F-4D97-AF65-F5344CB8AC3E}">
        <p14:creationId xmlns:p14="http://schemas.microsoft.com/office/powerpoint/2010/main" val="4284151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96091"/>
            <a:ext cx="10515600" cy="6261463"/>
          </a:xfrm>
        </p:spPr>
      </p:pic>
    </p:spTree>
    <p:extLst>
      <p:ext uri="{BB962C8B-B14F-4D97-AF65-F5344CB8AC3E}">
        <p14:creationId xmlns:p14="http://schemas.microsoft.com/office/powerpoint/2010/main" val="416907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972" y="365125"/>
            <a:ext cx="11347268" cy="6235972"/>
          </a:xfrm>
        </p:spPr>
      </p:pic>
    </p:spTree>
    <p:extLst>
      <p:ext uri="{BB962C8B-B14F-4D97-AF65-F5344CB8AC3E}">
        <p14:creationId xmlns:p14="http://schemas.microsoft.com/office/powerpoint/2010/main" val="2507944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1" y="365125"/>
            <a:ext cx="10744200" cy="6340475"/>
          </a:xfrm>
        </p:spPr>
      </p:pic>
      <p:sp>
        <p:nvSpPr>
          <p:cNvPr id="5" name="TextBox 4"/>
          <p:cNvSpPr txBox="1"/>
          <p:nvPr/>
        </p:nvSpPr>
        <p:spPr>
          <a:xfrm>
            <a:off x="1306286" y="5390604"/>
            <a:ext cx="45110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ghế đá</a:t>
            </a:r>
            <a:endParaRPr lang="en-US" sz="72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917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337" y="148046"/>
            <a:ext cx="11904617" cy="6557554"/>
          </a:xfrm>
        </p:spPr>
      </p:pic>
      <p:sp>
        <p:nvSpPr>
          <p:cNvPr id="5" name="TextBox 4"/>
          <p:cNvSpPr txBox="1"/>
          <p:nvPr/>
        </p:nvSpPr>
        <p:spPr>
          <a:xfrm>
            <a:off x="1288869" y="5390604"/>
            <a:ext cx="45110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ghẹ đỏ</a:t>
            </a:r>
            <a:endParaRPr lang="en-US" sz="72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3780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629" y="95794"/>
            <a:ext cx="11895908" cy="6679475"/>
          </a:xfrm>
        </p:spPr>
      </p:pic>
      <p:sp>
        <p:nvSpPr>
          <p:cNvPr id="5" name="TextBox 4"/>
          <p:cNvSpPr txBox="1"/>
          <p:nvPr/>
        </p:nvSpPr>
        <p:spPr>
          <a:xfrm>
            <a:off x="1280160" y="5399313"/>
            <a:ext cx="45110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 gỗ</a:t>
            </a:r>
            <a:endParaRPr lang="en-US" sz="72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7821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046" y="174171"/>
            <a:ext cx="11887200" cy="6574971"/>
          </a:xfrm>
        </p:spPr>
      </p:pic>
      <p:sp>
        <p:nvSpPr>
          <p:cNvPr id="5" name="TextBox 4"/>
          <p:cNvSpPr txBox="1"/>
          <p:nvPr/>
        </p:nvSpPr>
        <p:spPr>
          <a:xfrm>
            <a:off x="1288869" y="5416729"/>
            <a:ext cx="45110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 nho</a:t>
            </a:r>
            <a:endParaRPr lang="en-US" sz="7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0126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" y="60960"/>
            <a:ext cx="12026537" cy="6662057"/>
          </a:xfrm>
        </p:spPr>
      </p:pic>
    </p:spTree>
    <p:extLst>
      <p:ext uri="{BB962C8B-B14F-4D97-AF65-F5344CB8AC3E}">
        <p14:creationId xmlns:p14="http://schemas.microsoft.com/office/powerpoint/2010/main" val="31610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14</Words>
  <Application>Microsoft Office PowerPoint</Application>
  <PresentationFormat>Widescreen</PresentationFormat>
  <Paragraphs>5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5</cp:revision>
  <dcterms:created xsi:type="dcterms:W3CDTF">2020-10-05T14:38:43Z</dcterms:created>
  <dcterms:modified xsi:type="dcterms:W3CDTF">2020-10-05T14:50:14Z</dcterms:modified>
</cp:coreProperties>
</file>