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4" r:id="rId3"/>
    <p:sldMasterId id="2147483709" r:id="rId4"/>
    <p:sldMasterId id="2147483721" r:id="rId5"/>
    <p:sldMasterId id="2147483697" r:id="rId6"/>
  </p:sldMasterIdLst>
  <p:notesMasterIdLst>
    <p:notesMasterId r:id="rId22"/>
  </p:notesMasterIdLst>
  <p:sldIdLst>
    <p:sldId id="2007577106" r:id="rId7"/>
    <p:sldId id="258" r:id="rId8"/>
    <p:sldId id="259" r:id="rId9"/>
    <p:sldId id="260" r:id="rId10"/>
    <p:sldId id="261" r:id="rId11"/>
    <p:sldId id="262" r:id="rId12"/>
    <p:sldId id="2007577095" r:id="rId13"/>
    <p:sldId id="2007577096" r:id="rId14"/>
    <p:sldId id="2007577099" r:id="rId15"/>
    <p:sldId id="2007577109" r:id="rId16"/>
    <p:sldId id="2007577097" r:id="rId17"/>
    <p:sldId id="2007577102" r:id="rId18"/>
    <p:sldId id="2007577111" r:id="rId19"/>
    <p:sldId id="2007577103" r:id="rId20"/>
    <p:sldId id="20075771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FBFE7-840B-4E03-BFA0-377BD74237C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E3E3E-7BF2-40DC-AA0B-2B447A499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7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47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5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57532" y="-51783"/>
            <a:ext cx="9803219" cy="327519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679937" y="698424"/>
            <a:ext cx="11195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Nhiệt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liệt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dự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SHCM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theo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NCBH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5" y="2803626"/>
            <a:ext cx="11547230" cy="26345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r>
              <a:rPr kumimoji="0" lang="en-US" altLang="zh-CN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– </a:t>
            </a:r>
            <a:r>
              <a:rPr kumimoji="0" lang="en-US" altLang="zh-CN" sz="54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2C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viên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: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Vũ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Thị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Hồng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Thắm</a:t>
            </a:r>
            <a:endParaRPr kumimoji="0" lang="en-US" altLang="zh-CN" sz="3200" b="1" i="1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Đơn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vị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: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Trường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Tiểu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Hiệp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Hòa</a:t>
            </a:r>
            <a:endParaRPr kumimoji="0" lang="en-US" altLang="zh-CN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9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9536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34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60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4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10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58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6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2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2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95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16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4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5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17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8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81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7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7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78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86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03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10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4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35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8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91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6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89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6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47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83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8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0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15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31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3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8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05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11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07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5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56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66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51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49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2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8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1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6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896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phép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cộng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(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)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hai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chữ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với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một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chữ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sau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cộng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đơn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vị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xong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thì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thêm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1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vào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chục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1100" dirty="0" smtClean="0">
              <a:effectLst/>
              <a:latin typeface="+mn-lt"/>
              <a:ea typeface="Calibri"/>
              <a:cs typeface="Times New Roman"/>
            </a:endParaRP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F4AF0-3E19-4D37-AAE8-EA239A10708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lang="en-US" sz="1100" i="1" kern="1200" smtClean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5F2BB-2CF5-43FF-B1AA-28F88E8A80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72AC6-2336-4831-BA24-17CA85F6B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0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slide" Target="slide2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9.gif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0" name="Heart 69">
            <a:hlinkClick r:id="rId13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4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70" grpId="0" animBg="1"/>
      <p:bldP spid="71" grpId="0" animBg="1"/>
      <p:bldP spid="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01097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5" name="Speech Bubble: Oval 6">
              <a:extLst>
                <a:ext uri="{FF2B5EF4-FFF2-40B4-BE49-F238E27FC236}">
                  <a16:creationId xmlns:a16="http://schemas.microsoft.com/office/drawing/2014/main" xmlns="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9" name="Speech Bubble: Oval 9">
              <a:extLst>
                <a:ext uri="{FF2B5EF4-FFF2-40B4-BE49-F238E27FC236}">
                  <a16:creationId xmlns:a16="http://schemas.microsoft.com/office/drawing/2014/main" xmlns="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xmlns="" id="{56E51815-7A79-44CF-8B82-28C625DED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795"/>
              </p:ext>
            </p:extLst>
          </p:nvPr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1" name="Can 33">
            <a:extLst>
              <a:ext uri="{FF2B5EF4-FFF2-40B4-BE49-F238E27FC236}">
                <a16:creationId xmlns:a16="http://schemas.microsoft.com/office/drawing/2014/main" xmlns="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an 33">
            <a:extLst>
              <a:ext uri="{FF2B5EF4-FFF2-40B4-BE49-F238E27FC236}">
                <a16:creationId xmlns:a16="http://schemas.microsoft.com/office/drawing/2014/main" xmlns="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xmlns="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xmlns="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xmlns="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Can 33">
            <a:extLst>
              <a:ext uri="{FF2B5EF4-FFF2-40B4-BE49-F238E27FC236}">
                <a16:creationId xmlns:a16="http://schemas.microsoft.com/office/drawing/2014/main" xmlns="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xmlns="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xmlns="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xmlns="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xmlns="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xmlns="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Rectangle: Rounded Corners 25">
            <a:extLst>
              <a:ext uri="{FF2B5EF4-FFF2-40B4-BE49-F238E27FC236}">
                <a16:creationId xmlns:a16="http://schemas.microsoft.com/office/drawing/2014/main" xmlns="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FDBB04C-AE29-41BC-90DC-8D9A1D07CF7F}"/>
              </a:ext>
            </a:extLst>
          </p:cNvPr>
          <p:cNvGrpSpPr/>
          <p:nvPr/>
        </p:nvGrpSpPr>
        <p:grpSpPr>
          <a:xfrm>
            <a:off x="3011377" y="3157978"/>
            <a:ext cx="503059" cy="1328054"/>
            <a:chOff x="2394689" y="3072917"/>
            <a:chExt cx="503059" cy="132805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8" name="Rectangle: Rounded Corners 36">
              <a:extLst>
                <a:ext uri="{FF2B5EF4-FFF2-40B4-BE49-F238E27FC236}">
                  <a16:creationId xmlns:a16="http://schemas.microsoft.com/office/drawing/2014/main" xmlns="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9" name="Rectangle: Rounded Corners 37">
            <a:extLst>
              <a:ext uri="{FF2B5EF4-FFF2-40B4-BE49-F238E27FC236}">
                <a16:creationId xmlns:a16="http://schemas.microsoft.com/office/drawing/2014/main" xmlns="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74" name="Rectangle: Rounded Corners 45">
            <a:extLst>
              <a:ext uri="{FF2B5EF4-FFF2-40B4-BE49-F238E27FC236}">
                <a16:creationId xmlns:a16="http://schemas.microsoft.com/office/drawing/2014/main" xmlns="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4" grpId="0" animBg="1"/>
      <p:bldP spid="59" grpId="0" animBg="1"/>
      <p:bldP spid="60" grpId="0"/>
      <p:bldP spid="68" grpId="0"/>
      <p:bldP spid="69" grpId="0"/>
      <p:bldP spid="71" grpId="0"/>
      <p:bldP spid="72" grpId="0" build="p"/>
      <p:bldP spid="73" grpId="0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xmlns="" id="{2DAC6D64-2EA7-4D47-920A-F16A278AB0DA}"/>
              </a:ext>
            </a:extLst>
          </p:cNvPr>
          <p:cNvSpPr/>
          <p:nvPr/>
        </p:nvSpPr>
        <p:spPr>
          <a:xfrm>
            <a:off x="1155154" y="15502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CFD8E95-ACCF-4FDB-9AD1-10FB34ED803B}"/>
              </a:ext>
            </a:extLst>
          </p:cNvPr>
          <p:cNvSpPr txBox="1"/>
          <p:nvPr/>
        </p:nvSpPr>
        <p:spPr>
          <a:xfrm>
            <a:off x="1592476" y="155020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78" name="Rectangle: Rounded Corners 2">
            <a:extLst>
              <a:ext uri="{FF2B5EF4-FFF2-40B4-BE49-F238E27FC236}">
                <a16:creationId xmlns:a16="http://schemas.microsoft.com/office/drawing/2014/main" xmlns="" id="{DF3387FA-B41D-4BFB-A46C-A5C431155AFE}"/>
              </a:ext>
            </a:extLst>
          </p:cNvPr>
          <p:cNvSpPr/>
          <p:nvPr/>
        </p:nvSpPr>
        <p:spPr>
          <a:xfrm>
            <a:off x="2354096" y="1550209"/>
            <a:ext cx="8229600" cy="21995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A9A2AD0D-CDD3-4474-A044-39AC48369A3B}"/>
              </a:ext>
            </a:extLst>
          </p:cNvPr>
          <p:cNvSpPr txBox="1"/>
          <p:nvPr/>
        </p:nvSpPr>
        <p:spPr>
          <a:xfrm>
            <a:off x="3066536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C170EDC-48AB-4CA3-9914-E4B1E042BBA2}"/>
              </a:ext>
            </a:extLst>
          </p:cNvPr>
          <p:cNvSpPr txBox="1"/>
          <p:nvPr/>
        </p:nvSpPr>
        <p:spPr>
          <a:xfrm>
            <a:off x="2814704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A58D99A-9C6B-4DBC-B9C8-4E4A6E429517}"/>
              </a:ext>
            </a:extLst>
          </p:cNvPr>
          <p:cNvSpPr txBox="1"/>
          <p:nvPr/>
        </p:nvSpPr>
        <p:spPr>
          <a:xfrm>
            <a:off x="5286275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9184F89-9342-43C2-A1D2-32E15BECA408}"/>
              </a:ext>
            </a:extLst>
          </p:cNvPr>
          <p:cNvSpPr txBox="1"/>
          <p:nvPr/>
        </p:nvSpPr>
        <p:spPr>
          <a:xfrm>
            <a:off x="5034443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697D677-472A-4AFB-842A-5FA483DD2BBC}"/>
              </a:ext>
            </a:extLst>
          </p:cNvPr>
          <p:cNvSpPr txBox="1"/>
          <p:nvPr/>
        </p:nvSpPr>
        <p:spPr>
          <a:xfrm>
            <a:off x="7506014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57D72F2-9A5A-436C-A168-62BFAFC468F0}"/>
              </a:ext>
            </a:extLst>
          </p:cNvPr>
          <p:cNvSpPr txBox="1"/>
          <p:nvPr/>
        </p:nvSpPr>
        <p:spPr>
          <a:xfrm>
            <a:off x="7254182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99ECF5F-B307-49D4-9C38-031F80487952}"/>
              </a:ext>
            </a:extLst>
          </p:cNvPr>
          <p:cNvSpPr txBox="1"/>
          <p:nvPr/>
        </p:nvSpPr>
        <p:spPr>
          <a:xfrm>
            <a:off x="9725753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D323E311-4EE6-4ECC-82A4-086CC46469CE}"/>
              </a:ext>
            </a:extLst>
          </p:cNvPr>
          <p:cNvSpPr txBox="1"/>
          <p:nvPr/>
        </p:nvSpPr>
        <p:spPr>
          <a:xfrm>
            <a:off x="9473921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42622469-6AAD-4E93-AFF5-52148ACE077E}"/>
              </a:ext>
            </a:extLst>
          </p:cNvPr>
          <p:cNvCxnSpPr/>
          <p:nvPr/>
        </p:nvCxnSpPr>
        <p:spPr>
          <a:xfrm>
            <a:off x="2962334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0DB63178-F486-4646-9319-DF3F159374F4}"/>
              </a:ext>
            </a:extLst>
          </p:cNvPr>
          <p:cNvCxnSpPr/>
          <p:nvPr/>
        </p:nvCxnSpPr>
        <p:spPr>
          <a:xfrm>
            <a:off x="5182073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E384CADC-2C16-41F3-9CE6-35BE712A1011}"/>
              </a:ext>
            </a:extLst>
          </p:cNvPr>
          <p:cNvCxnSpPr/>
          <p:nvPr/>
        </p:nvCxnSpPr>
        <p:spPr>
          <a:xfrm>
            <a:off x="7401812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E56F0FB3-89FB-4122-9071-D9561F12E36C}"/>
              </a:ext>
            </a:extLst>
          </p:cNvPr>
          <p:cNvCxnSpPr/>
          <p:nvPr/>
        </p:nvCxnSpPr>
        <p:spPr>
          <a:xfrm>
            <a:off x="9621551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F3723E3-21D5-484E-81DB-17BA8551C4CF}"/>
              </a:ext>
            </a:extLst>
          </p:cNvPr>
          <p:cNvSpPr txBox="1"/>
          <p:nvPr/>
        </p:nvSpPr>
        <p:spPr>
          <a:xfrm>
            <a:off x="3012034" y="28171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6DA68FC-040A-4F65-A306-A96F9BFF8D86}"/>
              </a:ext>
            </a:extLst>
          </p:cNvPr>
          <p:cNvSpPr txBox="1"/>
          <p:nvPr/>
        </p:nvSpPr>
        <p:spPr>
          <a:xfrm>
            <a:off x="5231773" y="28171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18BE61E-0825-44C1-B960-5469E58E3E18}"/>
              </a:ext>
            </a:extLst>
          </p:cNvPr>
          <p:cNvSpPr txBox="1"/>
          <p:nvPr/>
        </p:nvSpPr>
        <p:spPr>
          <a:xfrm>
            <a:off x="7451512" y="281714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A425F07-BF69-455C-A693-4586C7E53C07}"/>
              </a:ext>
            </a:extLst>
          </p:cNvPr>
          <p:cNvSpPr txBox="1"/>
          <p:nvPr/>
        </p:nvSpPr>
        <p:spPr>
          <a:xfrm>
            <a:off x="9671251" y="281714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91" grpId="0"/>
      <p:bldP spid="92" grpId="0"/>
      <p:bldP spid="93" grpId="0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C12982D-CCFA-4BF9-A07B-4B0CBFAECBF1}"/>
              </a:ext>
            </a:extLst>
          </p:cNvPr>
          <p:cNvSpPr/>
          <p:nvPr/>
        </p:nvSpPr>
        <p:spPr>
          <a:xfrm>
            <a:off x="1743185" y="5313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D2C2B2E-4CB7-4E15-820A-8F220696D2F6}"/>
              </a:ext>
            </a:extLst>
          </p:cNvPr>
          <p:cNvSpPr txBox="1"/>
          <p:nvPr/>
        </p:nvSpPr>
        <p:spPr>
          <a:xfrm>
            <a:off x="2180507" y="5313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1D60340-C878-4ED1-909C-697CE305301A}"/>
              </a:ext>
            </a:extLst>
          </p:cNvPr>
          <p:cNvGrpSpPr/>
          <p:nvPr/>
        </p:nvGrpSpPr>
        <p:grpSpPr>
          <a:xfrm>
            <a:off x="2602837" y="90916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3BEB723-1045-4CF4-AFBB-F471C5E24C36}"/>
              </a:ext>
            </a:extLst>
          </p:cNvPr>
          <p:cNvGrpSpPr/>
          <p:nvPr/>
        </p:nvGrpSpPr>
        <p:grpSpPr>
          <a:xfrm>
            <a:off x="2702384" y="1411806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E9786AA-9910-4DEE-B18C-60A31E663BCD}"/>
              </a:ext>
            </a:extLst>
          </p:cNvPr>
          <p:cNvGrpSpPr/>
          <p:nvPr/>
        </p:nvGrpSpPr>
        <p:grpSpPr>
          <a:xfrm>
            <a:off x="4785225" y="140475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73D3963-2478-4D4E-863A-F7E105B5A5BF}"/>
              </a:ext>
            </a:extLst>
          </p:cNvPr>
          <p:cNvGrpSpPr/>
          <p:nvPr/>
        </p:nvGrpSpPr>
        <p:grpSpPr>
          <a:xfrm>
            <a:off x="6868066" y="1411806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06B5D64-0F5F-4359-BBF8-61087855C11A}"/>
              </a:ext>
            </a:extLst>
          </p:cNvPr>
          <p:cNvGrpSpPr/>
          <p:nvPr/>
        </p:nvGrpSpPr>
        <p:grpSpPr>
          <a:xfrm>
            <a:off x="8950907" y="1404756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6B778A9-CEE0-4B2C-877F-42270B17DE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0E3D620-AB4B-47CA-AA0C-175A9CDB2147}"/>
              </a:ext>
            </a:extLst>
          </p:cNvPr>
          <p:cNvSpPr txBox="1"/>
          <p:nvPr/>
        </p:nvSpPr>
        <p:spPr>
          <a:xfrm>
            <a:off x="2899714" y="27528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0F5D0D6-0763-413C-B98C-DED0F09D2836}"/>
              </a:ext>
            </a:extLst>
          </p:cNvPr>
          <p:cNvSpPr txBox="1"/>
          <p:nvPr/>
        </p:nvSpPr>
        <p:spPr>
          <a:xfrm>
            <a:off x="4982555" y="27220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60747E0-739F-480D-A2CB-53C122DC48F3}"/>
              </a:ext>
            </a:extLst>
          </p:cNvPr>
          <p:cNvSpPr txBox="1"/>
          <p:nvPr/>
        </p:nvSpPr>
        <p:spPr>
          <a:xfrm>
            <a:off x="7065396" y="27528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8D76219-073B-4535-82C7-577BDE64D60C}"/>
              </a:ext>
            </a:extLst>
          </p:cNvPr>
          <p:cNvSpPr txBox="1"/>
          <p:nvPr/>
        </p:nvSpPr>
        <p:spPr>
          <a:xfrm>
            <a:off x="9148237" y="27528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836042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xmlns="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4524" y="69260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6E23393-023D-4F47-857F-DBB30467F571}"/>
              </a:ext>
            </a:extLst>
          </p:cNvPr>
          <p:cNvSpPr/>
          <p:nvPr/>
        </p:nvSpPr>
        <p:spPr>
          <a:xfrm>
            <a:off x="1277027" y="16958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8D26A12-54C6-491D-9D4E-B4F5BBD8EE6D}"/>
              </a:ext>
            </a:extLst>
          </p:cNvPr>
          <p:cNvSpPr txBox="1"/>
          <p:nvPr/>
        </p:nvSpPr>
        <p:spPr>
          <a:xfrm>
            <a:off x="1714582" y="1695876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605200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+ 9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605200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+ 9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505814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xmlns="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7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0063" y="43434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4439" y="14478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3042" y="1786235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5400" b="0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5400" b="0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8353" y="4343400"/>
            <a:ext cx="1079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US" sz="5400" b="0" i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en-US" sz="5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290</Words>
  <Application>Microsoft Office PowerPoint</Application>
  <PresentationFormat>Custom</PresentationFormat>
  <Paragraphs>108</Paragraphs>
  <Slides>15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2_Office Theme</vt:lpstr>
      <vt:lpstr>3_Office Theme</vt:lpstr>
      <vt:lpstr>2_Custom Design</vt:lpstr>
      <vt:lpstr>Custom Design</vt:lpstr>
      <vt:lpstr>1_Custom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2021-08-07T04:44:31Z</dcterms:created>
  <dcterms:modified xsi:type="dcterms:W3CDTF">2022-12-02T14:07:05Z</dcterms:modified>
</cp:coreProperties>
</file>