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7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80BD-E512-4E32-92A7-DCF9CE28685F}" type="datetimeFigureOut">
              <a:rPr lang="en-US" smtClean="0"/>
              <a:t>08/04/2021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4998-E5E1-4AF6-9504-05EFE1BC7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937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80BD-E512-4E32-92A7-DCF9CE28685F}" type="datetimeFigureOut">
              <a:rPr lang="en-US" smtClean="0"/>
              <a:t>08/04/2021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4998-E5E1-4AF6-9504-05EFE1BC7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370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80BD-E512-4E32-92A7-DCF9CE28685F}" type="datetimeFigureOut">
              <a:rPr lang="en-US" smtClean="0"/>
              <a:t>08/04/2021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4998-E5E1-4AF6-9504-05EFE1BC7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164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80BD-E512-4E32-92A7-DCF9CE28685F}" type="datetimeFigureOut">
              <a:rPr lang="en-US" smtClean="0"/>
              <a:t>08/04/2021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4998-E5E1-4AF6-9504-05EFE1BC7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012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80BD-E512-4E32-92A7-DCF9CE28685F}" type="datetimeFigureOut">
              <a:rPr lang="en-US" smtClean="0"/>
              <a:t>08/04/2021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4998-E5E1-4AF6-9504-05EFE1BC7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160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80BD-E512-4E32-92A7-DCF9CE28685F}" type="datetimeFigureOut">
              <a:rPr lang="en-US" smtClean="0"/>
              <a:t>08/04/2021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4998-E5E1-4AF6-9504-05EFE1BC7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77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80BD-E512-4E32-92A7-DCF9CE28685F}" type="datetimeFigureOut">
              <a:rPr lang="en-US" smtClean="0"/>
              <a:t>08/04/2021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4998-E5E1-4AF6-9504-05EFE1BC7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257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80BD-E512-4E32-92A7-DCF9CE28685F}" type="datetimeFigureOut">
              <a:rPr lang="en-US" smtClean="0"/>
              <a:t>08/04/2021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4998-E5E1-4AF6-9504-05EFE1BC7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485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80BD-E512-4E32-92A7-DCF9CE28685F}" type="datetimeFigureOut">
              <a:rPr lang="en-US" smtClean="0"/>
              <a:t>08/04/2021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4998-E5E1-4AF6-9504-05EFE1BC7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266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80BD-E512-4E32-92A7-DCF9CE28685F}" type="datetimeFigureOut">
              <a:rPr lang="en-US" smtClean="0"/>
              <a:t>08/04/2021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4998-E5E1-4AF6-9504-05EFE1BC7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84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80BD-E512-4E32-92A7-DCF9CE28685F}" type="datetimeFigureOut">
              <a:rPr lang="en-US" smtClean="0"/>
              <a:t>08/04/2021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4998-E5E1-4AF6-9504-05EFE1BC7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63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080BD-E512-4E32-92A7-DCF9CE28685F}" type="datetimeFigureOut">
              <a:rPr lang="en-US" smtClean="0"/>
              <a:t>08/04/2021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64998-E5E1-4AF6-9504-05EFE1BC7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439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95777" y="2512612"/>
            <a:ext cx="908834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latin typeface="Times New Roman" panose="02020603050405020304" pitchFamily="18" charset="0"/>
                <a:cs typeface="Times New Roman" panose="02020603050405020304" pitchFamily="18" charset="0"/>
              </a:rPr>
              <a:t>Hải âu là loài chim của </a:t>
            </a:r>
            <a:r>
              <a:rPr lang="en-US" sz="4400">
                <a:latin typeface="Times New Roman" panose="02020603050405020304" pitchFamily="18" charset="0"/>
                <a:cs typeface="Times New Roman" panose="02020603050405020304" pitchFamily="18" charset="0"/>
              </a:rPr>
              <a:t>biển </a:t>
            </a:r>
            <a:r>
              <a:rPr lang="en-US" sz="4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cả.</a:t>
            </a:r>
            <a:endParaRPr lang="en-US" sz="4400"/>
          </a:p>
        </p:txBody>
      </p:sp>
      <p:sp>
        <p:nvSpPr>
          <p:cNvPr id="10" name="TextBox 9"/>
          <p:cNvSpPr txBox="1"/>
          <p:nvPr/>
        </p:nvSpPr>
        <p:spPr>
          <a:xfrm>
            <a:off x="4142634" y="2504660"/>
            <a:ext cx="28863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loài chim </a:t>
            </a:r>
            <a:endParaRPr lang="en-US" sz="44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9329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7" y="161923"/>
            <a:ext cx="11171582" cy="653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82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25718" y="2234317"/>
            <a:ext cx="1026513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400">
                <a:latin typeface="Times New Roman" panose="02020603050405020304" pitchFamily="18" charset="0"/>
                <a:cs typeface="Times New Roman" panose="02020603050405020304" pitchFamily="18" charset="0"/>
              </a:rPr>
              <a:t>Chúng có sải cánh lớn, nên có thể bay rất xa, vượt qua cả những đại dương mênh mông</a:t>
            </a:r>
            <a:endParaRPr lang="en-US" sz="4400"/>
          </a:p>
        </p:txBody>
      </p:sp>
      <p:sp>
        <p:nvSpPr>
          <p:cNvPr id="5" name="TextBox 4"/>
          <p:cNvSpPr txBox="1"/>
          <p:nvPr/>
        </p:nvSpPr>
        <p:spPr>
          <a:xfrm>
            <a:off x="3331599" y="2242267"/>
            <a:ext cx="315666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sải cánh </a:t>
            </a:r>
            <a:endParaRPr lang="en-US" sz="44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015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057" y="540689"/>
            <a:ext cx="10885334" cy="5812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55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387256" y="1820849"/>
            <a:ext cx="2822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ĐẠI DƯƠNG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16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96063" y="2456954"/>
            <a:ext cx="997888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latin typeface="Times New Roman" panose="02020603050405020304" pitchFamily="18" charset="0"/>
                <a:cs typeface="Times New Roman" panose="02020603050405020304" pitchFamily="18" charset="0"/>
              </a:rPr>
              <a:t>Hải âu còn bơi </a:t>
            </a:r>
            <a:r>
              <a:rPr lang="en-US" sz="4400">
                <a:latin typeface="Times New Roman" panose="02020603050405020304" pitchFamily="18" charset="0"/>
                <a:cs typeface="Times New Roman" panose="02020603050405020304" pitchFamily="18" charset="0"/>
              </a:rPr>
              <a:t>rất </a:t>
            </a:r>
            <a:r>
              <a:rPr lang="en-US" sz="4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giỏi  </a:t>
            </a:r>
            <a:r>
              <a:rPr lang="en-US" sz="4400">
                <a:latin typeface="Times New Roman" panose="02020603050405020304" pitchFamily="18" charset="0"/>
                <a:cs typeface="Times New Roman" panose="02020603050405020304" pitchFamily="18" charset="0"/>
              </a:rPr>
              <a:t>nhờ chân có màng như chân vịt.</a:t>
            </a:r>
            <a:endParaRPr lang="en-US" sz="4400"/>
          </a:p>
        </p:txBody>
      </p:sp>
      <p:sp>
        <p:nvSpPr>
          <p:cNvPr id="10" name="TextBox 9"/>
          <p:cNvSpPr txBox="1"/>
          <p:nvPr/>
        </p:nvSpPr>
        <p:spPr>
          <a:xfrm>
            <a:off x="5978017" y="2438407"/>
            <a:ext cx="10028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mtClean="0">
                <a:solidFill>
                  <a:srgbClr val="FF0000"/>
                </a:solidFill>
              </a:rPr>
              <a:t>   /</a:t>
            </a:r>
            <a:endParaRPr lang="en-US" sz="44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828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057" y="540689"/>
            <a:ext cx="10885334" cy="5812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12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09368" y="2458066"/>
            <a:ext cx="1035336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latin typeface="Times New Roman" panose="02020603050405020304" pitchFamily="18" charset="0"/>
                <a:cs typeface="Times New Roman" panose="02020603050405020304" pitchFamily="18" charset="0"/>
              </a:rPr>
              <a:t>Khi trời sắp có bão, chúng bay thành đàn tìm nơi trú ẩn.</a:t>
            </a:r>
            <a:endParaRPr lang="en-US" sz="4400"/>
          </a:p>
        </p:txBody>
      </p:sp>
      <p:sp>
        <p:nvSpPr>
          <p:cNvPr id="7" name="TextBox 6"/>
          <p:cNvSpPr txBox="1"/>
          <p:nvPr/>
        </p:nvSpPr>
        <p:spPr>
          <a:xfrm>
            <a:off x="4670323" y="2460812"/>
            <a:ext cx="15928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bão</a:t>
            </a:r>
            <a:endParaRPr lang="en-US" sz="440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79512" y="3134324"/>
            <a:ext cx="15928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trú ẩn</a:t>
            </a:r>
            <a:endParaRPr lang="en-US" sz="44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132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VI DEO BÃO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77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89330" y="2560320"/>
            <a:ext cx="100663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latin typeface="Times New Roman" panose="02020603050405020304" pitchFamily="18" charset="0"/>
                <a:cs typeface="Times New Roman" panose="02020603050405020304" pitchFamily="18" charset="0"/>
              </a:rPr>
              <a:t>Chúng cũng được coi </a:t>
            </a:r>
            <a:r>
              <a:rPr lang="en-US" sz="4400">
                <a:latin typeface="Times New Roman" panose="02020603050405020304" pitchFamily="18" charset="0"/>
                <a:cs typeface="Times New Roman" panose="02020603050405020304" pitchFamily="18" charset="0"/>
              </a:rPr>
              <a:t>là </a:t>
            </a:r>
            <a:r>
              <a:rPr lang="en-US" sz="4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bạn </a:t>
            </a:r>
            <a:r>
              <a:rPr lang="en-US" sz="4400">
                <a:latin typeface="Times New Roman" panose="02020603050405020304" pitchFamily="18" charset="0"/>
                <a:cs typeface="Times New Roman" panose="02020603050405020304" pitchFamily="18" charset="0"/>
              </a:rPr>
              <a:t>của những người đi biển.</a:t>
            </a:r>
            <a:endParaRPr lang="en-US" sz="4400"/>
          </a:p>
        </p:txBody>
      </p:sp>
      <p:sp>
        <p:nvSpPr>
          <p:cNvPr id="5" name="TextBox 4"/>
          <p:cNvSpPr txBox="1"/>
          <p:nvPr/>
        </p:nvSpPr>
        <p:spPr>
          <a:xfrm>
            <a:off x="6472365" y="2514605"/>
            <a:ext cx="5963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mtClean="0">
                <a:solidFill>
                  <a:srgbClr val="FF0000"/>
                </a:solidFill>
              </a:rPr>
              <a:t>/</a:t>
            </a:r>
            <a:endParaRPr lang="en-US" sz="44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865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86</Words>
  <Application>Microsoft Office PowerPoint</Application>
  <PresentationFormat>Widescreen</PresentationFormat>
  <Paragraphs>13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13</cp:revision>
  <dcterms:created xsi:type="dcterms:W3CDTF">2021-04-08T09:26:23Z</dcterms:created>
  <dcterms:modified xsi:type="dcterms:W3CDTF">2021-04-08T15:02:39Z</dcterms:modified>
</cp:coreProperties>
</file>