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9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</p:sldMasterIdLst>
  <p:notesMasterIdLst>
    <p:notesMasterId r:id="rId22"/>
  </p:notesMasterIdLst>
  <p:sldIdLst>
    <p:sldId id="322" r:id="rId11"/>
    <p:sldId id="319" r:id="rId12"/>
    <p:sldId id="320" r:id="rId13"/>
    <p:sldId id="293" r:id="rId14"/>
    <p:sldId id="298" r:id="rId15"/>
    <p:sldId id="311" r:id="rId16"/>
    <p:sldId id="310" r:id="rId17"/>
    <p:sldId id="313" r:id="rId18"/>
    <p:sldId id="314" r:id="rId19"/>
    <p:sldId id="316" r:id="rId20"/>
    <p:sldId id="31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34F"/>
    <a:srgbClr val="EF4753"/>
    <a:srgbClr val="EE5050"/>
    <a:srgbClr val="E6E6E6"/>
    <a:srgbClr val="EE4C4C"/>
    <a:srgbClr val="ED3F3F"/>
    <a:srgbClr val="FFCCFF"/>
    <a:srgbClr val="F48888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15" autoAdjust="0"/>
    <p:restoredTop sz="86111" autoAdjust="0"/>
  </p:normalViewPr>
  <p:slideViewPr>
    <p:cSldViewPr snapToGrid="0">
      <p:cViewPr varScale="1">
        <p:scale>
          <a:sx n="70" d="100"/>
          <a:sy n="70" d="100"/>
        </p:scale>
        <p:origin x="-84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p:transition spd="slow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p:transition spd="slow" advTm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2023/4/8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4/8/2023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p:transition spd="slow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4/8/2023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64" r:id="rId16"/>
  </p:sldLayoutIdLst>
  <p:transition spd="slow" advTm="0">
    <p:fade/>
  </p:transition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2023/4/8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08/04/2023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6728" y="492697"/>
            <a:ext cx="11045590" cy="3069368"/>
          </a:xfrm>
        </p:spPr>
        <p:txBody>
          <a:bodyPr>
            <a:normAutofit/>
          </a:bodyPr>
          <a:lstStyle/>
          <a:p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Bài giảng điện tử (20/3/2023)</a:t>
            </a:r>
            <a:br>
              <a:rPr lang="en-US" sz="48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Môn : Toán.     Lớp: 3</a:t>
            </a:r>
            <a:br>
              <a:rPr lang="en-US" sz="48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Bài: So sánh các số trong phạm vi 10 000</a:t>
            </a:r>
            <a:br>
              <a:rPr lang="en-US" sz="4800" smtClean="0">
                <a:latin typeface="Times New Roman" pitchFamily="18" charset="0"/>
                <a:cs typeface="Times New Roman" pitchFamily="18" charset="0"/>
              </a:rPr>
            </a:br>
            <a:r>
              <a:rPr lang="en-US" sz="4800" smtClean="0">
                <a:latin typeface="Times New Roman" pitchFamily="18" charset="0"/>
                <a:cs typeface="Times New Roman" pitchFamily="18" charset="0"/>
              </a:rPr>
              <a:t>Giáo viên: Nguyễn Thị Vui</a:t>
            </a:r>
            <a:endParaRPr lang="en-US" sz="48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06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Connector 13"/>
          <p:cNvSpPr/>
          <p:nvPr/>
        </p:nvSpPr>
        <p:spPr>
          <a:xfrm>
            <a:off x="749808" y="120620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07" y="1917973"/>
            <a:ext cx="7056121" cy="18457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6600" y="460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85" y="4364448"/>
            <a:ext cx="7054943" cy="176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6461" y="3821368"/>
            <a:ext cx="2594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3 900 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06409" y="3889948"/>
            <a:ext cx="3527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5 440m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53845" y="6224262"/>
            <a:ext cx="2467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2 750m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21387" y="6172739"/>
            <a:ext cx="2753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4 480m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14002" y="1672379"/>
            <a:ext cx="3186997" cy="47191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26461" y="1396423"/>
            <a:ext cx="6742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66841" y="1672379"/>
            <a:ext cx="3334158" cy="49265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Trong những cây cầu đó, cây cầu Đình Vũ –Cát Hải dài nhất, cây cầu Cần Thơ ngắn nhất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Tên những cây cầu theo thứ tự từ dài nhất đến ngắn nhất: Cầu Đình Vũ, cầu Vĩnh Thịnh, cầu Nhật Tân, cầu Cần Thơ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0606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6" grpId="0"/>
      <p:bldP spid="9" grpId="0"/>
      <p:bldP spid="10" grpId="0"/>
      <p:bldP spid="11" grpId="0" animBg="1"/>
      <p:bldP spid="11" grpId="1" animBg="1"/>
      <p:bldP spid="12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6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8621"/>
            <a:ext cx="2187972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2926"/>
            <a:ext cx="7518400" cy="51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0066"/>
                </a:solidFill>
                <a:latin typeface="Times New Roman" pitchFamily="18" charset="0"/>
              </a:rPr>
              <a:t>TRƯỜNG TIỂU </a:t>
            </a:r>
            <a:r>
              <a:rPr lang="en-US" altLang="en-US" sz="2600" b="1" smtClean="0">
                <a:solidFill>
                  <a:srgbClr val="FF0066"/>
                </a:solidFill>
                <a:latin typeface="Times New Roman" pitchFamily="18" charset="0"/>
              </a:rPr>
              <a:t>HỌC HIỆP HÒA</a:t>
            </a:r>
            <a:endParaRPr lang="en-US" altLang="en-US" sz="26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71600" y="3257551"/>
            <a:ext cx="10355579" cy="172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3A</a:t>
            </a:r>
            <a:endParaRPr lang="en-US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46: SO SÁNH CÁC SỐ TRONG PHẠM VI 10 000 (TIẾT 1)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6" y="5087956"/>
            <a:ext cx="4206724" cy="1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5850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4955"/>
            <a:ext cx="870958" cy="11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4" y="4458131"/>
            <a:ext cx="800984" cy="5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4682" y="-81642"/>
            <a:ext cx="1037036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81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54"/>
          <p:cNvSpPr>
            <a:spLocks noChangeArrowheads="1" noChangeShapeType="1" noTextEdit="1"/>
          </p:cNvSpPr>
          <p:nvPr/>
        </p:nvSpPr>
        <p:spPr bwMode="auto">
          <a:xfrm>
            <a:off x="2641600" y="409576"/>
            <a:ext cx="4953000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kern="10" dirty="0" err="1" smtClean="0"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400" b="1" kern="10" dirty="0" smtClean="0"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0" dirty="0" err="1" smtClean="0"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b="1" kern="10" dirty="0" smtClean="0"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0" dirty="0" err="1" smtClean="0"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b="1" kern="10" dirty="0" smtClean="0"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kern="10" dirty="0" err="1" smtClean="0">
                <a:ln w="12700">
                  <a:solidFill>
                    <a:srgbClr val="C0C0C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cũ</a:t>
            </a:r>
            <a:endParaRPr lang="en-US" sz="2400" b="1" kern="10" dirty="0">
              <a:ln w="12700">
                <a:solidFill>
                  <a:srgbClr val="C0C0C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55" name="Text Box 55"/>
          <p:cNvSpPr txBox="1">
            <a:spLocks noChangeArrowheads="1"/>
          </p:cNvSpPr>
          <p:nvPr/>
        </p:nvSpPr>
        <p:spPr bwMode="auto">
          <a:xfrm>
            <a:off x="1828800" y="1219201"/>
            <a:ext cx="41056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4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4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2400" dirty="0" smtClean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00CC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56"/>
          <p:cNvGrpSpPr>
            <a:grpSpLocks/>
          </p:cNvGrpSpPr>
          <p:nvPr/>
        </p:nvGrpSpPr>
        <p:grpSpPr bwMode="auto">
          <a:xfrm>
            <a:off x="1930400" y="2032001"/>
            <a:ext cx="6834717" cy="1674813"/>
            <a:chOff x="912" y="1280"/>
            <a:chExt cx="3229" cy="1055"/>
          </a:xfrm>
        </p:grpSpPr>
        <p:sp>
          <p:nvSpPr>
            <p:cNvPr id="5134" name="Text Box 57"/>
            <p:cNvSpPr txBox="1">
              <a:spLocks noChangeArrowheads="1"/>
            </p:cNvSpPr>
            <p:nvPr/>
          </p:nvSpPr>
          <p:spPr bwMode="auto">
            <a:xfrm>
              <a:off x="1488" y="1296"/>
              <a:ext cx="240" cy="29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35" name="Text Box 58"/>
            <p:cNvSpPr txBox="1">
              <a:spLocks noChangeArrowheads="1"/>
            </p:cNvSpPr>
            <p:nvPr/>
          </p:nvSpPr>
          <p:spPr bwMode="auto">
            <a:xfrm>
              <a:off x="1016" y="1280"/>
              <a:ext cx="30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875</a:t>
              </a:r>
            </a:p>
          </p:txBody>
        </p:sp>
        <p:sp>
          <p:nvSpPr>
            <p:cNvPr id="5136" name="Text Box 59"/>
            <p:cNvSpPr txBox="1">
              <a:spLocks noChangeArrowheads="1"/>
            </p:cNvSpPr>
            <p:nvPr/>
          </p:nvSpPr>
          <p:spPr bwMode="auto">
            <a:xfrm>
              <a:off x="1776" y="1296"/>
              <a:ext cx="30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875</a:t>
              </a:r>
            </a:p>
          </p:txBody>
        </p:sp>
        <p:sp>
          <p:nvSpPr>
            <p:cNvPr id="5137" name="Text Box 60"/>
            <p:cNvSpPr txBox="1">
              <a:spLocks noChangeArrowheads="1"/>
            </p:cNvSpPr>
            <p:nvPr/>
          </p:nvSpPr>
          <p:spPr bwMode="auto">
            <a:xfrm>
              <a:off x="1488" y="1660"/>
              <a:ext cx="240" cy="29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38" name="Text Box 61"/>
            <p:cNvSpPr txBox="1">
              <a:spLocks noChangeArrowheads="1"/>
            </p:cNvSpPr>
            <p:nvPr/>
          </p:nvSpPr>
          <p:spPr bwMode="auto">
            <a:xfrm>
              <a:off x="912" y="1644"/>
              <a:ext cx="30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254</a:t>
              </a:r>
            </a:p>
          </p:txBody>
        </p:sp>
        <p:sp>
          <p:nvSpPr>
            <p:cNvPr id="5139" name="Text Box 62"/>
            <p:cNvSpPr txBox="1">
              <a:spLocks noChangeArrowheads="1"/>
            </p:cNvSpPr>
            <p:nvPr/>
          </p:nvSpPr>
          <p:spPr bwMode="auto">
            <a:xfrm>
              <a:off x="1776" y="1660"/>
              <a:ext cx="30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264</a:t>
              </a:r>
            </a:p>
          </p:txBody>
        </p:sp>
        <p:sp>
          <p:nvSpPr>
            <p:cNvPr id="5140" name="Text Box 63"/>
            <p:cNvSpPr txBox="1">
              <a:spLocks noChangeArrowheads="1"/>
            </p:cNvSpPr>
            <p:nvPr/>
          </p:nvSpPr>
          <p:spPr bwMode="auto">
            <a:xfrm>
              <a:off x="1488" y="2032"/>
              <a:ext cx="240" cy="29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41" name="Text Box 64"/>
            <p:cNvSpPr txBox="1">
              <a:spLocks noChangeArrowheads="1"/>
            </p:cNvSpPr>
            <p:nvPr/>
          </p:nvSpPr>
          <p:spPr bwMode="auto">
            <a:xfrm>
              <a:off x="912" y="2016"/>
              <a:ext cx="30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986</a:t>
              </a:r>
            </a:p>
          </p:txBody>
        </p:sp>
        <p:sp>
          <p:nvSpPr>
            <p:cNvPr id="5142" name="Text Box 65"/>
            <p:cNvSpPr txBox="1">
              <a:spLocks noChangeArrowheads="1"/>
            </p:cNvSpPr>
            <p:nvPr/>
          </p:nvSpPr>
          <p:spPr bwMode="auto">
            <a:xfrm>
              <a:off x="1776" y="2032"/>
              <a:ext cx="30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968</a:t>
              </a:r>
            </a:p>
          </p:txBody>
        </p:sp>
        <p:sp>
          <p:nvSpPr>
            <p:cNvPr id="5143" name="Text Box 66"/>
            <p:cNvSpPr txBox="1">
              <a:spLocks noChangeArrowheads="1"/>
            </p:cNvSpPr>
            <p:nvPr/>
          </p:nvSpPr>
          <p:spPr bwMode="auto">
            <a:xfrm>
              <a:off x="3548" y="1308"/>
              <a:ext cx="240" cy="29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44" name="Text Box 67"/>
            <p:cNvSpPr txBox="1">
              <a:spLocks noChangeArrowheads="1"/>
            </p:cNvSpPr>
            <p:nvPr/>
          </p:nvSpPr>
          <p:spPr bwMode="auto">
            <a:xfrm>
              <a:off x="3024" y="1292"/>
              <a:ext cx="30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743</a:t>
              </a:r>
            </a:p>
          </p:txBody>
        </p:sp>
        <p:sp>
          <p:nvSpPr>
            <p:cNvPr id="5145" name="Text Box 68"/>
            <p:cNvSpPr txBox="1">
              <a:spLocks noChangeArrowheads="1"/>
            </p:cNvSpPr>
            <p:nvPr/>
          </p:nvSpPr>
          <p:spPr bwMode="auto">
            <a:xfrm>
              <a:off x="3836" y="1308"/>
              <a:ext cx="30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543</a:t>
              </a:r>
            </a:p>
          </p:txBody>
        </p:sp>
        <p:sp>
          <p:nvSpPr>
            <p:cNvPr id="5146" name="Text Box 69"/>
            <p:cNvSpPr txBox="1">
              <a:spLocks noChangeArrowheads="1"/>
            </p:cNvSpPr>
            <p:nvPr/>
          </p:nvSpPr>
          <p:spPr bwMode="auto">
            <a:xfrm>
              <a:off x="3548" y="1672"/>
              <a:ext cx="240" cy="29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47" name="Text Box 70"/>
            <p:cNvSpPr txBox="1">
              <a:spLocks noChangeArrowheads="1"/>
            </p:cNvSpPr>
            <p:nvPr/>
          </p:nvSpPr>
          <p:spPr bwMode="auto">
            <a:xfrm>
              <a:off x="3024" y="1656"/>
              <a:ext cx="30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125</a:t>
              </a:r>
            </a:p>
          </p:txBody>
        </p:sp>
        <p:sp>
          <p:nvSpPr>
            <p:cNvPr id="5148" name="Text Box 71"/>
            <p:cNvSpPr txBox="1">
              <a:spLocks noChangeArrowheads="1"/>
            </p:cNvSpPr>
            <p:nvPr/>
          </p:nvSpPr>
          <p:spPr bwMode="auto">
            <a:xfrm>
              <a:off x="3836" y="1672"/>
              <a:ext cx="30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127</a:t>
              </a:r>
            </a:p>
          </p:txBody>
        </p:sp>
        <p:sp>
          <p:nvSpPr>
            <p:cNvPr id="5149" name="Text Box 72"/>
            <p:cNvSpPr txBox="1">
              <a:spLocks noChangeArrowheads="1"/>
            </p:cNvSpPr>
            <p:nvPr/>
          </p:nvSpPr>
          <p:spPr bwMode="auto">
            <a:xfrm>
              <a:off x="3548" y="2044"/>
              <a:ext cx="240" cy="291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rgbClr val="00CC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40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150" name="Text Box 73"/>
            <p:cNvSpPr txBox="1">
              <a:spLocks noChangeArrowheads="1"/>
            </p:cNvSpPr>
            <p:nvPr/>
          </p:nvSpPr>
          <p:spPr bwMode="auto">
            <a:xfrm>
              <a:off x="3024" y="2028"/>
              <a:ext cx="30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492</a:t>
              </a:r>
            </a:p>
          </p:txBody>
        </p:sp>
        <p:sp>
          <p:nvSpPr>
            <p:cNvPr id="5151" name="Text Box 74"/>
            <p:cNvSpPr txBox="1">
              <a:spLocks noChangeArrowheads="1"/>
            </p:cNvSpPr>
            <p:nvPr/>
          </p:nvSpPr>
          <p:spPr bwMode="auto">
            <a:xfrm>
              <a:off x="3836" y="2044"/>
              <a:ext cx="30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483</a:t>
              </a:r>
            </a:p>
          </p:txBody>
        </p:sp>
      </p:grpSp>
      <p:sp>
        <p:nvSpPr>
          <p:cNvPr id="25675" name="Text Box 75"/>
          <p:cNvSpPr txBox="1">
            <a:spLocks noChangeArrowheads="1"/>
          </p:cNvSpPr>
          <p:nvPr/>
        </p:nvSpPr>
        <p:spPr bwMode="auto">
          <a:xfrm>
            <a:off x="3122085" y="1966914"/>
            <a:ext cx="3770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b="1">
                <a:solidFill>
                  <a:srgbClr val="CC0000"/>
                </a:solidFill>
              </a:rPr>
              <a:t>=</a:t>
            </a:r>
          </a:p>
        </p:txBody>
      </p:sp>
      <p:sp>
        <p:nvSpPr>
          <p:cNvPr id="25676" name="Text Box 76"/>
          <p:cNvSpPr txBox="1">
            <a:spLocks noChangeArrowheads="1"/>
          </p:cNvSpPr>
          <p:nvPr/>
        </p:nvSpPr>
        <p:spPr bwMode="auto">
          <a:xfrm>
            <a:off x="3130551" y="2528889"/>
            <a:ext cx="40427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25677" name="Text Box 77"/>
          <p:cNvSpPr txBox="1">
            <a:spLocks noChangeArrowheads="1"/>
          </p:cNvSpPr>
          <p:nvPr/>
        </p:nvSpPr>
        <p:spPr bwMode="auto">
          <a:xfrm>
            <a:off x="3149600" y="3124201"/>
            <a:ext cx="3770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b="1">
                <a:solidFill>
                  <a:srgbClr val="CC0000"/>
                </a:solidFill>
              </a:rPr>
              <a:t>&gt;</a:t>
            </a:r>
          </a:p>
        </p:txBody>
      </p:sp>
      <p:sp>
        <p:nvSpPr>
          <p:cNvPr id="25678" name="Text Box 78"/>
          <p:cNvSpPr txBox="1">
            <a:spLocks noChangeArrowheads="1"/>
          </p:cNvSpPr>
          <p:nvPr/>
        </p:nvSpPr>
        <p:spPr bwMode="auto">
          <a:xfrm>
            <a:off x="7490885" y="1966914"/>
            <a:ext cx="3770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b="1">
                <a:solidFill>
                  <a:srgbClr val="CC0000"/>
                </a:solidFill>
              </a:rPr>
              <a:t>&gt;</a:t>
            </a:r>
          </a:p>
        </p:txBody>
      </p:sp>
      <p:sp>
        <p:nvSpPr>
          <p:cNvPr id="25679" name="Text Box 79"/>
          <p:cNvSpPr txBox="1">
            <a:spLocks noChangeArrowheads="1"/>
          </p:cNvSpPr>
          <p:nvPr/>
        </p:nvSpPr>
        <p:spPr bwMode="auto">
          <a:xfrm>
            <a:off x="7499351" y="2528889"/>
            <a:ext cx="3770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b="1">
                <a:solidFill>
                  <a:srgbClr val="CC0000"/>
                </a:solidFill>
              </a:rPr>
              <a:t>&lt;</a:t>
            </a:r>
          </a:p>
        </p:txBody>
      </p:sp>
      <p:sp>
        <p:nvSpPr>
          <p:cNvPr id="25680" name="Text Box 80"/>
          <p:cNvSpPr txBox="1">
            <a:spLocks noChangeArrowheads="1"/>
          </p:cNvSpPr>
          <p:nvPr/>
        </p:nvSpPr>
        <p:spPr bwMode="auto">
          <a:xfrm>
            <a:off x="7518400" y="3124201"/>
            <a:ext cx="37702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000" b="1">
                <a:solidFill>
                  <a:srgbClr val="CC00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2981422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55" grpId="0"/>
      <p:bldP spid="25675" grpId="0"/>
      <p:bldP spid="25676" grpId="0"/>
      <p:bldP spid="25677" grpId="0"/>
      <p:bldP spid="25678" grpId="0"/>
      <p:bldP spid="25679" grpId="0"/>
      <p:bldP spid="2568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831" y="2293533"/>
            <a:ext cx="9335386" cy="40115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53C6BDB-5C9C-4913-836B-F0EABF9D127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5" y="914242"/>
            <a:ext cx="3211033" cy="160551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3018460" y="111473"/>
            <a:ext cx="5891356" cy="992290"/>
            <a:chOff x="4539228" y="172432"/>
            <a:chExt cx="5791951" cy="992290"/>
          </a:xfrm>
        </p:grpSpPr>
        <p:grpSp>
          <p:nvGrpSpPr>
            <p:cNvPr id="8" name="Group 7"/>
            <p:cNvGrpSpPr/>
            <p:nvPr/>
          </p:nvGrpSpPr>
          <p:grpSpPr>
            <a:xfrm>
              <a:off x="4539228" y="172432"/>
              <a:ext cx="5791951" cy="992290"/>
              <a:chOff x="4539228" y="172432"/>
              <a:chExt cx="5791951" cy="99229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4539228" y="172432"/>
                <a:ext cx="579195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 Ba ngày 17 tháng 1 năm 2023</a:t>
                </a:r>
                <a:endParaRPr lang="en-US" sz="32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9" name="Straight Connector 8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2689382" y="1041400"/>
            <a:ext cx="8708720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46: SO SÁNH CÁC SỐ TRONG PHẠM VI 10 000 (TIẾT 1)</a:t>
            </a:r>
          </a:p>
        </p:txBody>
      </p:sp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" y="1650170"/>
            <a:ext cx="3443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So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3 143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2 427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629605"/>
              </p:ext>
            </p:extLst>
          </p:nvPr>
        </p:nvGraphicFramePr>
        <p:xfrm>
          <a:off x="1275904" y="2363250"/>
          <a:ext cx="9925495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2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621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10942" y="4100610"/>
            <a:ext cx="6022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3 143 &gt; 2 427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&gt; 2)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01209" y="4960619"/>
            <a:ext cx="8795341" cy="10962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882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5907" y="1703145"/>
            <a:ext cx="3738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So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998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2 021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438872"/>
              </p:ext>
            </p:extLst>
          </p:nvPr>
        </p:nvGraphicFramePr>
        <p:xfrm>
          <a:off x="1275904" y="2477550"/>
          <a:ext cx="9925495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2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6219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10942" y="4260630"/>
            <a:ext cx="5516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998 &lt; 2 021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998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33380" y="5030073"/>
            <a:ext cx="8795341" cy="7230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1672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432560" y="2125980"/>
            <a:ext cx="9768840" cy="4343400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  <a:p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Trong hai số, số nào có ít chữ số hơn thì bé hơn;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Nếu hai só có cùng số các chữ số thì so sánh từng cặp chữ số ở cùng một hàng kể từ trái qua phải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Nếu hai số có cùng số chữ số và từng cặp chữ số ở cùng một hàng đều giống nhau thì hai số đó bằng nhau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4693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9808" y="868679"/>
            <a:ext cx="3010922" cy="1505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4762" y="3155587"/>
            <a:ext cx="93025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     856 		7 560			b/  6 742		7 624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5 831 		5 381			     8 905 		8 955</a:t>
            </a:r>
          </a:p>
        </p:txBody>
      </p:sp>
      <p:sp>
        <p:nvSpPr>
          <p:cNvPr id="6" name="Flowchart: Connector 5"/>
          <p:cNvSpPr/>
          <p:nvPr/>
        </p:nvSpPr>
        <p:spPr>
          <a:xfrm>
            <a:off x="1424763" y="227536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2402958" y="2354161"/>
            <a:ext cx="1977656" cy="4747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&gt;, &lt;, =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01409" y="3194476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01409" y="3886973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798442" y="3886972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798442" y="3175786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997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Connector 13"/>
          <p:cNvSpPr/>
          <p:nvPr/>
        </p:nvSpPr>
        <p:spPr>
          <a:xfrm>
            <a:off x="1150443" y="176181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58517" y="2432975"/>
            <a:ext cx="54328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Mai,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282" y="2884216"/>
            <a:ext cx="3525917" cy="311272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06116" y="2468055"/>
            <a:ext cx="54328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Trong ba bạn, Bạn Việt ra khỏi mê cung qua cửa ghi số 1 240; Bạn Nam ra cửa ghi số 2 401; Bạn Mai ra cửa ghi số 1 420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Bạn Nam ra khỏi mê cung qua cửa ghi số lớn nhất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Bạn Việt ra khỏi mê cung qua cửa ghi số nhỏ nhất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2209800" y="1409700"/>
            <a:ext cx="5699760" cy="1070343"/>
          </a:xfrm>
          <a:prstGeom prst="cloudCallout">
            <a:avLst>
              <a:gd name="adj1" fmla="val -53988"/>
              <a:gd name="adj2" fmla="val 952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656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  <p:bldP spid="8" grpId="1"/>
      <p:bldP spid="16" grpId="0"/>
      <p:bldP spid="17" grpId="0" animBg="1"/>
    </p:bldLst>
  </p:timing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1890</TotalTime>
  <Words>568</Words>
  <Application>Microsoft Office PowerPoint</Application>
  <PresentationFormat>Custom</PresentationFormat>
  <Paragraphs>91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Bài giảng điện tử (20/3/2023) Môn : Toán.     Lớp: 3 Bài: So sánh các số trong phạm vi 10 000 Giáo viên: Nguyễn Thị Vui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o00o</dc:creator>
  <cp:lastModifiedBy>Windows User</cp:lastModifiedBy>
  <cp:revision>100</cp:revision>
  <dcterms:created xsi:type="dcterms:W3CDTF">2021-07-11T03:43:43Z</dcterms:created>
  <dcterms:modified xsi:type="dcterms:W3CDTF">2023-04-08T07:35:32Z</dcterms:modified>
</cp:coreProperties>
</file>