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8" r:id="rId3"/>
    <p:sldMasterId id="2147483710" r:id="rId4"/>
    <p:sldMasterId id="2147483735" r:id="rId5"/>
    <p:sldMasterId id="2147483747" r:id="rId6"/>
    <p:sldMasterId id="2147483759" r:id="rId7"/>
    <p:sldMasterId id="2147483771" r:id="rId8"/>
    <p:sldMasterId id="2147483796" r:id="rId9"/>
  </p:sldMasterIdLst>
  <p:notesMasterIdLst>
    <p:notesMasterId r:id="rId25"/>
  </p:notesMasterIdLst>
  <p:sldIdLst>
    <p:sldId id="271" r:id="rId10"/>
    <p:sldId id="281" r:id="rId11"/>
    <p:sldId id="280" r:id="rId12"/>
    <p:sldId id="258" r:id="rId13"/>
    <p:sldId id="270" r:id="rId14"/>
    <p:sldId id="265" r:id="rId15"/>
    <p:sldId id="269" r:id="rId16"/>
    <p:sldId id="266" r:id="rId17"/>
    <p:sldId id="267" r:id="rId18"/>
    <p:sldId id="282" r:id="rId19"/>
    <p:sldId id="283" r:id="rId20"/>
    <p:sldId id="284" r:id="rId21"/>
    <p:sldId id="285" r:id="rId22"/>
    <p:sldId id="286" r:id="rId23"/>
    <p:sldId id="287" r:id="rId24"/>
  </p:sldIdLst>
  <p:sldSz cx="16276638" cy="9144000"/>
  <p:notesSz cx="6858000" cy="9144000"/>
  <p:defaultTextStyle>
    <a:defPPr>
      <a:defRPr lang="en-US"/>
    </a:defPPr>
    <a:lvl1pPr marL="0" algn="l" defTabSz="1450095" rtl="0" eaLnBrk="1" latinLnBrk="0" hangingPunct="1">
      <a:defRPr sz="2900" kern="1200">
        <a:solidFill>
          <a:schemeClr val="tx1"/>
        </a:solidFill>
        <a:latin typeface="+mn-lt"/>
        <a:ea typeface="+mn-ea"/>
        <a:cs typeface="+mn-cs"/>
      </a:defRPr>
    </a:lvl1pPr>
    <a:lvl2pPr marL="725046" algn="l" defTabSz="1450095" rtl="0" eaLnBrk="1" latinLnBrk="0" hangingPunct="1">
      <a:defRPr sz="2900" kern="1200">
        <a:solidFill>
          <a:schemeClr val="tx1"/>
        </a:solidFill>
        <a:latin typeface="+mn-lt"/>
        <a:ea typeface="+mn-ea"/>
        <a:cs typeface="+mn-cs"/>
      </a:defRPr>
    </a:lvl2pPr>
    <a:lvl3pPr marL="1450095" algn="l" defTabSz="1450095" rtl="0" eaLnBrk="1" latinLnBrk="0" hangingPunct="1">
      <a:defRPr sz="2900" kern="1200">
        <a:solidFill>
          <a:schemeClr val="tx1"/>
        </a:solidFill>
        <a:latin typeface="+mn-lt"/>
        <a:ea typeface="+mn-ea"/>
        <a:cs typeface="+mn-cs"/>
      </a:defRPr>
    </a:lvl3pPr>
    <a:lvl4pPr marL="2175147" algn="l" defTabSz="1450095" rtl="0" eaLnBrk="1" latinLnBrk="0" hangingPunct="1">
      <a:defRPr sz="2900" kern="1200">
        <a:solidFill>
          <a:schemeClr val="tx1"/>
        </a:solidFill>
        <a:latin typeface="+mn-lt"/>
        <a:ea typeface="+mn-ea"/>
        <a:cs typeface="+mn-cs"/>
      </a:defRPr>
    </a:lvl4pPr>
    <a:lvl5pPr marL="2900192" algn="l" defTabSz="1450095" rtl="0" eaLnBrk="1" latinLnBrk="0" hangingPunct="1">
      <a:defRPr sz="2900" kern="1200">
        <a:solidFill>
          <a:schemeClr val="tx1"/>
        </a:solidFill>
        <a:latin typeface="+mn-lt"/>
        <a:ea typeface="+mn-ea"/>
        <a:cs typeface="+mn-cs"/>
      </a:defRPr>
    </a:lvl5pPr>
    <a:lvl6pPr marL="3625235" algn="l" defTabSz="1450095" rtl="0" eaLnBrk="1" latinLnBrk="0" hangingPunct="1">
      <a:defRPr sz="2900" kern="1200">
        <a:solidFill>
          <a:schemeClr val="tx1"/>
        </a:solidFill>
        <a:latin typeface="+mn-lt"/>
        <a:ea typeface="+mn-ea"/>
        <a:cs typeface="+mn-cs"/>
      </a:defRPr>
    </a:lvl6pPr>
    <a:lvl7pPr marL="4350289" algn="l" defTabSz="1450095" rtl="0" eaLnBrk="1" latinLnBrk="0" hangingPunct="1">
      <a:defRPr sz="2900" kern="1200">
        <a:solidFill>
          <a:schemeClr val="tx1"/>
        </a:solidFill>
        <a:latin typeface="+mn-lt"/>
        <a:ea typeface="+mn-ea"/>
        <a:cs typeface="+mn-cs"/>
      </a:defRPr>
    </a:lvl7pPr>
    <a:lvl8pPr marL="5075334" algn="l" defTabSz="1450095" rtl="0" eaLnBrk="1" latinLnBrk="0" hangingPunct="1">
      <a:defRPr sz="2900" kern="1200">
        <a:solidFill>
          <a:schemeClr val="tx1"/>
        </a:solidFill>
        <a:latin typeface="+mn-lt"/>
        <a:ea typeface="+mn-ea"/>
        <a:cs typeface="+mn-cs"/>
      </a:defRPr>
    </a:lvl8pPr>
    <a:lvl9pPr marL="5800387" algn="l" defTabSz="1450095"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DFF"/>
    <a:srgbClr val="F8A6EC"/>
    <a:srgbClr val="FF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7" d="100"/>
          <a:sy n="57" d="100"/>
        </p:scale>
        <p:origin x="-378" y="24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4/8/2023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0095" rtl="0" eaLnBrk="1" latinLnBrk="0" hangingPunct="1">
      <a:defRPr sz="1900" kern="1200">
        <a:solidFill>
          <a:schemeClr val="tx1"/>
        </a:solidFill>
        <a:latin typeface="+mn-lt"/>
        <a:ea typeface="+mn-ea"/>
        <a:cs typeface="+mn-cs"/>
      </a:defRPr>
    </a:lvl1pPr>
    <a:lvl2pPr marL="725046" algn="l" defTabSz="1450095" rtl="0" eaLnBrk="1" latinLnBrk="0" hangingPunct="1">
      <a:defRPr sz="1900" kern="1200">
        <a:solidFill>
          <a:schemeClr val="tx1"/>
        </a:solidFill>
        <a:latin typeface="+mn-lt"/>
        <a:ea typeface="+mn-ea"/>
        <a:cs typeface="+mn-cs"/>
      </a:defRPr>
    </a:lvl2pPr>
    <a:lvl3pPr marL="1450095" algn="l" defTabSz="1450095" rtl="0" eaLnBrk="1" latinLnBrk="0" hangingPunct="1">
      <a:defRPr sz="1900" kern="1200">
        <a:solidFill>
          <a:schemeClr val="tx1"/>
        </a:solidFill>
        <a:latin typeface="+mn-lt"/>
        <a:ea typeface="+mn-ea"/>
        <a:cs typeface="+mn-cs"/>
      </a:defRPr>
    </a:lvl3pPr>
    <a:lvl4pPr marL="2175147" algn="l" defTabSz="1450095" rtl="0" eaLnBrk="1" latinLnBrk="0" hangingPunct="1">
      <a:defRPr sz="1900" kern="1200">
        <a:solidFill>
          <a:schemeClr val="tx1"/>
        </a:solidFill>
        <a:latin typeface="+mn-lt"/>
        <a:ea typeface="+mn-ea"/>
        <a:cs typeface="+mn-cs"/>
      </a:defRPr>
    </a:lvl4pPr>
    <a:lvl5pPr marL="2900192" algn="l" defTabSz="1450095" rtl="0" eaLnBrk="1" latinLnBrk="0" hangingPunct="1">
      <a:defRPr sz="1900" kern="1200">
        <a:solidFill>
          <a:schemeClr val="tx1"/>
        </a:solidFill>
        <a:latin typeface="+mn-lt"/>
        <a:ea typeface="+mn-ea"/>
        <a:cs typeface="+mn-cs"/>
      </a:defRPr>
    </a:lvl5pPr>
    <a:lvl6pPr marL="3625235" algn="l" defTabSz="1450095" rtl="0" eaLnBrk="1" latinLnBrk="0" hangingPunct="1">
      <a:defRPr sz="1900" kern="1200">
        <a:solidFill>
          <a:schemeClr val="tx1"/>
        </a:solidFill>
        <a:latin typeface="+mn-lt"/>
        <a:ea typeface="+mn-ea"/>
        <a:cs typeface="+mn-cs"/>
      </a:defRPr>
    </a:lvl6pPr>
    <a:lvl7pPr marL="4350289" algn="l" defTabSz="1450095" rtl="0" eaLnBrk="1" latinLnBrk="0" hangingPunct="1">
      <a:defRPr sz="1900" kern="1200">
        <a:solidFill>
          <a:schemeClr val="tx1"/>
        </a:solidFill>
        <a:latin typeface="+mn-lt"/>
        <a:ea typeface="+mn-ea"/>
        <a:cs typeface="+mn-cs"/>
      </a:defRPr>
    </a:lvl7pPr>
    <a:lvl8pPr marL="5075334" algn="l" defTabSz="1450095" rtl="0" eaLnBrk="1" latinLnBrk="0" hangingPunct="1">
      <a:defRPr sz="1900" kern="1200">
        <a:solidFill>
          <a:schemeClr val="tx1"/>
        </a:solidFill>
        <a:latin typeface="+mn-lt"/>
        <a:ea typeface="+mn-ea"/>
        <a:cs typeface="+mn-cs"/>
      </a:defRPr>
    </a:lvl8pPr>
    <a:lvl9pPr marL="5800387" algn="l" defTabSz="145009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51654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4"/>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046" indent="0" algn="ctr">
              <a:buNone/>
              <a:defRPr>
                <a:solidFill>
                  <a:schemeClr val="tx1">
                    <a:tint val="75000"/>
                  </a:schemeClr>
                </a:solidFill>
              </a:defRPr>
            </a:lvl2pPr>
            <a:lvl3pPr marL="1450095" indent="0" algn="ctr">
              <a:buNone/>
              <a:defRPr>
                <a:solidFill>
                  <a:schemeClr val="tx1">
                    <a:tint val="75000"/>
                  </a:schemeClr>
                </a:solidFill>
              </a:defRPr>
            </a:lvl3pPr>
            <a:lvl4pPr marL="2175147" indent="0" algn="ctr">
              <a:buNone/>
              <a:defRPr>
                <a:solidFill>
                  <a:schemeClr val="tx1">
                    <a:tint val="75000"/>
                  </a:schemeClr>
                </a:solidFill>
              </a:defRPr>
            </a:lvl4pPr>
            <a:lvl5pPr marL="2900192" indent="0" algn="ctr">
              <a:buNone/>
              <a:defRPr>
                <a:solidFill>
                  <a:schemeClr val="tx1">
                    <a:tint val="75000"/>
                  </a:schemeClr>
                </a:solidFill>
              </a:defRPr>
            </a:lvl5pPr>
            <a:lvl6pPr marL="3625235" indent="0" algn="ctr">
              <a:buNone/>
              <a:defRPr>
                <a:solidFill>
                  <a:schemeClr val="tx1">
                    <a:tint val="75000"/>
                  </a:schemeClr>
                </a:solidFill>
              </a:defRPr>
            </a:lvl6pPr>
            <a:lvl7pPr marL="4350289" indent="0" algn="ctr">
              <a:buNone/>
              <a:defRPr>
                <a:solidFill>
                  <a:schemeClr val="tx1">
                    <a:tint val="75000"/>
                  </a:schemeClr>
                </a:solidFill>
              </a:defRPr>
            </a:lvl7pPr>
            <a:lvl8pPr marL="5075334" indent="0" algn="ctr">
              <a:buNone/>
              <a:defRPr>
                <a:solidFill>
                  <a:schemeClr val="tx1">
                    <a:tint val="75000"/>
                  </a:schemeClr>
                </a:solidFill>
              </a:defRPr>
            </a:lvl8pPr>
            <a:lvl9pPr marL="580038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8678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1567753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4/8/2023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38370948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6363720" y="364075"/>
            <a:ext cx="9099093" cy="780415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75"/>
            <a:ext cx="5354902" cy="6254751"/>
          </a:xfrm>
        </p:spPr>
        <p:txBody>
          <a:bodyPr/>
          <a:lstStyle>
            <a:lvl1pPr marL="0" indent="0">
              <a:buNone/>
              <a:defRPr sz="1900"/>
            </a:lvl1pPr>
            <a:lvl2pPr marL="609679" indent="0">
              <a:buNone/>
              <a:defRPr sz="1600"/>
            </a:lvl2pPr>
            <a:lvl3pPr marL="1219356" indent="0">
              <a:buNone/>
              <a:defRPr sz="1300"/>
            </a:lvl3pPr>
            <a:lvl4pPr marL="1829035" indent="0">
              <a:buNone/>
              <a:defRPr sz="1200"/>
            </a:lvl4pPr>
            <a:lvl5pPr marL="2438716" indent="0">
              <a:buNone/>
              <a:defRPr sz="1200"/>
            </a:lvl5pPr>
            <a:lvl6pPr marL="3048393" indent="0">
              <a:buNone/>
              <a:defRPr sz="1200"/>
            </a:lvl6pPr>
            <a:lvl7pPr marL="3658072" indent="0">
              <a:buNone/>
              <a:defRPr sz="1200"/>
            </a:lvl7pPr>
            <a:lvl8pPr marL="4267751" indent="0">
              <a:buNone/>
              <a:defRPr sz="1200"/>
            </a:lvl8pPr>
            <a:lvl9pPr marL="4877429"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3768400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4" y="6400801"/>
            <a:ext cx="9765983" cy="755651"/>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3190334" y="817033"/>
            <a:ext cx="9765983" cy="5486400"/>
          </a:xfrm>
        </p:spPr>
        <p:txBody>
          <a:bodyPr/>
          <a:lstStyle>
            <a:lvl1pPr marL="0" indent="0">
              <a:buNone/>
              <a:defRPr sz="4300"/>
            </a:lvl1pPr>
            <a:lvl2pPr marL="609679" indent="0">
              <a:buNone/>
              <a:defRPr sz="3700"/>
            </a:lvl2pPr>
            <a:lvl3pPr marL="1219356" indent="0">
              <a:buNone/>
              <a:defRPr sz="3200"/>
            </a:lvl3pPr>
            <a:lvl4pPr marL="1829035" indent="0">
              <a:buNone/>
              <a:defRPr sz="2700"/>
            </a:lvl4pPr>
            <a:lvl5pPr marL="2438716" indent="0">
              <a:buNone/>
              <a:defRPr sz="2700"/>
            </a:lvl5pPr>
            <a:lvl6pPr marL="3048393" indent="0">
              <a:buNone/>
              <a:defRPr sz="2700"/>
            </a:lvl6pPr>
            <a:lvl7pPr marL="3658072" indent="0">
              <a:buNone/>
              <a:defRPr sz="2700"/>
            </a:lvl7pPr>
            <a:lvl8pPr marL="4267751" indent="0">
              <a:buNone/>
              <a:defRPr sz="2700"/>
            </a:lvl8pPr>
            <a:lvl9pPr marL="4877429" indent="0">
              <a:buNone/>
              <a:defRPr sz="2700"/>
            </a:lvl9pPr>
          </a:lstStyle>
          <a:p>
            <a:pPr lvl="0"/>
            <a:endParaRPr lang="en-US" noProof="0"/>
          </a:p>
        </p:txBody>
      </p:sp>
      <p:sp>
        <p:nvSpPr>
          <p:cNvPr id="4" name="Text Placeholder 3"/>
          <p:cNvSpPr>
            <a:spLocks noGrp="1"/>
          </p:cNvSpPr>
          <p:nvPr>
            <p:ph type="body" sz="half" idx="2"/>
          </p:nvPr>
        </p:nvSpPr>
        <p:spPr>
          <a:xfrm>
            <a:off x="3190334" y="7156452"/>
            <a:ext cx="9765983" cy="1073149"/>
          </a:xfrm>
        </p:spPr>
        <p:txBody>
          <a:bodyPr/>
          <a:lstStyle>
            <a:lvl1pPr marL="0" indent="0">
              <a:buNone/>
              <a:defRPr sz="1900"/>
            </a:lvl1pPr>
            <a:lvl2pPr marL="609679" indent="0">
              <a:buNone/>
              <a:defRPr sz="1600"/>
            </a:lvl2pPr>
            <a:lvl3pPr marL="1219356" indent="0">
              <a:buNone/>
              <a:defRPr sz="1300"/>
            </a:lvl3pPr>
            <a:lvl4pPr marL="1829035" indent="0">
              <a:buNone/>
              <a:defRPr sz="1200"/>
            </a:lvl4pPr>
            <a:lvl5pPr marL="2438716" indent="0">
              <a:buNone/>
              <a:defRPr sz="1200"/>
            </a:lvl5pPr>
            <a:lvl6pPr marL="3048393" indent="0">
              <a:buNone/>
              <a:defRPr sz="1200"/>
            </a:lvl6pPr>
            <a:lvl7pPr marL="3658072" indent="0">
              <a:buNone/>
              <a:defRPr sz="1200"/>
            </a:lvl7pPr>
            <a:lvl8pPr marL="4267751" indent="0">
              <a:buNone/>
              <a:defRPr sz="1200"/>
            </a:lvl8pPr>
            <a:lvl9pPr marL="4877429"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722527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40473581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93"/>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93"/>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2994758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9735" y="379650"/>
            <a:ext cx="15437162" cy="8384711"/>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36" name="Google Shape;36;p2"/>
          <p:cNvSpPr txBox="1">
            <a:spLocks noGrp="1"/>
          </p:cNvSpPr>
          <p:nvPr>
            <p:ph type="subTitle" idx="1"/>
          </p:nvPr>
        </p:nvSpPr>
        <p:spPr>
          <a:xfrm>
            <a:off x="4399936" y="6501733"/>
            <a:ext cx="8130309" cy="796800"/>
          </a:xfrm>
          <a:prstGeom prst="rect">
            <a:avLst/>
          </a:prstGeom>
        </p:spPr>
        <p:txBody>
          <a:bodyPr spcFirstLastPara="1" wrap="square" lIns="121948" tIns="121948" rIns="121948" bIns="121948"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37" name="Google Shape;37;p2"/>
          <p:cNvSpPr txBox="1">
            <a:spLocks noGrp="1"/>
          </p:cNvSpPr>
          <p:nvPr>
            <p:ph type="ctrTitle"/>
          </p:nvPr>
        </p:nvSpPr>
        <p:spPr>
          <a:xfrm>
            <a:off x="4400156" y="5312289"/>
            <a:ext cx="8130309" cy="924800"/>
          </a:xfrm>
          <a:prstGeom prst="rect">
            <a:avLst/>
          </a:prstGeom>
        </p:spPr>
        <p:txBody>
          <a:bodyPr spcFirstLastPara="1" wrap="square" lIns="121948" tIns="121948" rIns="121948" bIns="121948" anchor="ctr" anchorCtr="0">
            <a:noAutofit/>
          </a:bodyPr>
          <a:lstStyle>
            <a:lvl1pPr lvl="0" algn="ctr" rtl="0">
              <a:lnSpc>
                <a:spcPct val="80000"/>
              </a:lnSpc>
              <a:spcBef>
                <a:spcPts val="0"/>
              </a:spcBef>
              <a:spcAft>
                <a:spcPts val="0"/>
              </a:spcAft>
              <a:buClr>
                <a:srgbClr val="191919"/>
              </a:buClr>
              <a:buSzPts val="5200"/>
              <a:buNone/>
              <a:defRPr sz="3900"/>
            </a:lvl1pPr>
            <a:lvl2pPr lvl="1" algn="ctr" rtl="0">
              <a:spcBef>
                <a:spcPts val="0"/>
              </a:spcBef>
              <a:spcAft>
                <a:spcPts val="0"/>
              </a:spcAft>
              <a:buClr>
                <a:srgbClr val="191919"/>
              </a:buClr>
              <a:buSzPts val="5200"/>
              <a:buNone/>
              <a:defRPr sz="9300">
                <a:solidFill>
                  <a:srgbClr val="191919"/>
                </a:solidFill>
              </a:defRPr>
            </a:lvl2pPr>
            <a:lvl3pPr lvl="2" algn="ctr" rtl="0">
              <a:spcBef>
                <a:spcPts val="0"/>
              </a:spcBef>
              <a:spcAft>
                <a:spcPts val="0"/>
              </a:spcAft>
              <a:buClr>
                <a:srgbClr val="191919"/>
              </a:buClr>
              <a:buSzPts val="5200"/>
              <a:buNone/>
              <a:defRPr sz="9300">
                <a:solidFill>
                  <a:srgbClr val="191919"/>
                </a:solidFill>
              </a:defRPr>
            </a:lvl3pPr>
            <a:lvl4pPr lvl="3" algn="ctr" rtl="0">
              <a:spcBef>
                <a:spcPts val="0"/>
              </a:spcBef>
              <a:spcAft>
                <a:spcPts val="0"/>
              </a:spcAft>
              <a:buClr>
                <a:srgbClr val="191919"/>
              </a:buClr>
              <a:buSzPts val="5200"/>
              <a:buNone/>
              <a:defRPr sz="9300">
                <a:solidFill>
                  <a:srgbClr val="191919"/>
                </a:solidFill>
              </a:defRPr>
            </a:lvl4pPr>
            <a:lvl5pPr lvl="4" algn="ctr" rtl="0">
              <a:spcBef>
                <a:spcPts val="0"/>
              </a:spcBef>
              <a:spcAft>
                <a:spcPts val="0"/>
              </a:spcAft>
              <a:buClr>
                <a:srgbClr val="191919"/>
              </a:buClr>
              <a:buSzPts val="5200"/>
              <a:buNone/>
              <a:defRPr sz="9300">
                <a:solidFill>
                  <a:srgbClr val="191919"/>
                </a:solidFill>
              </a:defRPr>
            </a:lvl5pPr>
            <a:lvl6pPr lvl="5" algn="ctr" rtl="0">
              <a:spcBef>
                <a:spcPts val="0"/>
              </a:spcBef>
              <a:spcAft>
                <a:spcPts val="0"/>
              </a:spcAft>
              <a:buClr>
                <a:srgbClr val="191919"/>
              </a:buClr>
              <a:buSzPts val="5200"/>
              <a:buNone/>
              <a:defRPr sz="9300">
                <a:solidFill>
                  <a:srgbClr val="191919"/>
                </a:solidFill>
              </a:defRPr>
            </a:lvl6pPr>
            <a:lvl7pPr lvl="6" algn="ctr" rtl="0">
              <a:spcBef>
                <a:spcPts val="0"/>
              </a:spcBef>
              <a:spcAft>
                <a:spcPts val="0"/>
              </a:spcAft>
              <a:buClr>
                <a:srgbClr val="191919"/>
              </a:buClr>
              <a:buSzPts val="5200"/>
              <a:buNone/>
              <a:defRPr sz="9300">
                <a:solidFill>
                  <a:srgbClr val="191919"/>
                </a:solidFill>
              </a:defRPr>
            </a:lvl7pPr>
            <a:lvl8pPr lvl="7" algn="ctr" rtl="0">
              <a:spcBef>
                <a:spcPts val="0"/>
              </a:spcBef>
              <a:spcAft>
                <a:spcPts val="0"/>
              </a:spcAft>
              <a:buClr>
                <a:srgbClr val="191919"/>
              </a:buClr>
              <a:buSzPts val="5200"/>
              <a:buNone/>
              <a:defRPr sz="9300">
                <a:solidFill>
                  <a:srgbClr val="191919"/>
                </a:solidFill>
              </a:defRPr>
            </a:lvl8pPr>
            <a:lvl9pPr lvl="8" algn="ctr" rtl="0">
              <a:spcBef>
                <a:spcPts val="0"/>
              </a:spcBef>
              <a:spcAft>
                <a:spcPts val="0"/>
              </a:spcAft>
              <a:buClr>
                <a:srgbClr val="191919"/>
              </a:buClr>
              <a:buSzPts val="5200"/>
              <a:buNone/>
              <a:defRPr sz="9300">
                <a:solidFill>
                  <a:srgbClr val="191919"/>
                </a:solidFill>
              </a:defRPr>
            </a:lvl9pPr>
          </a:lstStyle>
          <a:p>
            <a:endParaRPr/>
          </a:p>
        </p:txBody>
      </p:sp>
      <p:sp>
        <p:nvSpPr>
          <p:cNvPr id="38" name="Google Shape;38;p2"/>
          <p:cNvSpPr txBox="1">
            <a:spLocks noGrp="1"/>
          </p:cNvSpPr>
          <p:nvPr>
            <p:ph type="ctrTitle" idx="2"/>
          </p:nvPr>
        </p:nvSpPr>
        <p:spPr>
          <a:xfrm>
            <a:off x="4400156" y="1845423"/>
            <a:ext cx="8130309" cy="3315200"/>
          </a:xfrm>
          <a:prstGeom prst="rect">
            <a:avLst/>
          </a:prstGeom>
        </p:spPr>
        <p:txBody>
          <a:bodyPr spcFirstLastPara="1" wrap="square" lIns="121948" tIns="121948" rIns="121948" bIns="121948" anchor="b" anchorCtr="0">
            <a:noAutofit/>
          </a:bodyPr>
          <a:lstStyle>
            <a:lvl1pPr lvl="0" algn="ctr">
              <a:lnSpc>
                <a:spcPct val="80000"/>
              </a:lnSpc>
              <a:spcBef>
                <a:spcPts val="0"/>
              </a:spcBef>
              <a:spcAft>
                <a:spcPts val="0"/>
              </a:spcAft>
              <a:buSzPts val="5200"/>
              <a:buNone/>
              <a:defRPr sz="12800" b="1"/>
            </a:lvl1pPr>
            <a:lvl2pPr lvl="1" algn="ctr">
              <a:spcBef>
                <a:spcPts val="0"/>
              </a:spcBef>
              <a:spcAft>
                <a:spcPts val="0"/>
              </a:spcAft>
              <a:buClr>
                <a:srgbClr val="191919"/>
              </a:buClr>
              <a:buSzPts val="5200"/>
              <a:buNone/>
              <a:defRPr sz="9300">
                <a:solidFill>
                  <a:srgbClr val="191919"/>
                </a:solidFill>
              </a:defRPr>
            </a:lvl2pPr>
            <a:lvl3pPr lvl="2" algn="ctr">
              <a:spcBef>
                <a:spcPts val="0"/>
              </a:spcBef>
              <a:spcAft>
                <a:spcPts val="0"/>
              </a:spcAft>
              <a:buClr>
                <a:srgbClr val="191919"/>
              </a:buClr>
              <a:buSzPts val="5200"/>
              <a:buNone/>
              <a:defRPr sz="9300">
                <a:solidFill>
                  <a:srgbClr val="191919"/>
                </a:solidFill>
              </a:defRPr>
            </a:lvl3pPr>
            <a:lvl4pPr lvl="3" algn="ctr">
              <a:spcBef>
                <a:spcPts val="0"/>
              </a:spcBef>
              <a:spcAft>
                <a:spcPts val="0"/>
              </a:spcAft>
              <a:buClr>
                <a:srgbClr val="191919"/>
              </a:buClr>
              <a:buSzPts val="5200"/>
              <a:buNone/>
              <a:defRPr sz="9300">
                <a:solidFill>
                  <a:srgbClr val="191919"/>
                </a:solidFill>
              </a:defRPr>
            </a:lvl4pPr>
            <a:lvl5pPr lvl="4" algn="ctr">
              <a:spcBef>
                <a:spcPts val="0"/>
              </a:spcBef>
              <a:spcAft>
                <a:spcPts val="0"/>
              </a:spcAft>
              <a:buClr>
                <a:srgbClr val="191919"/>
              </a:buClr>
              <a:buSzPts val="5200"/>
              <a:buNone/>
              <a:defRPr sz="9300">
                <a:solidFill>
                  <a:srgbClr val="191919"/>
                </a:solidFill>
              </a:defRPr>
            </a:lvl5pPr>
            <a:lvl6pPr lvl="5" algn="ctr">
              <a:spcBef>
                <a:spcPts val="0"/>
              </a:spcBef>
              <a:spcAft>
                <a:spcPts val="0"/>
              </a:spcAft>
              <a:buClr>
                <a:srgbClr val="191919"/>
              </a:buClr>
              <a:buSzPts val="5200"/>
              <a:buNone/>
              <a:defRPr sz="9300">
                <a:solidFill>
                  <a:srgbClr val="191919"/>
                </a:solidFill>
              </a:defRPr>
            </a:lvl6pPr>
            <a:lvl7pPr lvl="6" algn="ctr">
              <a:spcBef>
                <a:spcPts val="0"/>
              </a:spcBef>
              <a:spcAft>
                <a:spcPts val="0"/>
              </a:spcAft>
              <a:buClr>
                <a:srgbClr val="191919"/>
              </a:buClr>
              <a:buSzPts val="5200"/>
              <a:buNone/>
              <a:defRPr sz="9300">
                <a:solidFill>
                  <a:srgbClr val="191919"/>
                </a:solidFill>
              </a:defRPr>
            </a:lvl7pPr>
            <a:lvl8pPr lvl="7" algn="ctr">
              <a:spcBef>
                <a:spcPts val="0"/>
              </a:spcBef>
              <a:spcAft>
                <a:spcPts val="0"/>
              </a:spcAft>
              <a:buClr>
                <a:srgbClr val="191919"/>
              </a:buClr>
              <a:buSzPts val="5200"/>
              <a:buNone/>
              <a:defRPr sz="9300">
                <a:solidFill>
                  <a:srgbClr val="191919"/>
                </a:solidFill>
              </a:defRPr>
            </a:lvl8pPr>
            <a:lvl9pPr lvl="8" algn="ctr">
              <a:spcBef>
                <a:spcPts val="0"/>
              </a:spcBef>
              <a:spcAft>
                <a:spcPts val="0"/>
              </a:spcAft>
              <a:buClr>
                <a:srgbClr val="191919"/>
              </a:buClr>
              <a:buSzPts val="5200"/>
              <a:buNone/>
              <a:defRPr sz="9300">
                <a:solidFill>
                  <a:srgbClr val="191919"/>
                </a:solidFill>
              </a:defRPr>
            </a:lvl9pPr>
          </a:lstStyle>
          <a:p>
            <a:endParaRPr/>
          </a:p>
        </p:txBody>
      </p:sp>
    </p:spTree>
    <p:extLst>
      <p:ext uri="{BB962C8B-B14F-4D97-AF65-F5344CB8AC3E}">
        <p14:creationId xmlns:p14="http://schemas.microsoft.com/office/powerpoint/2010/main" val="1678845148"/>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419735" y="379650"/>
            <a:ext cx="15437162" cy="8384711"/>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68" name="Google Shape;68;p3"/>
          <p:cNvSpPr txBox="1">
            <a:spLocks noGrp="1"/>
          </p:cNvSpPr>
          <p:nvPr>
            <p:ph type="title"/>
          </p:nvPr>
        </p:nvSpPr>
        <p:spPr>
          <a:xfrm>
            <a:off x="4584636" y="4459580"/>
            <a:ext cx="7761308" cy="1496533"/>
          </a:xfrm>
          <a:prstGeom prst="rect">
            <a:avLst/>
          </a:prstGeom>
        </p:spPr>
        <p:txBody>
          <a:bodyPr spcFirstLastPara="1" wrap="square" lIns="121948" tIns="121948" rIns="121948" bIns="121948" anchor="ctr" anchorCtr="0">
            <a:noAutofit/>
          </a:bodyPr>
          <a:lstStyle>
            <a:lvl1pPr lvl="0" algn="ctr">
              <a:spcBef>
                <a:spcPts val="0"/>
              </a:spcBef>
              <a:spcAft>
                <a:spcPts val="0"/>
              </a:spcAft>
              <a:buSzPts val="3600"/>
              <a:buNone/>
              <a:defRPr sz="9300" b="1"/>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69" name="Google Shape;69;p3"/>
          <p:cNvSpPr txBox="1">
            <a:spLocks noGrp="1"/>
          </p:cNvSpPr>
          <p:nvPr>
            <p:ph type="title" idx="2" hasCustomPrompt="1"/>
          </p:nvPr>
        </p:nvSpPr>
        <p:spPr>
          <a:xfrm>
            <a:off x="5660955" y="1947845"/>
            <a:ext cx="5608712" cy="2969600"/>
          </a:xfrm>
          <a:prstGeom prst="rect">
            <a:avLst/>
          </a:prstGeom>
        </p:spPr>
        <p:txBody>
          <a:bodyPr spcFirstLastPara="1" wrap="square" lIns="121948" tIns="121948" rIns="121948" bIns="121948" anchor="b"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70" name="Google Shape;70;p3"/>
          <p:cNvSpPr txBox="1">
            <a:spLocks noGrp="1"/>
          </p:cNvSpPr>
          <p:nvPr>
            <p:ph type="subTitle" idx="1"/>
          </p:nvPr>
        </p:nvSpPr>
        <p:spPr>
          <a:xfrm>
            <a:off x="4584636" y="6339625"/>
            <a:ext cx="7761308" cy="7882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3982819923"/>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419598" y="3"/>
            <a:ext cx="15437174" cy="901147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Tree>
    <p:extLst>
      <p:ext uri="{BB962C8B-B14F-4D97-AF65-F5344CB8AC3E}">
        <p14:creationId xmlns:p14="http://schemas.microsoft.com/office/powerpoint/2010/main" val="2354584335"/>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419598" y="407736"/>
            <a:ext cx="15437174" cy="8328533"/>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82" name="Google Shape;82;p5"/>
          <p:cNvSpPr txBox="1">
            <a:spLocks noGrp="1"/>
          </p:cNvSpPr>
          <p:nvPr>
            <p:ph type="subTitle" idx="1"/>
          </p:nvPr>
        </p:nvSpPr>
        <p:spPr>
          <a:xfrm>
            <a:off x="1281625" y="6521689"/>
            <a:ext cx="5175629" cy="877867"/>
          </a:xfrm>
          <a:prstGeom prst="rect">
            <a:avLst/>
          </a:prstGeom>
        </p:spPr>
        <p:txBody>
          <a:bodyPr spcFirstLastPara="1" wrap="square" lIns="121948" tIns="121948" rIns="121948" bIns="121948" anchor="t" anchorCtr="0">
            <a:noAutofit/>
          </a:bodyPr>
          <a:lstStyle>
            <a:lvl1pPr lv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9819517" y="2979025"/>
            <a:ext cx="5175629" cy="877867"/>
          </a:xfrm>
          <a:prstGeom prst="rect">
            <a:avLst/>
          </a:prstGeom>
        </p:spPr>
        <p:txBody>
          <a:bodyPr spcFirstLastPara="1" wrap="square" lIns="121948" tIns="121948" rIns="121948" bIns="121948" anchor="t" anchorCtr="0">
            <a:noAutofit/>
          </a:bodyPr>
          <a:lstStyle>
            <a:lvl1pPr lvl="0"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1281625" y="7383469"/>
            <a:ext cx="5175629" cy="593067"/>
          </a:xfrm>
          <a:prstGeom prst="rect">
            <a:avLst/>
          </a:prstGeom>
        </p:spPr>
        <p:txBody>
          <a:bodyPr spcFirstLastPara="1" wrap="square" lIns="121948" tIns="121948" rIns="121948" bIns="121948"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5" name="Google Shape;85;p5"/>
          <p:cNvSpPr txBox="1">
            <a:spLocks noGrp="1"/>
          </p:cNvSpPr>
          <p:nvPr>
            <p:ph type="subTitle" idx="4"/>
          </p:nvPr>
        </p:nvSpPr>
        <p:spPr>
          <a:xfrm>
            <a:off x="9819517" y="3840801"/>
            <a:ext cx="5175629" cy="593067"/>
          </a:xfrm>
          <a:prstGeom prst="rect">
            <a:avLst/>
          </a:prstGeom>
        </p:spPr>
        <p:txBody>
          <a:bodyPr spcFirstLastPara="1" wrap="square" lIns="121948" tIns="121948" rIns="121948" bIns="121948"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6" name="Google Shape;86;p5"/>
          <p:cNvSpPr txBox="1">
            <a:spLocks noGrp="1"/>
          </p:cNvSpPr>
          <p:nvPr>
            <p:ph type="title"/>
          </p:nvPr>
        </p:nvSpPr>
        <p:spPr>
          <a:xfrm>
            <a:off x="1281625" y="960000"/>
            <a:ext cx="13713388" cy="1003200"/>
          </a:xfrm>
          <a:prstGeom prst="rect">
            <a:avLst/>
          </a:prstGeom>
        </p:spPr>
        <p:txBody>
          <a:bodyPr spcFirstLastPara="1" wrap="square" lIns="121948" tIns="121948" rIns="121948" bIns="12194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663838931"/>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419598" y="407736"/>
            <a:ext cx="15437174" cy="8328533"/>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92" name="Google Shape;92;p6"/>
          <p:cNvSpPr txBox="1">
            <a:spLocks noGrp="1"/>
          </p:cNvSpPr>
          <p:nvPr>
            <p:ph type="title"/>
          </p:nvPr>
        </p:nvSpPr>
        <p:spPr>
          <a:xfrm>
            <a:off x="1281625" y="960000"/>
            <a:ext cx="13713388" cy="1003200"/>
          </a:xfrm>
          <a:prstGeom prst="rect">
            <a:avLst/>
          </a:prstGeom>
        </p:spPr>
        <p:txBody>
          <a:bodyPr spcFirstLastPara="1" wrap="square" lIns="121948" tIns="121948" rIns="121948" bIns="12194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23484942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9" y="488951"/>
            <a:ext cx="6516306"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2" y="488951"/>
            <a:ext cx="19286121"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68685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419598" y="407736"/>
            <a:ext cx="15437174" cy="8328533"/>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98" name="Google Shape;98;p7"/>
          <p:cNvSpPr txBox="1">
            <a:spLocks noGrp="1"/>
          </p:cNvSpPr>
          <p:nvPr>
            <p:ph type="title"/>
          </p:nvPr>
        </p:nvSpPr>
        <p:spPr>
          <a:xfrm>
            <a:off x="1281625" y="960000"/>
            <a:ext cx="13713388" cy="1003200"/>
          </a:xfrm>
          <a:prstGeom prst="rect">
            <a:avLst/>
          </a:prstGeom>
        </p:spPr>
        <p:txBody>
          <a:bodyPr spcFirstLastPara="1" wrap="square" lIns="121948" tIns="121948" rIns="121948" bIns="12194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8513329" y="4804023"/>
            <a:ext cx="6481819" cy="12480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100" name="Google Shape;100;p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8513150" y="3926157"/>
            <a:ext cx="6481819" cy="8778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830851493"/>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419735" y="379650"/>
            <a:ext cx="15437162" cy="8384711"/>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130" name="Google Shape;130;p8"/>
          <p:cNvSpPr txBox="1">
            <a:spLocks noGrp="1"/>
          </p:cNvSpPr>
          <p:nvPr>
            <p:ph type="title"/>
          </p:nvPr>
        </p:nvSpPr>
        <p:spPr>
          <a:xfrm>
            <a:off x="4493875" y="2323736"/>
            <a:ext cx="7942871" cy="4496533"/>
          </a:xfrm>
          <a:prstGeom prst="rect">
            <a:avLst/>
          </a:prstGeom>
        </p:spPr>
        <p:txBody>
          <a:bodyPr spcFirstLastPara="1" wrap="square" lIns="121948" tIns="121948" rIns="121948" bIns="121948" anchor="ctr" anchorCtr="0">
            <a:noAutofit/>
          </a:bodyPr>
          <a:lstStyle>
            <a:lvl1pPr lvl="0" algn="ctr">
              <a:lnSpc>
                <a:spcPct val="80000"/>
              </a:lnSpc>
              <a:spcBef>
                <a:spcPts val="0"/>
              </a:spcBef>
              <a:spcAft>
                <a:spcPts val="0"/>
              </a:spcAft>
              <a:buSzPts val="4800"/>
              <a:buNone/>
              <a:defRPr sz="12800"/>
            </a:lvl1pPr>
            <a:lvl2pPr lvl="1">
              <a:spcBef>
                <a:spcPts val="0"/>
              </a:spcBef>
              <a:spcAft>
                <a:spcPts val="0"/>
              </a:spcAft>
              <a:buSzPts val="4800"/>
              <a:buNone/>
              <a:defRPr sz="8500"/>
            </a:lvl2pPr>
            <a:lvl3pPr lvl="2">
              <a:spcBef>
                <a:spcPts val="0"/>
              </a:spcBef>
              <a:spcAft>
                <a:spcPts val="0"/>
              </a:spcAft>
              <a:buSzPts val="4800"/>
              <a:buNone/>
              <a:defRPr sz="8500"/>
            </a:lvl3pPr>
            <a:lvl4pPr lvl="3">
              <a:spcBef>
                <a:spcPts val="0"/>
              </a:spcBef>
              <a:spcAft>
                <a:spcPts val="0"/>
              </a:spcAft>
              <a:buSzPts val="4800"/>
              <a:buNone/>
              <a:defRPr sz="8500"/>
            </a:lvl4pPr>
            <a:lvl5pPr lvl="4">
              <a:spcBef>
                <a:spcPts val="0"/>
              </a:spcBef>
              <a:spcAft>
                <a:spcPts val="0"/>
              </a:spcAft>
              <a:buSzPts val="4800"/>
              <a:buNone/>
              <a:defRPr sz="8500"/>
            </a:lvl5pPr>
            <a:lvl6pPr lvl="5">
              <a:spcBef>
                <a:spcPts val="0"/>
              </a:spcBef>
              <a:spcAft>
                <a:spcPts val="0"/>
              </a:spcAft>
              <a:buSzPts val="4800"/>
              <a:buNone/>
              <a:defRPr sz="8500"/>
            </a:lvl6pPr>
            <a:lvl7pPr lvl="6">
              <a:spcBef>
                <a:spcPts val="0"/>
              </a:spcBef>
              <a:spcAft>
                <a:spcPts val="0"/>
              </a:spcAft>
              <a:buSzPts val="4800"/>
              <a:buNone/>
              <a:defRPr sz="8500"/>
            </a:lvl7pPr>
            <a:lvl8pPr lvl="7">
              <a:spcBef>
                <a:spcPts val="0"/>
              </a:spcBef>
              <a:spcAft>
                <a:spcPts val="0"/>
              </a:spcAft>
              <a:buSzPts val="4800"/>
              <a:buNone/>
              <a:defRPr sz="8500"/>
            </a:lvl8pPr>
            <a:lvl9pPr lvl="8">
              <a:spcBef>
                <a:spcPts val="0"/>
              </a:spcBef>
              <a:spcAft>
                <a:spcPts val="0"/>
              </a:spcAft>
              <a:buSzPts val="4800"/>
              <a:buNone/>
              <a:defRPr sz="8500"/>
            </a:lvl9pPr>
          </a:lstStyle>
          <a:p>
            <a:endParaRPr/>
          </a:p>
        </p:txBody>
      </p:sp>
    </p:spTree>
    <p:extLst>
      <p:ext uri="{BB962C8B-B14F-4D97-AF65-F5344CB8AC3E}">
        <p14:creationId xmlns:p14="http://schemas.microsoft.com/office/powerpoint/2010/main" val="1514884345"/>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419735" y="379650"/>
            <a:ext cx="15437162" cy="8384711"/>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159" name="Google Shape;159;p9"/>
          <p:cNvSpPr txBox="1">
            <a:spLocks noGrp="1"/>
          </p:cNvSpPr>
          <p:nvPr>
            <p:ph type="title"/>
          </p:nvPr>
        </p:nvSpPr>
        <p:spPr>
          <a:xfrm>
            <a:off x="4584657" y="2776289"/>
            <a:ext cx="7761308" cy="2652267"/>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3600"/>
              <a:buNone/>
              <a:defRPr sz="171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160" name="Google Shape;160;p9"/>
          <p:cNvSpPr txBox="1">
            <a:spLocks noGrp="1"/>
          </p:cNvSpPr>
          <p:nvPr>
            <p:ph type="subTitle" idx="1"/>
          </p:nvPr>
        </p:nvSpPr>
        <p:spPr>
          <a:xfrm>
            <a:off x="4584657" y="5489312"/>
            <a:ext cx="7761308" cy="878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4171933770"/>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2012082" y="1182077"/>
            <a:ext cx="12252476" cy="6779825"/>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171" name="Google Shape;171;p10"/>
          <p:cNvSpPr txBox="1">
            <a:spLocks noGrp="1"/>
          </p:cNvSpPr>
          <p:nvPr>
            <p:ph type="title"/>
          </p:nvPr>
        </p:nvSpPr>
        <p:spPr>
          <a:xfrm>
            <a:off x="1281625" y="2566936"/>
            <a:ext cx="7583482" cy="4010133"/>
          </a:xfrm>
          <a:prstGeom prst="rect">
            <a:avLst/>
          </a:prstGeom>
        </p:spPr>
        <p:txBody>
          <a:bodyPr spcFirstLastPara="1" wrap="square" lIns="121948" tIns="121948" rIns="121948" bIns="121948" anchor="ctr" anchorCtr="0">
            <a:noAutofit/>
          </a:bodyPr>
          <a:lstStyle>
            <a:lvl1pPr lvl="0" rtl="0">
              <a:spcBef>
                <a:spcPts val="0"/>
              </a:spcBef>
              <a:spcAft>
                <a:spcPts val="0"/>
              </a:spcAft>
              <a:buClr>
                <a:schemeClr val="lt1"/>
              </a:buClr>
              <a:buSzPts val="5300"/>
              <a:buNone/>
              <a:defRPr sz="9300">
                <a:solidFill>
                  <a:schemeClr val="lt1"/>
                </a:solidFill>
              </a:defRPr>
            </a:lvl1pPr>
            <a:lvl2pPr lvl="1" rtl="0">
              <a:spcBef>
                <a:spcPts val="0"/>
              </a:spcBef>
              <a:spcAft>
                <a:spcPts val="0"/>
              </a:spcAft>
              <a:buClr>
                <a:schemeClr val="lt1"/>
              </a:buClr>
              <a:buSzPts val="5300"/>
              <a:buNone/>
              <a:defRPr sz="9300">
                <a:solidFill>
                  <a:schemeClr val="lt1"/>
                </a:solidFill>
              </a:defRPr>
            </a:lvl2pPr>
            <a:lvl3pPr lvl="2" rtl="0">
              <a:spcBef>
                <a:spcPts val="0"/>
              </a:spcBef>
              <a:spcAft>
                <a:spcPts val="0"/>
              </a:spcAft>
              <a:buClr>
                <a:schemeClr val="lt1"/>
              </a:buClr>
              <a:buSzPts val="5300"/>
              <a:buNone/>
              <a:defRPr sz="9300">
                <a:solidFill>
                  <a:schemeClr val="lt1"/>
                </a:solidFill>
              </a:defRPr>
            </a:lvl3pPr>
            <a:lvl4pPr lvl="3" rtl="0">
              <a:spcBef>
                <a:spcPts val="0"/>
              </a:spcBef>
              <a:spcAft>
                <a:spcPts val="0"/>
              </a:spcAft>
              <a:buClr>
                <a:schemeClr val="lt1"/>
              </a:buClr>
              <a:buSzPts val="5300"/>
              <a:buNone/>
              <a:defRPr sz="9300">
                <a:solidFill>
                  <a:schemeClr val="lt1"/>
                </a:solidFill>
              </a:defRPr>
            </a:lvl4pPr>
            <a:lvl5pPr lvl="4" rtl="0">
              <a:spcBef>
                <a:spcPts val="0"/>
              </a:spcBef>
              <a:spcAft>
                <a:spcPts val="0"/>
              </a:spcAft>
              <a:buClr>
                <a:schemeClr val="lt1"/>
              </a:buClr>
              <a:buSzPts val="5300"/>
              <a:buNone/>
              <a:defRPr sz="9300">
                <a:solidFill>
                  <a:schemeClr val="lt1"/>
                </a:solidFill>
              </a:defRPr>
            </a:lvl5pPr>
            <a:lvl6pPr lvl="5" rtl="0">
              <a:spcBef>
                <a:spcPts val="0"/>
              </a:spcBef>
              <a:spcAft>
                <a:spcPts val="0"/>
              </a:spcAft>
              <a:buClr>
                <a:schemeClr val="lt1"/>
              </a:buClr>
              <a:buSzPts val="5300"/>
              <a:buNone/>
              <a:defRPr sz="9300">
                <a:solidFill>
                  <a:schemeClr val="lt1"/>
                </a:solidFill>
              </a:defRPr>
            </a:lvl6pPr>
            <a:lvl7pPr lvl="6" rtl="0">
              <a:spcBef>
                <a:spcPts val="0"/>
              </a:spcBef>
              <a:spcAft>
                <a:spcPts val="0"/>
              </a:spcAft>
              <a:buClr>
                <a:schemeClr val="lt1"/>
              </a:buClr>
              <a:buSzPts val="5300"/>
              <a:buNone/>
              <a:defRPr sz="9300">
                <a:solidFill>
                  <a:schemeClr val="lt1"/>
                </a:solidFill>
              </a:defRPr>
            </a:lvl7pPr>
            <a:lvl8pPr lvl="7" rtl="0">
              <a:spcBef>
                <a:spcPts val="0"/>
              </a:spcBef>
              <a:spcAft>
                <a:spcPts val="0"/>
              </a:spcAft>
              <a:buClr>
                <a:schemeClr val="lt1"/>
              </a:buClr>
              <a:buSzPts val="5300"/>
              <a:buNone/>
              <a:defRPr sz="9300">
                <a:solidFill>
                  <a:schemeClr val="lt1"/>
                </a:solidFill>
              </a:defRPr>
            </a:lvl8pPr>
            <a:lvl9pPr lvl="8" rtl="0">
              <a:spcBef>
                <a:spcPts val="0"/>
              </a:spcBef>
              <a:spcAft>
                <a:spcPts val="0"/>
              </a:spcAft>
              <a:buClr>
                <a:schemeClr val="lt1"/>
              </a:buClr>
              <a:buSzPts val="5300"/>
              <a:buNone/>
              <a:defRPr sz="9300">
                <a:solidFill>
                  <a:schemeClr val="lt1"/>
                </a:solidFill>
              </a:defRPr>
            </a:lvl9pPr>
          </a:lstStyle>
          <a:p>
            <a:endParaRPr/>
          </a:p>
        </p:txBody>
      </p:sp>
    </p:spTree>
    <p:extLst>
      <p:ext uri="{BB962C8B-B14F-4D97-AF65-F5344CB8AC3E}">
        <p14:creationId xmlns:p14="http://schemas.microsoft.com/office/powerpoint/2010/main" val="2155929799"/>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419735" y="379650"/>
            <a:ext cx="15437162" cy="8384711"/>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200" name="Google Shape;200;p11"/>
          <p:cNvSpPr txBox="1">
            <a:spLocks noGrp="1"/>
          </p:cNvSpPr>
          <p:nvPr>
            <p:ph type="title" hasCustomPrompt="1"/>
          </p:nvPr>
        </p:nvSpPr>
        <p:spPr>
          <a:xfrm>
            <a:off x="3019472" y="2770623"/>
            <a:ext cx="11705509" cy="2686400"/>
          </a:xfrm>
          <a:prstGeom prst="rect">
            <a:avLst/>
          </a:prstGeom>
        </p:spPr>
        <p:txBody>
          <a:bodyPr spcFirstLastPara="1" wrap="square" lIns="121948" tIns="121948" rIns="121948" bIns="121948" anchor="b" anchorCtr="0">
            <a:noAutofit/>
          </a:bodyPr>
          <a:lstStyle>
            <a:lvl1pPr lvl="0" algn="ctr">
              <a:spcBef>
                <a:spcPts val="0"/>
              </a:spcBef>
              <a:spcAft>
                <a:spcPts val="0"/>
              </a:spcAft>
              <a:buSzPts val="9600"/>
              <a:buNone/>
              <a:defRPr sz="17100"/>
            </a:lvl1pPr>
            <a:lvl2pPr lvl="1" algn="ctr">
              <a:spcBef>
                <a:spcPts val="0"/>
              </a:spcBef>
              <a:spcAft>
                <a:spcPts val="0"/>
              </a:spcAft>
              <a:buSzPts val="9600"/>
              <a:buNone/>
              <a:defRPr sz="17100"/>
            </a:lvl2pPr>
            <a:lvl3pPr lvl="2" algn="ctr">
              <a:spcBef>
                <a:spcPts val="0"/>
              </a:spcBef>
              <a:spcAft>
                <a:spcPts val="0"/>
              </a:spcAft>
              <a:buSzPts val="9600"/>
              <a:buNone/>
              <a:defRPr sz="17100"/>
            </a:lvl3pPr>
            <a:lvl4pPr lvl="3" algn="ctr">
              <a:spcBef>
                <a:spcPts val="0"/>
              </a:spcBef>
              <a:spcAft>
                <a:spcPts val="0"/>
              </a:spcAft>
              <a:buSzPts val="9600"/>
              <a:buNone/>
              <a:defRPr sz="17100"/>
            </a:lvl4pPr>
            <a:lvl5pPr lvl="4" algn="ctr">
              <a:spcBef>
                <a:spcPts val="0"/>
              </a:spcBef>
              <a:spcAft>
                <a:spcPts val="0"/>
              </a:spcAft>
              <a:buSzPts val="9600"/>
              <a:buNone/>
              <a:defRPr sz="17100"/>
            </a:lvl5pPr>
            <a:lvl6pPr lvl="5" algn="ctr">
              <a:spcBef>
                <a:spcPts val="0"/>
              </a:spcBef>
              <a:spcAft>
                <a:spcPts val="0"/>
              </a:spcAft>
              <a:buSzPts val="9600"/>
              <a:buNone/>
              <a:defRPr sz="17100"/>
            </a:lvl6pPr>
            <a:lvl7pPr lvl="6" algn="ctr">
              <a:spcBef>
                <a:spcPts val="0"/>
              </a:spcBef>
              <a:spcAft>
                <a:spcPts val="0"/>
              </a:spcAft>
              <a:buSzPts val="9600"/>
              <a:buNone/>
              <a:defRPr sz="17100"/>
            </a:lvl7pPr>
            <a:lvl8pPr lvl="7" algn="ctr">
              <a:spcBef>
                <a:spcPts val="0"/>
              </a:spcBef>
              <a:spcAft>
                <a:spcPts val="0"/>
              </a:spcAft>
              <a:buSzPts val="9600"/>
              <a:buNone/>
              <a:defRPr sz="17100"/>
            </a:lvl8pPr>
            <a:lvl9pPr lvl="8" algn="ctr">
              <a:spcBef>
                <a:spcPts val="0"/>
              </a:spcBef>
              <a:spcAft>
                <a:spcPts val="0"/>
              </a:spcAft>
              <a:buSzPts val="9600"/>
              <a:buNone/>
              <a:defRPr sz="17100"/>
            </a:lvl9pPr>
          </a:lstStyle>
          <a:p>
            <a:r>
              <a:t>xx%</a:t>
            </a:r>
          </a:p>
        </p:txBody>
      </p:sp>
      <p:sp>
        <p:nvSpPr>
          <p:cNvPr id="201" name="Google Shape;201;p11"/>
          <p:cNvSpPr txBox="1">
            <a:spLocks noGrp="1"/>
          </p:cNvSpPr>
          <p:nvPr>
            <p:ph type="subTitle" idx="1"/>
          </p:nvPr>
        </p:nvSpPr>
        <p:spPr>
          <a:xfrm>
            <a:off x="3019472" y="5697867"/>
            <a:ext cx="11705509" cy="8496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2846"/>
              </a:spcBef>
              <a:spcAft>
                <a:spcPts val="0"/>
              </a:spcAft>
              <a:buSzPts val="1600"/>
              <a:buNone/>
              <a:defRPr sz="2800"/>
            </a:lvl2pPr>
            <a:lvl3pPr lvl="2" algn="ctr" rtl="0">
              <a:lnSpc>
                <a:spcPct val="100000"/>
              </a:lnSpc>
              <a:spcBef>
                <a:spcPts val="2846"/>
              </a:spcBef>
              <a:spcAft>
                <a:spcPts val="0"/>
              </a:spcAft>
              <a:buSzPts val="1600"/>
              <a:buNone/>
              <a:defRPr sz="2800"/>
            </a:lvl3pPr>
            <a:lvl4pPr lvl="3" algn="ctr" rtl="0">
              <a:lnSpc>
                <a:spcPct val="100000"/>
              </a:lnSpc>
              <a:spcBef>
                <a:spcPts val="2846"/>
              </a:spcBef>
              <a:spcAft>
                <a:spcPts val="0"/>
              </a:spcAft>
              <a:buSzPts val="1600"/>
              <a:buNone/>
              <a:defRPr sz="2800"/>
            </a:lvl4pPr>
            <a:lvl5pPr lvl="4" algn="ctr" rtl="0">
              <a:lnSpc>
                <a:spcPct val="100000"/>
              </a:lnSpc>
              <a:spcBef>
                <a:spcPts val="2846"/>
              </a:spcBef>
              <a:spcAft>
                <a:spcPts val="0"/>
              </a:spcAft>
              <a:buSzPts val="1600"/>
              <a:buNone/>
              <a:defRPr sz="2800"/>
            </a:lvl5pPr>
            <a:lvl6pPr lvl="5" algn="ctr" rtl="0">
              <a:lnSpc>
                <a:spcPct val="100000"/>
              </a:lnSpc>
              <a:spcBef>
                <a:spcPts val="2846"/>
              </a:spcBef>
              <a:spcAft>
                <a:spcPts val="0"/>
              </a:spcAft>
              <a:buSzPts val="1600"/>
              <a:buNone/>
              <a:defRPr sz="2800"/>
            </a:lvl6pPr>
            <a:lvl7pPr lvl="6" algn="ctr" rtl="0">
              <a:lnSpc>
                <a:spcPct val="100000"/>
              </a:lnSpc>
              <a:spcBef>
                <a:spcPts val="2846"/>
              </a:spcBef>
              <a:spcAft>
                <a:spcPts val="0"/>
              </a:spcAft>
              <a:buSzPts val="1600"/>
              <a:buNone/>
              <a:defRPr sz="2800"/>
            </a:lvl7pPr>
            <a:lvl8pPr lvl="7" algn="ctr" rtl="0">
              <a:lnSpc>
                <a:spcPct val="100000"/>
              </a:lnSpc>
              <a:spcBef>
                <a:spcPts val="2846"/>
              </a:spcBef>
              <a:spcAft>
                <a:spcPts val="0"/>
              </a:spcAft>
              <a:buSzPts val="1600"/>
              <a:buNone/>
              <a:defRPr sz="2800"/>
            </a:lvl8pPr>
            <a:lvl9pPr lvl="8" algn="ctr" rtl="0">
              <a:lnSpc>
                <a:spcPct val="100000"/>
              </a:lnSpc>
              <a:spcBef>
                <a:spcPts val="2846"/>
              </a:spcBef>
              <a:spcAft>
                <a:spcPts val="2846"/>
              </a:spcAft>
              <a:buSzPts val="1600"/>
              <a:buNone/>
              <a:defRPr sz="2800"/>
            </a:lvl9pPr>
          </a:lstStyle>
          <a:p>
            <a:endParaRPr/>
          </a:p>
        </p:txBody>
      </p:sp>
    </p:spTree>
    <p:extLst>
      <p:ext uri="{BB962C8B-B14F-4D97-AF65-F5344CB8AC3E}">
        <p14:creationId xmlns:p14="http://schemas.microsoft.com/office/powerpoint/2010/main" val="2245921288"/>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06871075"/>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419735" y="379650"/>
            <a:ext cx="15437162" cy="8384711"/>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231" name="Google Shape;231;p13"/>
          <p:cNvSpPr txBox="1">
            <a:spLocks noGrp="1"/>
          </p:cNvSpPr>
          <p:nvPr>
            <p:ph type="title"/>
          </p:nvPr>
        </p:nvSpPr>
        <p:spPr>
          <a:xfrm>
            <a:off x="4390778" y="5922068"/>
            <a:ext cx="8594898" cy="945600"/>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32" name="Google Shape;232;p13"/>
          <p:cNvSpPr txBox="1">
            <a:spLocks noGrp="1"/>
          </p:cNvSpPr>
          <p:nvPr>
            <p:ph type="subTitle" idx="1"/>
          </p:nvPr>
        </p:nvSpPr>
        <p:spPr>
          <a:xfrm>
            <a:off x="4390590" y="2276335"/>
            <a:ext cx="8594898" cy="3489600"/>
          </a:xfrm>
          <a:prstGeom prst="rect">
            <a:avLst/>
          </a:prstGeom>
        </p:spPr>
        <p:txBody>
          <a:bodyPr spcFirstLastPara="1" wrap="square" lIns="121948" tIns="121948" rIns="121948" bIns="121948" anchor="ctr" anchorCtr="0">
            <a:noAutofit/>
          </a:bodyPr>
          <a:lstStyle>
            <a:lvl1pPr lvl="0" algn="ctr" rtl="0">
              <a:lnSpc>
                <a:spcPct val="100000"/>
              </a:lnSpc>
              <a:spcBef>
                <a:spcPts val="0"/>
              </a:spcBef>
              <a:spcAft>
                <a:spcPts val="0"/>
              </a:spcAft>
              <a:buSzPts val="1400"/>
              <a:buNone/>
              <a:defRPr sz="43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531552256"/>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419735" y="379650"/>
            <a:ext cx="15437162" cy="8384711"/>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262" name="Google Shape;262;p14"/>
          <p:cNvSpPr txBox="1">
            <a:spLocks noGrp="1"/>
          </p:cNvSpPr>
          <p:nvPr>
            <p:ph type="title"/>
          </p:nvPr>
        </p:nvSpPr>
        <p:spPr>
          <a:xfrm>
            <a:off x="3353964" y="3165048"/>
            <a:ext cx="7761308" cy="14965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3600"/>
              <a:buNone/>
              <a:defRPr sz="9300" b="1"/>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63" name="Google Shape;263;p14"/>
          <p:cNvSpPr txBox="1">
            <a:spLocks noGrp="1"/>
          </p:cNvSpPr>
          <p:nvPr>
            <p:ph type="title" idx="2" hasCustomPrompt="1"/>
          </p:nvPr>
        </p:nvSpPr>
        <p:spPr>
          <a:xfrm>
            <a:off x="11184181" y="3165067"/>
            <a:ext cx="3237171" cy="2689600"/>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6000"/>
              <a:buNone/>
              <a:defRPr sz="19600">
                <a:solidFill>
                  <a:schemeClr val="accent1"/>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64" name="Google Shape;264;p14"/>
          <p:cNvSpPr txBox="1">
            <a:spLocks noGrp="1"/>
          </p:cNvSpPr>
          <p:nvPr>
            <p:ph type="subTitle" idx="1"/>
          </p:nvPr>
        </p:nvSpPr>
        <p:spPr>
          <a:xfrm>
            <a:off x="3353964" y="5045089"/>
            <a:ext cx="7761308" cy="7882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1677705547"/>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419598" y="407736"/>
            <a:ext cx="15437174" cy="8328533"/>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269" name="Google Shape;269;p15"/>
          <p:cNvSpPr txBox="1">
            <a:spLocks noGrp="1"/>
          </p:cNvSpPr>
          <p:nvPr>
            <p:ph type="title"/>
          </p:nvPr>
        </p:nvSpPr>
        <p:spPr>
          <a:xfrm>
            <a:off x="2780949" y="5386956"/>
            <a:ext cx="4158873"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0" name="Google Shape;270;p15"/>
          <p:cNvSpPr txBox="1">
            <a:spLocks noGrp="1"/>
          </p:cNvSpPr>
          <p:nvPr>
            <p:ph type="subTitle" idx="1"/>
          </p:nvPr>
        </p:nvSpPr>
        <p:spPr>
          <a:xfrm>
            <a:off x="2780949" y="6294233"/>
            <a:ext cx="4158873" cy="11802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1" name="Google Shape;271;p15"/>
          <p:cNvSpPr txBox="1">
            <a:spLocks noGrp="1"/>
          </p:cNvSpPr>
          <p:nvPr>
            <p:ph type="title" idx="2"/>
          </p:nvPr>
        </p:nvSpPr>
        <p:spPr>
          <a:xfrm>
            <a:off x="9336816" y="5386956"/>
            <a:ext cx="4158873"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2" name="Google Shape;272;p15"/>
          <p:cNvSpPr txBox="1">
            <a:spLocks noGrp="1"/>
          </p:cNvSpPr>
          <p:nvPr>
            <p:ph type="subTitle" idx="3"/>
          </p:nvPr>
        </p:nvSpPr>
        <p:spPr>
          <a:xfrm>
            <a:off x="9336816" y="6294233"/>
            <a:ext cx="4158873" cy="11802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4" name="Google Shape;274;p15"/>
          <p:cNvSpPr txBox="1">
            <a:spLocks noGrp="1"/>
          </p:cNvSpPr>
          <p:nvPr>
            <p:ph type="title" idx="4" hasCustomPrompt="1"/>
          </p:nvPr>
        </p:nvSpPr>
        <p:spPr>
          <a:xfrm>
            <a:off x="9797667" y="2584977"/>
            <a:ext cx="3237171" cy="2689600"/>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75" name="Google Shape;275;p15"/>
          <p:cNvSpPr txBox="1">
            <a:spLocks noGrp="1"/>
          </p:cNvSpPr>
          <p:nvPr>
            <p:ph type="title" idx="5" hasCustomPrompt="1"/>
          </p:nvPr>
        </p:nvSpPr>
        <p:spPr>
          <a:xfrm>
            <a:off x="3241800" y="2584977"/>
            <a:ext cx="3237171" cy="2689600"/>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Tree>
    <p:extLst>
      <p:ext uri="{BB962C8B-B14F-4D97-AF65-F5344CB8AC3E}">
        <p14:creationId xmlns:p14="http://schemas.microsoft.com/office/powerpoint/2010/main" val="2630568771"/>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419598" y="407736"/>
            <a:ext cx="15437174" cy="8328533"/>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289" name="Google Shape;289;p17"/>
          <p:cNvSpPr txBox="1">
            <a:spLocks noGrp="1"/>
          </p:cNvSpPr>
          <p:nvPr>
            <p:ph type="title"/>
          </p:nvPr>
        </p:nvSpPr>
        <p:spPr>
          <a:xfrm>
            <a:off x="1281625" y="960000"/>
            <a:ext cx="13713388" cy="1003200"/>
          </a:xfrm>
          <a:prstGeom prst="rect">
            <a:avLst/>
          </a:prstGeom>
        </p:spPr>
        <p:txBody>
          <a:bodyPr spcFirstLastPara="1" wrap="square" lIns="121948" tIns="121948" rIns="121948" bIns="12194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1281625" y="6414868"/>
            <a:ext cx="4158873"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1" name="Google Shape;291;p17"/>
          <p:cNvSpPr txBox="1">
            <a:spLocks noGrp="1"/>
          </p:cNvSpPr>
          <p:nvPr>
            <p:ph type="subTitle" idx="1"/>
          </p:nvPr>
        </p:nvSpPr>
        <p:spPr>
          <a:xfrm>
            <a:off x="1210097" y="7322133"/>
            <a:ext cx="4256597" cy="8618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2" name="Google Shape;292;p17"/>
          <p:cNvSpPr txBox="1">
            <a:spLocks noGrp="1"/>
          </p:cNvSpPr>
          <p:nvPr>
            <p:ph type="title" idx="3"/>
          </p:nvPr>
        </p:nvSpPr>
        <p:spPr>
          <a:xfrm>
            <a:off x="6058884" y="6414868"/>
            <a:ext cx="4158873"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3" name="Google Shape;293;p17"/>
          <p:cNvSpPr txBox="1">
            <a:spLocks noGrp="1"/>
          </p:cNvSpPr>
          <p:nvPr>
            <p:ph type="subTitle" idx="4"/>
          </p:nvPr>
        </p:nvSpPr>
        <p:spPr>
          <a:xfrm>
            <a:off x="5941126" y="7322133"/>
            <a:ext cx="4256597" cy="8618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4" name="Google Shape;294;p17"/>
          <p:cNvSpPr txBox="1">
            <a:spLocks noGrp="1"/>
          </p:cNvSpPr>
          <p:nvPr>
            <p:ph type="title" idx="5"/>
          </p:nvPr>
        </p:nvSpPr>
        <p:spPr>
          <a:xfrm>
            <a:off x="10836140" y="6414868"/>
            <a:ext cx="4158873"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5" name="Google Shape;295;p17"/>
          <p:cNvSpPr txBox="1">
            <a:spLocks noGrp="1"/>
          </p:cNvSpPr>
          <p:nvPr>
            <p:ph type="subTitle" idx="6"/>
          </p:nvPr>
        </p:nvSpPr>
        <p:spPr>
          <a:xfrm>
            <a:off x="10792287" y="7322133"/>
            <a:ext cx="4256597" cy="8618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296" name="Google Shape;296;p1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433399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13832" y="8475153"/>
            <a:ext cx="3797882" cy="486833"/>
          </a:xfrm>
          <a:prstGeom prst="rect">
            <a:avLst/>
          </a:prstGeom>
        </p:spPr>
        <p:txBody>
          <a:bodyPr/>
          <a:lstStyle/>
          <a:p>
            <a:fld id="{44E5CC29-D4C1-43AF-92DE-EAC9F1236EA8}" type="datetime1">
              <a:rPr lang="zh-CN" altLang="en-US" smtClean="0"/>
              <a:t>2023/4/8</a:t>
            </a:fld>
            <a:endParaRPr lang="zh-CN" altLang="en-US"/>
          </a:p>
        </p:txBody>
      </p:sp>
      <p:sp>
        <p:nvSpPr>
          <p:cNvPr id="5" name="页脚占位符 4"/>
          <p:cNvSpPr>
            <a:spLocks noGrp="1"/>
          </p:cNvSpPr>
          <p:nvPr>
            <p:ph type="ftr" sz="quarter" idx="11"/>
          </p:nvPr>
        </p:nvSpPr>
        <p:spPr>
          <a:xfrm>
            <a:off x="5561186" y="8475153"/>
            <a:ext cx="5154269" cy="48683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983621" y="415060"/>
            <a:ext cx="3797882" cy="486833"/>
          </a:xfrm>
          <a:prstGeom prst="rect">
            <a:avLst/>
          </a:prstGeom>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07452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419598" y="407736"/>
            <a:ext cx="15437174" cy="8328533"/>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301" name="Google Shape;301;p18"/>
          <p:cNvSpPr txBox="1">
            <a:spLocks noGrp="1"/>
          </p:cNvSpPr>
          <p:nvPr>
            <p:ph type="title"/>
          </p:nvPr>
        </p:nvSpPr>
        <p:spPr>
          <a:xfrm>
            <a:off x="1281625" y="3472180"/>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2" name="Google Shape;302;p18"/>
          <p:cNvSpPr txBox="1">
            <a:spLocks noGrp="1"/>
          </p:cNvSpPr>
          <p:nvPr>
            <p:ph type="subTitle" idx="1"/>
          </p:nvPr>
        </p:nvSpPr>
        <p:spPr>
          <a:xfrm>
            <a:off x="1281625" y="4514889"/>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303" name="Google Shape;303;p18"/>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4970391" y="3472180"/>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5" name="Google Shape;305;p18"/>
          <p:cNvSpPr txBox="1">
            <a:spLocks noGrp="1"/>
          </p:cNvSpPr>
          <p:nvPr>
            <p:ph type="subTitle" idx="3"/>
          </p:nvPr>
        </p:nvSpPr>
        <p:spPr>
          <a:xfrm>
            <a:off x="4970391" y="4514889"/>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6" name="Google Shape;306;p18"/>
          <p:cNvSpPr txBox="1">
            <a:spLocks noGrp="1"/>
          </p:cNvSpPr>
          <p:nvPr>
            <p:ph type="title" idx="4"/>
          </p:nvPr>
        </p:nvSpPr>
        <p:spPr>
          <a:xfrm>
            <a:off x="8659157" y="3472180"/>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7" name="Google Shape;307;p18"/>
          <p:cNvSpPr txBox="1">
            <a:spLocks noGrp="1"/>
          </p:cNvSpPr>
          <p:nvPr>
            <p:ph type="subTitle" idx="5"/>
          </p:nvPr>
        </p:nvSpPr>
        <p:spPr>
          <a:xfrm>
            <a:off x="8659157" y="4514889"/>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8" name="Google Shape;308;p18"/>
          <p:cNvSpPr txBox="1">
            <a:spLocks noGrp="1"/>
          </p:cNvSpPr>
          <p:nvPr>
            <p:ph type="title" idx="6"/>
          </p:nvPr>
        </p:nvSpPr>
        <p:spPr>
          <a:xfrm>
            <a:off x="12347923" y="3472180"/>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9" name="Google Shape;309;p18"/>
          <p:cNvSpPr txBox="1">
            <a:spLocks noGrp="1"/>
          </p:cNvSpPr>
          <p:nvPr>
            <p:ph type="subTitle" idx="7"/>
          </p:nvPr>
        </p:nvSpPr>
        <p:spPr>
          <a:xfrm>
            <a:off x="12347923" y="4514889"/>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0" name="Google Shape;310;p18"/>
          <p:cNvSpPr txBox="1">
            <a:spLocks noGrp="1"/>
          </p:cNvSpPr>
          <p:nvPr>
            <p:ph type="title" idx="8"/>
          </p:nvPr>
        </p:nvSpPr>
        <p:spPr>
          <a:xfrm>
            <a:off x="1281625" y="6518892"/>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1" name="Google Shape;311;p18"/>
          <p:cNvSpPr txBox="1">
            <a:spLocks noGrp="1"/>
          </p:cNvSpPr>
          <p:nvPr>
            <p:ph type="subTitle" idx="9"/>
          </p:nvPr>
        </p:nvSpPr>
        <p:spPr>
          <a:xfrm>
            <a:off x="1281625" y="7561600"/>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2" name="Google Shape;312;p18"/>
          <p:cNvSpPr txBox="1">
            <a:spLocks noGrp="1"/>
          </p:cNvSpPr>
          <p:nvPr>
            <p:ph type="title" idx="13"/>
          </p:nvPr>
        </p:nvSpPr>
        <p:spPr>
          <a:xfrm>
            <a:off x="4970391" y="6518892"/>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3" name="Google Shape;313;p18"/>
          <p:cNvSpPr txBox="1">
            <a:spLocks noGrp="1"/>
          </p:cNvSpPr>
          <p:nvPr>
            <p:ph type="subTitle" idx="14"/>
          </p:nvPr>
        </p:nvSpPr>
        <p:spPr>
          <a:xfrm>
            <a:off x="4970391" y="7561600"/>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4" name="Google Shape;314;p18"/>
          <p:cNvSpPr txBox="1">
            <a:spLocks noGrp="1"/>
          </p:cNvSpPr>
          <p:nvPr>
            <p:ph type="title" idx="15"/>
          </p:nvPr>
        </p:nvSpPr>
        <p:spPr>
          <a:xfrm>
            <a:off x="8659157" y="6518892"/>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5" name="Google Shape;315;p18"/>
          <p:cNvSpPr txBox="1">
            <a:spLocks noGrp="1"/>
          </p:cNvSpPr>
          <p:nvPr>
            <p:ph type="subTitle" idx="16"/>
          </p:nvPr>
        </p:nvSpPr>
        <p:spPr>
          <a:xfrm>
            <a:off x="8659157" y="7561600"/>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6" name="Google Shape;316;p18"/>
          <p:cNvSpPr txBox="1">
            <a:spLocks noGrp="1"/>
          </p:cNvSpPr>
          <p:nvPr>
            <p:ph type="title" idx="17"/>
          </p:nvPr>
        </p:nvSpPr>
        <p:spPr>
          <a:xfrm>
            <a:off x="12347923" y="6518892"/>
            <a:ext cx="2647090" cy="938133"/>
          </a:xfrm>
          <a:prstGeom prst="rect">
            <a:avLst/>
          </a:prstGeom>
        </p:spPr>
        <p:txBody>
          <a:bodyPr spcFirstLastPara="1" wrap="square" lIns="121948" tIns="121948" rIns="121948" bIns="12194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7" name="Google Shape;317;p18"/>
          <p:cNvSpPr txBox="1">
            <a:spLocks noGrp="1"/>
          </p:cNvSpPr>
          <p:nvPr>
            <p:ph type="subTitle" idx="18"/>
          </p:nvPr>
        </p:nvSpPr>
        <p:spPr>
          <a:xfrm>
            <a:off x="12347923" y="7561600"/>
            <a:ext cx="2647090" cy="622400"/>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8" name="Google Shape;318;p18"/>
          <p:cNvSpPr txBox="1">
            <a:spLocks noGrp="1"/>
          </p:cNvSpPr>
          <p:nvPr>
            <p:ph type="title" idx="19"/>
          </p:nvPr>
        </p:nvSpPr>
        <p:spPr>
          <a:xfrm>
            <a:off x="1281625" y="960000"/>
            <a:ext cx="13713388" cy="1003200"/>
          </a:xfrm>
          <a:prstGeom prst="rect">
            <a:avLst/>
          </a:prstGeom>
        </p:spPr>
        <p:txBody>
          <a:bodyPr spcFirstLastPara="1" wrap="square" lIns="121948" tIns="121948" rIns="121948" bIns="12194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357434"/>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419735" y="379650"/>
            <a:ext cx="15437162" cy="8384711"/>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
        <p:nvSpPr>
          <p:cNvPr id="347" name="Google Shape;347;p19"/>
          <p:cNvSpPr txBox="1">
            <a:spLocks noGrp="1"/>
          </p:cNvSpPr>
          <p:nvPr>
            <p:ph type="ctrTitle"/>
          </p:nvPr>
        </p:nvSpPr>
        <p:spPr>
          <a:xfrm>
            <a:off x="4769247" y="960000"/>
            <a:ext cx="6738144" cy="2798933"/>
          </a:xfrm>
          <a:prstGeom prst="rect">
            <a:avLst/>
          </a:prstGeom>
        </p:spPr>
        <p:txBody>
          <a:bodyPr spcFirstLastPara="1" wrap="square" lIns="121948" tIns="121948" rIns="121948" bIns="121948" anchor="b" anchorCtr="0">
            <a:noAutofit/>
          </a:bodyPr>
          <a:lstStyle>
            <a:lvl1pPr lvl="0" algn="ctr" rtl="0">
              <a:lnSpc>
                <a:spcPct val="80000"/>
              </a:lnSpc>
              <a:spcBef>
                <a:spcPts val="0"/>
              </a:spcBef>
              <a:spcAft>
                <a:spcPts val="0"/>
              </a:spcAft>
              <a:buClr>
                <a:schemeClr val="lt1"/>
              </a:buClr>
              <a:buSzPts val="5200"/>
              <a:buNone/>
              <a:defRPr sz="9300" b="1">
                <a:solidFill>
                  <a:schemeClr val="lt1"/>
                </a:solidFill>
              </a:defRPr>
            </a:lvl1pPr>
            <a:lvl2pPr lvl="1" algn="ctr" rtl="0">
              <a:spcBef>
                <a:spcPts val="0"/>
              </a:spcBef>
              <a:spcAft>
                <a:spcPts val="0"/>
              </a:spcAft>
              <a:buClr>
                <a:schemeClr val="lt1"/>
              </a:buClr>
              <a:buSzPts val="5200"/>
              <a:buNone/>
              <a:defRPr sz="9300">
                <a:solidFill>
                  <a:schemeClr val="lt1"/>
                </a:solidFill>
              </a:defRPr>
            </a:lvl2pPr>
            <a:lvl3pPr lvl="2" algn="ctr" rtl="0">
              <a:spcBef>
                <a:spcPts val="0"/>
              </a:spcBef>
              <a:spcAft>
                <a:spcPts val="0"/>
              </a:spcAft>
              <a:buClr>
                <a:schemeClr val="lt1"/>
              </a:buClr>
              <a:buSzPts val="5200"/>
              <a:buNone/>
              <a:defRPr sz="9300">
                <a:solidFill>
                  <a:schemeClr val="lt1"/>
                </a:solidFill>
              </a:defRPr>
            </a:lvl3pPr>
            <a:lvl4pPr lvl="3" algn="ctr" rtl="0">
              <a:spcBef>
                <a:spcPts val="0"/>
              </a:spcBef>
              <a:spcAft>
                <a:spcPts val="0"/>
              </a:spcAft>
              <a:buClr>
                <a:schemeClr val="lt1"/>
              </a:buClr>
              <a:buSzPts val="5200"/>
              <a:buNone/>
              <a:defRPr sz="9300">
                <a:solidFill>
                  <a:schemeClr val="lt1"/>
                </a:solidFill>
              </a:defRPr>
            </a:lvl4pPr>
            <a:lvl5pPr lvl="4" algn="ctr" rtl="0">
              <a:spcBef>
                <a:spcPts val="0"/>
              </a:spcBef>
              <a:spcAft>
                <a:spcPts val="0"/>
              </a:spcAft>
              <a:buClr>
                <a:schemeClr val="lt1"/>
              </a:buClr>
              <a:buSzPts val="5200"/>
              <a:buNone/>
              <a:defRPr sz="9300">
                <a:solidFill>
                  <a:schemeClr val="lt1"/>
                </a:solidFill>
              </a:defRPr>
            </a:lvl5pPr>
            <a:lvl6pPr lvl="5" algn="ctr" rtl="0">
              <a:spcBef>
                <a:spcPts val="0"/>
              </a:spcBef>
              <a:spcAft>
                <a:spcPts val="0"/>
              </a:spcAft>
              <a:buClr>
                <a:schemeClr val="lt1"/>
              </a:buClr>
              <a:buSzPts val="5200"/>
              <a:buNone/>
              <a:defRPr sz="9300">
                <a:solidFill>
                  <a:schemeClr val="lt1"/>
                </a:solidFill>
              </a:defRPr>
            </a:lvl6pPr>
            <a:lvl7pPr lvl="6" algn="ctr" rtl="0">
              <a:spcBef>
                <a:spcPts val="0"/>
              </a:spcBef>
              <a:spcAft>
                <a:spcPts val="0"/>
              </a:spcAft>
              <a:buClr>
                <a:schemeClr val="lt1"/>
              </a:buClr>
              <a:buSzPts val="5200"/>
              <a:buNone/>
              <a:defRPr sz="9300">
                <a:solidFill>
                  <a:schemeClr val="lt1"/>
                </a:solidFill>
              </a:defRPr>
            </a:lvl7pPr>
            <a:lvl8pPr lvl="7" algn="ctr" rtl="0">
              <a:spcBef>
                <a:spcPts val="0"/>
              </a:spcBef>
              <a:spcAft>
                <a:spcPts val="0"/>
              </a:spcAft>
              <a:buClr>
                <a:schemeClr val="lt1"/>
              </a:buClr>
              <a:buSzPts val="5200"/>
              <a:buNone/>
              <a:defRPr sz="9300">
                <a:solidFill>
                  <a:schemeClr val="lt1"/>
                </a:solidFill>
              </a:defRPr>
            </a:lvl8pPr>
            <a:lvl9pPr lvl="8" algn="ctr" rtl="0">
              <a:spcBef>
                <a:spcPts val="0"/>
              </a:spcBef>
              <a:spcAft>
                <a:spcPts val="0"/>
              </a:spcAft>
              <a:buClr>
                <a:schemeClr val="lt1"/>
              </a:buClr>
              <a:buSzPts val="5200"/>
              <a:buNone/>
              <a:defRPr sz="9300">
                <a:solidFill>
                  <a:schemeClr val="lt1"/>
                </a:solidFill>
              </a:defRPr>
            </a:lvl9pPr>
          </a:lstStyle>
          <a:p>
            <a:endParaRPr/>
          </a:p>
        </p:txBody>
      </p:sp>
      <p:sp>
        <p:nvSpPr>
          <p:cNvPr id="348" name="Google Shape;348;p19"/>
          <p:cNvSpPr txBox="1">
            <a:spLocks noGrp="1"/>
          </p:cNvSpPr>
          <p:nvPr>
            <p:ph type="subTitle" idx="1"/>
          </p:nvPr>
        </p:nvSpPr>
        <p:spPr>
          <a:xfrm>
            <a:off x="4769247" y="3921736"/>
            <a:ext cx="6738144" cy="2182933"/>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349" name="Google Shape;349;p19"/>
          <p:cNvSpPr txBox="1">
            <a:spLocks noGrp="1"/>
          </p:cNvSpPr>
          <p:nvPr>
            <p:ph type="subTitle" idx="2"/>
          </p:nvPr>
        </p:nvSpPr>
        <p:spPr>
          <a:xfrm>
            <a:off x="4769251" y="7520313"/>
            <a:ext cx="6738144" cy="663467"/>
          </a:xfrm>
          <a:prstGeom prst="rect">
            <a:avLst/>
          </a:prstGeom>
        </p:spPr>
        <p:txBody>
          <a:bodyPr spcFirstLastPara="1" wrap="square" lIns="121948" tIns="121948" rIns="121948" bIns="121948" anchor="t" anchorCtr="0">
            <a:noAutofit/>
          </a:bodyPr>
          <a:lstStyle>
            <a:lvl1pPr lvl="0" algn="ctr" rtl="0">
              <a:lnSpc>
                <a:spcPct val="100000"/>
              </a:lnSpc>
              <a:spcBef>
                <a:spcPts val="0"/>
              </a:spcBef>
              <a:spcAft>
                <a:spcPts val="0"/>
              </a:spcAft>
              <a:buSzPts val="1100"/>
              <a:buNone/>
              <a:defRPr sz="2000"/>
            </a:lvl1pPr>
            <a:lvl2pPr lvl="1" algn="ctr" rtl="0">
              <a:lnSpc>
                <a:spcPct val="100000"/>
              </a:lnSpc>
              <a:spcBef>
                <a:spcPts val="0"/>
              </a:spcBef>
              <a:spcAft>
                <a:spcPts val="0"/>
              </a:spcAft>
              <a:buSzPts val="1100"/>
              <a:buNone/>
              <a:defRPr sz="2000"/>
            </a:lvl2pPr>
            <a:lvl3pPr lvl="2" algn="ctr" rtl="0">
              <a:lnSpc>
                <a:spcPct val="100000"/>
              </a:lnSpc>
              <a:spcBef>
                <a:spcPts val="0"/>
              </a:spcBef>
              <a:spcAft>
                <a:spcPts val="0"/>
              </a:spcAft>
              <a:buSzPts val="1100"/>
              <a:buNone/>
              <a:defRPr sz="2000"/>
            </a:lvl3pPr>
            <a:lvl4pPr lvl="3" algn="ctr" rtl="0">
              <a:lnSpc>
                <a:spcPct val="100000"/>
              </a:lnSpc>
              <a:spcBef>
                <a:spcPts val="0"/>
              </a:spcBef>
              <a:spcAft>
                <a:spcPts val="0"/>
              </a:spcAft>
              <a:buSzPts val="1100"/>
              <a:buNone/>
              <a:defRPr sz="2000"/>
            </a:lvl4pPr>
            <a:lvl5pPr lvl="4" algn="ctr" rtl="0">
              <a:lnSpc>
                <a:spcPct val="100000"/>
              </a:lnSpc>
              <a:spcBef>
                <a:spcPts val="0"/>
              </a:spcBef>
              <a:spcAft>
                <a:spcPts val="0"/>
              </a:spcAft>
              <a:buSzPts val="1100"/>
              <a:buNone/>
              <a:defRPr sz="2000"/>
            </a:lvl5pPr>
            <a:lvl6pPr lvl="5" algn="ctr" rtl="0">
              <a:lnSpc>
                <a:spcPct val="100000"/>
              </a:lnSpc>
              <a:spcBef>
                <a:spcPts val="0"/>
              </a:spcBef>
              <a:spcAft>
                <a:spcPts val="0"/>
              </a:spcAft>
              <a:buSzPts val="1100"/>
              <a:buNone/>
              <a:defRPr sz="2000"/>
            </a:lvl6pPr>
            <a:lvl7pPr lvl="6" algn="ctr" rtl="0">
              <a:lnSpc>
                <a:spcPct val="100000"/>
              </a:lnSpc>
              <a:spcBef>
                <a:spcPts val="0"/>
              </a:spcBef>
              <a:spcAft>
                <a:spcPts val="0"/>
              </a:spcAft>
              <a:buSzPts val="1100"/>
              <a:buNone/>
              <a:defRPr sz="2000"/>
            </a:lvl7pPr>
            <a:lvl8pPr lvl="7" algn="ctr" rtl="0">
              <a:lnSpc>
                <a:spcPct val="100000"/>
              </a:lnSpc>
              <a:spcBef>
                <a:spcPts val="0"/>
              </a:spcBef>
              <a:spcAft>
                <a:spcPts val="0"/>
              </a:spcAft>
              <a:buSzPts val="1100"/>
              <a:buNone/>
              <a:defRPr sz="2000"/>
            </a:lvl8pPr>
            <a:lvl9pPr lvl="8" algn="ctr" rtl="0">
              <a:lnSpc>
                <a:spcPct val="100000"/>
              </a:lnSpc>
              <a:spcBef>
                <a:spcPts val="0"/>
              </a:spcBef>
              <a:spcAft>
                <a:spcPts val="0"/>
              </a:spcAft>
              <a:buSzPts val="1100"/>
              <a:buNone/>
              <a:defRPr sz="2000"/>
            </a:lvl9pPr>
          </a:lstStyle>
          <a:p>
            <a:endParaRPr/>
          </a:p>
        </p:txBody>
      </p:sp>
      <p:sp>
        <p:nvSpPr>
          <p:cNvPr id="350" name="Google Shape;350;p19"/>
          <p:cNvSpPr txBox="1"/>
          <p:nvPr/>
        </p:nvSpPr>
        <p:spPr>
          <a:xfrm>
            <a:off x="4769247" y="6055467"/>
            <a:ext cx="6738144" cy="1244800"/>
          </a:xfrm>
          <a:prstGeom prst="rect">
            <a:avLst/>
          </a:prstGeom>
          <a:noFill/>
          <a:ln>
            <a:noFill/>
          </a:ln>
        </p:spPr>
        <p:txBody>
          <a:bodyPr spcFirstLastPara="1" wrap="square" lIns="162597" tIns="162597" rIns="162597" bIns="162597" anchor="t" anchorCtr="0">
            <a:noAutofit/>
          </a:bodyPr>
          <a:lstStyle/>
          <a:p>
            <a:pPr algn="ctr" defTabSz="1219683">
              <a:spcBef>
                <a:spcPts val="534"/>
              </a:spcBef>
            </a:pPr>
            <a:r>
              <a:rPr lang="en-GB" sz="2100" b="1">
                <a:solidFill>
                  <a:srgbClr val="6B4C6D"/>
                </a:solidFill>
                <a:latin typeface="Karla" panose="020B0004030503030003"/>
                <a:ea typeface="Karla" panose="020B0004030503030003"/>
                <a:cs typeface="Karla" panose="020B0004030503030003"/>
                <a:sym typeface="Karla" panose="020B0004030503030003"/>
              </a:rPr>
              <a:t>CREDITS:</a:t>
            </a:r>
            <a:r>
              <a:rPr lang="en-GB" sz="2100">
                <a:solidFill>
                  <a:srgbClr val="6B4C6D"/>
                </a:solidFill>
                <a:latin typeface="Karla" panose="020B0004030503030003"/>
                <a:ea typeface="Karla" panose="020B0004030503030003"/>
                <a:cs typeface="Karla" panose="020B0004030503030003"/>
                <a:sym typeface="Karla" panose="020B0004030503030003"/>
              </a:rPr>
              <a:t> This presentation template was created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2"/>
              </a:rPr>
              <a:t>Slidesgo</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including icons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3"/>
              </a:rPr>
              <a:t>Flaticon</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and infographics &amp; images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4"/>
              </a:rPr>
              <a:t>Freepik</a:t>
            </a:r>
            <a:endParaRPr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7584817" y="3840267"/>
            <a:ext cx="1107004"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867153684"/>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282488213"/>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92615827"/>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62169173"/>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419735" y="379650"/>
            <a:ext cx="15437162" cy="8384711"/>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Tree>
    <p:extLst>
      <p:ext uri="{BB962C8B-B14F-4D97-AF65-F5344CB8AC3E}">
        <p14:creationId xmlns:p14="http://schemas.microsoft.com/office/powerpoint/2010/main" val="2986018526"/>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419598" y="407736"/>
            <a:ext cx="15437174" cy="8328533"/>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9683"/>
              <a:endParaRPr sz="3200">
                <a:solidFill>
                  <a:srgbClr val="EFEFEF"/>
                </a:solidFill>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9683"/>
              <a:endParaRPr sz="3200">
                <a:solidFill>
                  <a:srgbClr val="EFEFEF"/>
                </a:solidFill>
              </a:endParaRPr>
            </a:p>
          </p:txBody>
        </p:sp>
      </p:grpSp>
    </p:spTree>
    <p:extLst>
      <p:ext uri="{BB962C8B-B14F-4D97-AF65-F5344CB8AC3E}">
        <p14:creationId xmlns:p14="http://schemas.microsoft.com/office/powerpoint/2010/main" val="3203167349"/>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21969" tIns="60985" rIns="121969" bIns="60985"/>
          <a:lstStyle/>
          <a:p>
            <a:pPr defTabSz="1219683"/>
            <a:fld id="{774B3276-3901-471F-8285-C92A8E75787C}" type="datetimeFigureOut">
              <a:rPr lang="en-US" sz="2400" smtClean="0">
                <a:solidFill>
                  <a:srgbClr val="EFEFEF"/>
                </a:solidFill>
              </a:rPr>
              <a:pPr defTabSz="1219683"/>
              <a:t>4/8/2023</a:t>
            </a:fld>
            <a:endParaRPr lang="en-US" sz="2400">
              <a:solidFill>
                <a:srgbClr val="EFEFEF"/>
              </a:solidFill>
            </a:endParaRPr>
          </a:p>
        </p:txBody>
      </p:sp>
      <p:sp>
        <p:nvSpPr>
          <p:cNvPr id="5" name="Footer Placeholder 4"/>
          <p:cNvSpPr>
            <a:spLocks noGrp="1"/>
          </p:cNvSpPr>
          <p:nvPr>
            <p:ph type="ftr" sz="quarter" idx="11"/>
          </p:nvPr>
        </p:nvSpPr>
        <p:spPr/>
        <p:txBody>
          <a:bodyPr lIns="121969" tIns="60985" rIns="121969" bIns="60985"/>
          <a:lstStyle/>
          <a:p>
            <a:pPr defTabSz="1219683"/>
            <a:endParaRPr lang="en-US" sz="2400">
              <a:solidFill>
                <a:srgbClr val="EFEFEF"/>
              </a:solidFill>
            </a:endParaRPr>
          </a:p>
        </p:txBody>
      </p:sp>
      <p:sp>
        <p:nvSpPr>
          <p:cNvPr id="6" name="Slide Number Placeholder 5"/>
          <p:cNvSpPr>
            <a:spLocks noGrp="1"/>
          </p:cNvSpPr>
          <p:nvPr>
            <p:ph type="sldNum" sz="quarter" idx="12"/>
          </p:nvPr>
        </p:nvSpPr>
        <p:spPr/>
        <p:txBody>
          <a:bodyPr lIns="121969" tIns="60985" rIns="121969" bIns="60985"/>
          <a:lstStyle/>
          <a:p>
            <a:pPr defTabSz="1219683"/>
            <a:fld id="{4356E0E0-0191-4DF9-B347-48BEABCB12B3}" type="slidenum">
              <a:rPr lang="en-US" sz="2400" smtClean="0">
                <a:solidFill>
                  <a:srgbClr val="EFEFEF"/>
                </a:solidFill>
              </a:rPr>
              <a:pPr defTabSz="1219683"/>
              <a:t>‹#›</a:t>
            </a:fld>
            <a:endParaRPr lang="en-US" sz="2400">
              <a:solidFill>
                <a:srgbClr val="EFEFEF"/>
              </a:solidFill>
            </a:endParaRPr>
          </a:p>
        </p:txBody>
      </p:sp>
    </p:spTree>
    <p:extLst>
      <p:ext uri="{BB962C8B-B14F-4D97-AF65-F5344CB8AC3E}">
        <p14:creationId xmlns:p14="http://schemas.microsoft.com/office/powerpoint/2010/main" val="1782325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3"/>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581" indent="0" algn="ctr">
              <a:buNone/>
              <a:defRPr>
                <a:solidFill>
                  <a:schemeClr val="tx1">
                    <a:tint val="75000"/>
                  </a:schemeClr>
                </a:solidFill>
              </a:defRPr>
            </a:lvl2pPr>
            <a:lvl3pPr marL="1451163" indent="0" algn="ctr">
              <a:buNone/>
              <a:defRPr>
                <a:solidFill>
                  <a:schemeClr val="tx1">
                    <a:tint val="75000"/>
                  </a:schemeClr>
                </a:solidFill>
              </a:defRPr>
            </a:lvl3pPr>
            <a:lvl4pPr marL="2176747" indent="0" algn="ctr">
              <a:buNone/>
              <a:defRPr>
                <a:solidFill>
                  <a:schemeClr val="tx1">
                    <a:tint val="75000"/>
                  </a:schemeClr>
                </a:solidFill>
              </a:defRPr>
            </a:lvl4pPr>
            <a:lvl5pPr marL="2902329" indent="0" algn="ctr">
              <a:buNone/>
              <a:defRPr>
                <a:solidFill>
                  <a:schemeClr val="tx1">
                    <a:tint val="75000"/>
                  </a:schemeClr>
                </a:solidFill>
              </a:defRPr>
            </a:lvl5pPr>
            <a:lvl6pPr marL="3627912" indent="0" algn="ctr">
              <a:buNone/>
              <a:defRPr>
                <a:solidFill>
                  <a:schemeClr val="tx1">
                    <a:tint val="75000"/>
                  </a:schemeClr>
                </a:solidFill>
              </a:defRPr>
            </a:lvl6pPr>
            <a:lvl7pPr marL="4353492" indent="0" algn="ctr">
              <a:buNone/>
              <a:defRPr>
                <a:solidFill>
                  <a:schemeClr val="tx1">
                    <a:tint val="75000"/>
                  </a:schemeClr>
                </a:solidFill>
              </a:defRPr>
            </a:lvl7pPr>
            <a:lvl8pPr marL="5079073" indent="0" algn="ctr">
              <a:buNone/>
              <a:defRPr>
                <a:solidFill>
                  <a:schemeClr val="tx1">
                    <a:tint val="75000"/>
                  </a:schemeClr>
                </a:solidFill>
              </a:defRPr>
            </a:lvl8pPr>
            <a:lvl9pPr marL="5804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21969" tIns="60985" rIns="121969" bIns="60985"/>
          <a:lstStyle/>
          <a:p>
            <a:pPr defTabSz="1219683"/>
            <a:fld id="{774B3276-3901-471F-8285-C92A8E75787C}" type="datetimeFigureOut">
              <a:rPr lang="en-US" sz="2400" smtClean="0">
                <a:solidFill>
                  <a:srgbClr val="EFEFEF"/>
                </a:solidFill>
              </a:rPr>
              <a:pPr defTabSz="1219683"/>
              <a:t>4/8/2023</a:t>
            </a:fld>
            <a:endParaRPr lang="en-US" sz="2400">
              <a:solidFill>
                <a:srgbClr val="EFEFEF"/>
              </a:solidFill>
            </a:endParaRPr>
          </a:p>
        </p:txBody>
      </p:sp>
      <p:sp>
        <p:nvSpPr>
          <p:cNvPr id="5" name="Footer Placeholder 4"/>
          <p:cNvSpPr>
            <a:spLocks noGrp="1"/>
          </p:cNvSpPr>
          <p:nvPr>
            <p:ph type="ftr" sz="quarter" idx="11"/>
          </p:nvPr>
        </p:nvSpPr>
        <p:spPr/>
        <p:txBody>
          <a:bodyPr lIns="121969" tIns="60985" rIns="121969" bIns="60985"/>
          <a:lstStyle/>
          <a:p>
            <a:pPr defTabSz="1219683"/>
            <a:endParaRPr lang="en-US" sz="2400">
              <a:solidFill>
                <a:srgbClr val="EFEFEF"/>
              </a:solidFill>
            </a:endParaRPr>
          </a:p>
        </p:txBody>
      </p:sp>
      <p:sp>
        <p:nvSpPr>
          <p:cNvPr id="6" name="Slide Number Placeholder 5"/>
          <p:cNvSpPr>
            <a:spLocks noGrp="1"/>
          </p:cNvSpPr>
          <p:nvPr>
            <p:ph type="sldNum" sz="quarter" idx="12"/>
          </p:nvPr>
        </p:nvSpPr>
        <p:spPr/>
        <p:txBody>
          <a:bodyPr lIns="121969" tIns="60985" rIns="121969" bIns="60985"/>
          <a:lstStyle/>
          <a:p>
            <a:pPr defTabSz="1219683"/>
            <a:fld id="{4356E0E0-0191-4DF9-B347-48BEABCB12B3}" type="slidenum">
              <a:rPr lang="en-US" sz="2400" smtClean="0">
                <a:solidFill>
                  <a:srgbClr val="EFEFEF"/>
                </a:solidFill>
              </a:rPr>
              <a:pPr defTabSz="1219683"/>
              <a:t>‹#›</a:t>
            </a:fld>
            <a:endParaRPr lang="en-US" sz="2400">
              <a:solidFill>
                <a:srgbClr val="EFEFEF"/>
              </a:solidFill>
            </a:endParaRPr>
          </a:p>
        </p:txBody>
      </p:sp>
    </p:spTree>
    <p:extLst>
      <p:ext uri="{BB962C8B-B14F-4D97-AF65-F5344CB8AC3E}">
        <p14:creationId xmlns:p14="http://schemas.microsoft.com/office/powerpoint/2010/main" val="328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9734" y="379646"/>
            <a:ext cx="15437162" cy="8384711"/>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36" name="Google Shape;36;p2"/>
          <p:cNvSpPr txBox="1">
            <a:spLocks noGrp="1"/>
          </p:cNvSpPr>
          <p:nvPr>
            <p:ph type="subTitle" idx="1"/>
          </p:nvPr>
        </p:nvSpPr>
        <p:spPr>
          <a:xfrm>
            <a:off x="4399935" y="6501733"/>
            <a:ext cx="8130309" cy="796800"/>
          </a:xfrm>
          <a:prstGeom prst="rect">
            <a:avLst/>
          </a:prstGeom>
        </p:spPr>
        <p:txBody>
          <a:bodyPr spcFirstLastPara="1" wrap="square" lIns="121998" tIns="121998" rIns="121998" bIns="121998"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37" name="Google Shape;37;p2"/>
          <p:cNvSpPr txBox="1">
            <a:spLocks noGrp="1"/>
          </p:cNvSpPr>
          <p:nvPr>
            <p:ph type="ctrTitle"/>
          </p:nvPr>
        </p:nvSpPr>
        <p:spPr>
          <a:xfrm>
            <a:off x="4400156" y="5312289"/>
            <a:ext cx="8130309" cy="924800"/>
          </a:xfrm>
          <a:prstGeom prst="rect">
            <a:avLst/>
          </a:prstGeom>
        </p:spPr>
        <p:txBody>
          <a:bodyPr spcFirstLastPara="1" wrap="square" lIns="121998" tIns="121998" rIns="121998" bIns="121998" anchor="ctr" anchorCtr="0">
            <a:noAutofit/>
          </a:bodyPr>
          <a:lstStyle>
            <a:lvl1pPr lvl="0" algn="ctr" rtl="0">
              <a:lnSpc>
                <a:spcPct val="80000"/>
              </a:lnSpc>
              <a:spcBef>
                <a:spcPts val="0"/>
              </a:spcBef>
              <a:spcAft>
                <a:spcPts val="0"/>
              </a:spcAft>
              <a:buClr>
                <a:srgbClr val="191919"/>
              </a:buClr>
              <a:buSzPts val="5200"/>
              <a:buNone/>
              <a:defRPr sz="3900"/>
            </a:lvl1pPr>
            <a:lvl2pPr lvl="1" algn="ctr" rtl="0">
              <a:spcBef>
                <a:spcPts val="0"/>
              </a:spcBef>
              <a:spcAft>
                <a:spcPts val="0"/>
              </a:spcAft>
              <a:buClr>
                <a:srgbClr val="191919"/>
              </a:buClr>
              <a:buSzPts val="5200"/>
              <a:buNone/>
              <a:defRPr sz="9300">
                <a:solidFill>
                  <a:srgbClr val="191919"/>
                </a:solidFill>
              </a:defRPr>
            </a:lvl2pPr>
            <a:lvl3pPr lvl="2" algn="ctr" rtl="0">
              <a:spcBef>
                <a:spcPts val="0"/>
              </a:spcBef>
              <a:spcAft>
                <a:spcPts val="0"/>
              </a:spcAft>
              <a:buClr>
                <a:srgbClr val="191919"/>
              </a:buClr>
              <a:buSzPts val="5200"/>
              <a:buNone/>
              <a:defRPr sz="9300">
                <a:solidFill>
                  <a:srgbClr val="191919"/>
                </a:solidFill>
              </a:defRPr>
            </a:lvl3pPr>
            <a:lvl4pPr lvl="3" algn="ctr" rtl="0">
              <a:spcBef>
                <a:spcPts val="0"/>
              </a:spcBef>
              <a:spcAft>
                <a:spcPts val="0"/>
              </a:spcAft>
              <a:buClr>
                <a:srgbClr val="191919"/>
              </a:buClr>
              <a:buSzPts val="5200"/>
              <a:buNone/>
              <a:defRPr sz="9300">
                <a:solidFill>
                  <a:srgbClr val="191919"/>
                </a:solidFill>
              </a:defRPr>
            </a:lvl4pPr>
            <a:lvl5pPr lvl="4" algn="ctr" rtl="0">
              <a:spcBef>
                <a:spcPts val="0"/>
              </a:spcBef>
              <a:spcAft>
                <a:spcPts val="0"/>
              </a:spcAft>
              <a:buClr>
                <a:srgbClr val="191919"/>
              </a:buClr>
              <a:buSzPts val="5200"/>
              <a:buNone/>
              <a:defRPr sz="9300">
                <a:solidFill>
                  <a:srgbClr val="191919"/>
                </a:solidFill>
              </a:defRPr>
            </a:lvl5pPr>
            <a:lvl6pPr lvl="5" algn="ctr" rtl="0">
              <a:spcBef>
                <a:spcPts val="0"/>
              </a:spcBef>
              <a:spcAft>
                <a:spcPts val="0"/>
              </a:spcAft>
              <a:buClr>
                <a:srgbClr val="191919"/>
              </a:buClr>
              <a:buSzPts val="5200"/>
              <a:buNone/>
              <a:defRPr sz="9300">
                <a:solidFill>
                  <a:srgbClr val="191919"/>
                </a:solidFill>
              </a:defRPr>
            </a:lvl6pPr>
            <a:lvl7pPr lvl="6" algn="ctr" rtl="0">
              <a:spcBef>
                <a:spcPts val="0"/>
              </a:spcBef>
              <a:spcAft>
                <a:spcPts val="0"/>
              </a:spcAft>
              <a:buClr>
                <a:srgbClr val="191919"/>
              </a:buClr>
              <a:buSzPts val="5200"/>
              <a:buNone/>
              <a:defRPr sz="9300">
                <a:solidFill>
                  <a:srgbClr val="191919"/>
                </a:solidFill>
              </a:defRPr>
            </a:lvl7pPr>
            <a:lvl8pPr lvl="7" algn="ctr" rtl="0">
              <a:spcBef>
                <a:spcPts val="0"/>
              </a:spcBef>
              <a:spcAft>
                <a:spcPts val="0"/>
              </a:spcAft>
              <a:buClr>
                <a:srgbClr val="191919"/>
              </a:buClr>
              <a:buSzPts val="5200"/>
              <a:buNone/>
              <a:defRPr sz="9300">
                <a:solidFill>
                  <a:srgbClr val="191919"/>
                </a:solidFill>
              </a:defRPr>
            </a:lvl8pPr>
            <a:lvl9pPr lvl="8" algn="ctr" rtl="0">
              <a:spcBef>
                <a:spcPts val="0"/>
              </a:spcBef>
              <a:spcAft>
                <a:spcPts val="0"/>
              </a:spcAft>
              <a:buClr>
                <a:srgbClr val="191919"/>
              </a:buClr>
              <a:buSzPts val="5200"/>
              <a:buNone/>
              <a:defRPr sz="9300">
                <a:solidFill>
                  <a:srgbClr val="191919"/>
                </a:solidFill>
              </a:defRPr>
            </a:lvl9pPr>
          </a:lstStyle>
          <a:p>
            <a:endParaRPr/>
          </a:p>
        </p:txBody>
      </p:sp>
      <p:sp>
        <p:nvSpPr>
          <p:cNvPr id="38" name="Google Shape;38;p2"/>
          <p:cNvSpPr txBox="1">
            <a:spLocks noGrp="1"/>
          </p:cNvSpPr>
          <p:nvPr>
            <p:ph type="ctrTitle" idx="2"/>
          </p:nvPr>
        </p:nvSpPr>
        <p:spPr>
          <a:xfrm>
            <a:off x="4400156" y="1845423"/>
            <a:ext cx="8130309" cy="3315200"/>
          </a:xfrm>
          <a:prstGeom prst="rect">
            <a:avLst/>
          </a:prstGeom>
        </p:spPr>
        <p:txBody>
          <a:bodyPr spcFirstLastPara="1" wrap="square" lIns="121998" tIns="121998" rIns="121998" bIns="121998" anchor="b" anchorCtr="0">
            <a:noAutofit/>
          </a:bodyPr>
          <a:lstStyle>
            <a:lvl1pPr lvl="0" algn="ctr">
              <a:lnSpc>
                <a:spcPct val="80000"/>
              </a:lnSpc>
              <a:spcBef>
                <a:spcPts val="0"/>
              </a:spcBef>
              <a:spcAft>
                <a:spcPts val="0"/>
              </a:spcAft>
              <a:buSzPts val="5200"/>
              <a:buNone/>
              <a:defRPr sz="12800" b="1"/>
            </a:lvl1pPr>
            <a:lvl2pPr lvl="1" algn="ctr">
              <a:spcBef>
                <a:spcPts val="0"/>
              </a:spcBef>
              <a:spcAft>
                <a:spcPts val="0"/>
              </a:spcAft>
              <a:buClr>
                <a:srgbClr val="191919"/>
              </a:buClr>
              <a:buSzPts val="5200"/>
              <a:buNone/>
              <a:defRPr sz="9300">
                <a:solidFill>
                  <a:srgbClr val="191919"/>
                </a:solidFill>
              </a:defRPr>
            </a:lvl2pPr>
            <a:lvl3pPr lvl="2" algn="ctr">
              <a:spcBef>
                <a:spcPts val="0"/>
              </a:spcBef>
              <a:spcAft>
                <a:spcPts val="0"/>
              </a:spcAft>
              <a:buClr>
                <a:srgbClr val="191919"/>
              </a:buClr>
              <a:buSzPts val="5200"/>
              <a:buNone/>
              <a:defRPr sz="9300">
                <a:solidFill>
                  <a:srgbClr val="191919"/>
                </a:solidFill>
              </a:defRPr>
            </a:lvl3pPr>
            <a:lvl4pPr lvl="3" algn="ctr">
              <a:spcBef>
                <a:spcPts val="0"/>
              </a:spcBef>
              <a:spcAft>
                <a:spcPts val="0"/>
              </a:spcAft>
              <a:buClr>
                <a:srgbClr val="191919"/>
              </a:buClr>
              <a:buSzPts val="5200"/>
              <a:buNone/>
              <a:defRPr sz="9300">
                <a:solidFill>
                  <a:srgbClr val="191919"/>
                </a:solidFill>
              </a:defRPr>
            </a:lvl4pPr>
            <a:lvl5pPr lvl="4" algn="ctr">
              <a:spcBef>
                <a:spcPts val="0"/>
              </a:spcBef>
              <a:spcAft>
                <a:spcPts val="0"/>
              </a:spcAft>
              <a:buClr>
                <a:srgbClr val="191919"/>
              </a:buClr>
              <a:buSzPts val="5200"/>
              <a:buNone/>
              <a:defRPr sz="9300">
                <a:solidFill>
                  <a:srgbClr val="191919"/>
                </a:solidFill>
              </a:defRPr>
            </a:lvl5pPr>
            <a:lvl6pPr lvl="5" algn="ctr">
              <a:spcBef>
                <a:spcPts val="0"/>
              </a:spcBef>
              <a:spcAft>
                <a:spcPts val="0"/>
              </a:spcAft>
              <a:buClr>
                <a:srgbClr val="191919"/>
              </a:buClr>
              <a:buSzPts val="5200"/>
              <a:buNone/>
              <a:defRPr sz="9300">
                <a:solidFill>
                  <a:srgbClr val="191919"/>
                </a:solidFill>
              </a:defRPr>
            </a:lvl6pPr>
            <a:lvl7pPr lvl="6" algn="ctr">
              <a:spcBef>
                <a:spcPts val="0"/>
              </a:spcBef>
              <a:spcAft>
                <a:spcPts val="0"/>
              </a:spcAft>
              <a:buClr>
                <a:srgbClr val="191919"/>
              </a:buClr>
              <a:buSzPts val="5200"/>
              <a:buNone/>
              <a:defRPr sz="9300">
                <a:solidFill>
                  <a:srgbClr val="191919"/>
                </a:solidFill>
              </a:defRPr>
            </a:lvl7pPr>
            <a:lvl8pPr lvl="7" algn="ctr">
              <a:spcBef>
                <a:spcPts val="0"/>
              </a:spcBef>
              <a:spcAft>
                <a:spcPts val="0"/>
              </a:spcAft>
              <a:buClr>
                <a:srgbClr val="191919"/>
              </a:buClr>
              <a:buSzPts val="5200"/>
              <a:buNone/>
              <a:defRPr sz="9300">
                <a:solidFill>
                  <a:srgbClr val="191919"/>
                </a:solidFill>
              </a:defRPr>
            </a:lvl8pPr>
            <a:lvl9pPr lvl="8" algn="ctr">
              <a:spcBef>
                <a:spcPts val="0"/>
              </a:spcBef>
              <a:spcAft>
                <a:spcPts val="0"/>
              </a:spcAft>
              <a:buClr>
                <a:srgbClr val="191919"/>
              </a:buClr>
              <a:buSzPts val="5200"/>
              <a:buNone/>
              <a:defRPr sz="9300">
                <a:solidFill>
                  <a:srgbClr val="191919"/>
                </a:solidFill>
              </a:defRPr>
            </a:lvl9pPr>
          </a:lstStyle>
          <a:p>
            <a:endParaRPr/>
          </a:p>
        </p:txBody>
      </p:sp>
    </p:spTree>
    <p:extLst>
      <p:ext uri="{BB962C8B-B14F-4D97-AF65-F5344CB8AC3E}">
        <p14:creationId xmlns:p14="http://schemas.microsoft.com/office/powerpoint/2010/main" val="147090464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9735" y="379661"/>
            <a:ext cx="15437162" cy="8384711"/>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36" name="Google Shape;36;p2"/>
          <p:cNvSpPr txBox="1">
            <a:spLocks noGrp="1"/>
          </p:cNvSpPr>
          <p:nvPr>
            <p:ph type="subTitle" idx="1"/>
          </p:nvPr>
        </p:nvSpPr>
        <p:spPr>
          <a:xfrm>
            <a:off x="4399936" y="6501733"/>
            <a:ext cx="8130309" cy="796800"/>
          </a:xfrm>
          <a:prstGeom prst="rect">
            <a:avLst/>
          </a:prstGeom>
        </p:spPr>
        <p:txBody>
          <a:bodyPr spcFirstLastPara="1" wrap="square" lIns="121820" tIns="121820" rIns="121820" bIns="121820"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37" name="Google Shape;37;p2"/>
          <p:cNvSpPr txBox="1">
            <a:spLocks noGrp="1"/>
          </p:cNvSpPr>
          <p:nvPr>
            <p:ph type="ctrTitle"/>
          </p:nvPr>
        </p:nvSpPr>
        <p:spPr>
          <a:xfrm>
            <a:off x="4400156" y="5312289"/>
            <a:ext cx="8130309" cy="924800"/>
          </a:xfrm>
          <a:prstGeom prst="rect">
            <a:avLst/>
          </a:prstGeom>
        </p:spPr>
        <p:txBody>
          <a:bodyPr spcFirstLastPara="1" wrap="square" lIns="121820" tIns="121820" rIns="121820" bIns="121820" anchor="ctr" anchorCtr="0">
            <a:noAutofit/>
          </a:bodyPr>
          <a:lstStyle>
            <a:lvl1pPr lvl="0" algn="ctr" rtl="0">
              <a:lnSpc>
                <a:spcPct val="80000"/>
              </a:lnSpc>
              <a:spcBef>
                <a:spcPts val="0"/>
              </a:spcBef>
              <a:spcAft>
                <a:spcPts val="0"/>
              </a:spcAft>
              <a:buClr>
                <a:srgbClr val="191919"/>
              </a:buClr>
              <a:buSzPts val="5200"/>
              <a:buNone/>
              <a:defRPr sz="3900"/>
            </a:lvl1pPr>
            <a:lvl2pPr lvl="1" algn="ctr" rtl="0">
              <a:spcBef>
                <a:spcPts val="0"/>
              </a:spcBef>
              <a:spcAft>
                <a:spcPts val="0"/>
              </a:spcAft>
              <a:buClr>
                <a:srgbClr val="191919"/>
              </a:buClr>
              <a:buSzPts val="5200"/>
              <a:buNone/>
              <a:defRPr sz="9300">
                <a:solidFill>
                  <a:srgbClr val="191919"/>
                </a:solidFill>
              </a:defRPr>
            </a:lvl2pPr>
            <a:lvl3pPr lvl="2" algn="ctr" rtl="0">
              <a:spcBef>
                <a:spcPts val="0"/>
              </a:spcBef>
              <a:spcAft>
                <a:spcPts val="0"/>
              </a:spcAft>
              <a:buClr>
                <a:srgbClr val="191919"/>
              </a:buClr>
              <a:buSzPts val="5200"/>
              <a:buNone/>
              <a:defRPr sz="9300">
                <a:solidFill>
                  <a:srgbClr val="191919"/>
                </a:solidFill>
              </a:defRPr>
            </a:lvl3pPr>
            <a:lvl4pPr lvl="3" algn="ctr" rtl="0">
              <a:spcBef>
                <a:spcPts val="0"/>
              </a:spcBef>
              <a:spcAft>
                <a:spcPts val="0"/>
              </a:spcAft>
              <a:buClr>
                <a:srgbClr val="191919"/>
              </a:buClr>
              <a:buSzPts val="5200"/>
              <a:buNone/>
              <a:defRPr sz="9300">
                <a:solidFill>
                  <a:srgbClr val="191919"/>
                </a:solidFill>
              </a:defRPr>
            </a:lvl4pPr>
            <a:lvl5pPr lvl="4" algn="ctr" rtl="0">
              <a:spcBef>
                <a:spcPts val="0"/>
              </a:spcBef>
              <a:spcAft>
                <a:spcPts val="0"/>
              </a:spcAft>
              <a:buClr>
                <a:srgbClr val="191919"/>
              </a:buClr>
              <a:buSzPts val="5200"/>
              <a:buNone/>
              <a:defRPr sz="9300">
                <a:solidFill>
                  <a:srgbClr val="191919"/>
                </a:solidFill>
              </a:defRPr>
            </a:lvl5pPr>
            <a:lvl6pPr lvl="5" algn="ctr" rtl="0">
              <a:spcBef>
                <a:spcPts val="0"/>
              </a:spcBef>
              <a:spcAft>
                <a:spcPts val="0"/>
              </a:spcAft>
              <a:buClr>
                <a:srgbClr val="191919"/>
              </a:buClr>
              <a:buSzPts val="5200"/>
              <a:buNone/>
              <a:defRPr sz="9300">
                <a:solidFill>
                  <a:srgbClr val="191919"/>
                </a:solidFill>
              </a:defRPr>
            </a:lvl6pPr>
            <a:lvl7pPr lvl="6" algn="ctr" rtl="0">
              <a:spcBef>
                <a:spcPts val="0"/>
              </a:spcBef>
              <a:spcAft>
                <a:spcPts val="0"/>
              </a:spcAft>
              <a:buClr>
                <a:srgbClr val="191919"/>
              </a:buClr>
              <a:buSzPts val="5200"/>
              <a:buNone/>
              <a:defRPr sz="9300">
                <a:solidFill>
                  <a:srgbClr val="191919"/>
                </a:solidFill>
              </a:defRPr>
            </a:lvl7pPr>
            <a:lvl8pPr lvl="7" algn="ctr" rtl="0">
              <a:spcBef>
                <a:spcPts val="0"/>
              </a:spcBef>
              <a:spcAft>
                <a:spcPts val="0"/>
              </a:spcAft>
              <a:buClr>
                <a:srgbClr val="191919"/>
              </a:buClr>
              <a:buSzPts val="5200"/>
              <a:buNone/>
              <a:defRPr sz="9300">
                <a:solidFill>
                  <a:srgbClr val="191919"/>
                </a:solidFill>
              </a:defRPr>
            </a:lvl8pPr>
            <a:lvl9pPr lvl="8" algn="ctr" rtl="0">
              <a:spcBef>
                <a:spcPts val="0"/>
              </a:spcBef>
              <a:spcAft>
                <a:spcPts val="0"/>
              </a:spcAft>
              <a:buClr>
                <a:srgbClr val="191919"/>
              </a:buClr>
              <a:buSzPts val="5200"/>
              <a:buNone/>
              <a:defRPr sz="9300">
                <a:solidFill>
                  <a:srgbClr val="191919"/>
                </a:solidFill>
              </a:defRPr>
            </a:lvl9pPr>
          </a:lstStyle>
          <a:p>
            <a:endParaRPr/>
          </a:p>
        </p:txBody>
      </p:sp>
      <p:sp>
        <p:nvSpPr>
          <p:cNvPr id="38" name="Google Shape;38;p2"/>
          <p:cNvSpPr txBox="1">
            <a:spLocks noGrp="1"/>
          </p:cNvSpPr>
          <p:nvPr>
            <p:ph type="ctrTitle" idx="2"/>
          </p:nvPr>
        </p:nvSpPr>
        <p:spPr>
          <a:xfrm>
            <a:off x="4400156" y="1845423"/>
            <a:ext cx="8130309" cy="3315200"/>
          </a:xfrm>
          <a:prstGeom prst="rect">
            <a:avLst/>
          </a:prstGeom>
        </p:spPr>
        <p:txBody>
          <a:bodyPr spcFirstLastPara="1" wrap="square" lIns="121820" tIns="121820" rIns="121820" bIns="121820" anchor="b" anchorCtr="0">
            <a:noAutofit/>
          </a:bodyPr>
          <a:lstStyle>
            <a:lvl1pPr lvl="0" algn="ctr">
              <a:lnSpc>
                <a:spcPct val="80000"/>
              </a:lnSpc>
              <a:spcBef>
                <a:spcPts val="0"/>
              </a:spcBef>
              <a:spcAft>
                <a:spcPts val="0"/>
              </a:spcAft>
              <a:buSzPts val="5200"/>
              <a:buNone/>
              <a:defRPr sz="12800" b="1"/>
            </a:lvl1pPr>
            <a:lvl2pPr lvl="1" algn="ctr">
              <a:spcBef>
                <a:spcPts val="0"/>
              </a:spcBef>
              <a:spcAft>
                <a:spcPts val="0"/>
              </a:spcAft>
              <a:buClr>
                <a:srgbClr val="191919"/>
              </a:buClr>
              <a:buSzPts val="5200"/>
              <a:buNone/>
              <a:defRPr sz="9300">
                <a:solidFill>
                  <a:srgbClr val="191919"/>
                </a:solidFill>
              </a:defRPr>
            </a:lvl2pPr>
            <a:lvl3pPr lvl="2" algn="ctr">
              <a:spcBef>
                <a:spcPts val="0"/>
              </a:spcBef>
              <a:spcAft>
                <a:spcPts val="0"/>
              </a:spcAft>
              <a:buClr>
                <a:srgbClr val="191919"/>
              </a:buClr>
              <a:buSzPts val="5200"/>
              <a:buNone/>
              <a:defRPr sz="9300">
                <a:solidFill>
                  <a:srgbClr val="191919"/>
                </a:solidFill>
              </a:defRPr>
            </a:lvl3pPr>
            <a:lvl4pPr lvl="3" algn="ctr">
              <a:spcBef>
                <a:spcPts val="0"/>
              </a:spcBef>
              <a:spcAft>
                <a:spcPts val="0"/>
              </a:spcAft>
              <a:buClr>
                <a:srgbClr val="191919"/>
              </a:buClr>
              <a:buSzPts val="5200"/>
              <a:buNone/>
              <a:defRPr sz="9300">
                <a:solidFill>
                  <a:srgbClr val="191919"/>
                </a:solidFill>
              </a:defRPr>
            </a:lvl4pPr>
            <a:lvl5pPr lvl="4" algn="ctr">
              <a:spcBef>
                <a:spcPts val="0"/>
              </a:spcBef>
              <a:spcAft>
                <a:spcPts val="0"/>
              </a:spcAft>
              <a:buClr>
                <a:srgbClr val="191919"/>
              </a:buClr>
              <a:buSzPts val="5200"/>
              <a:buNone/>
              <a:defRPr sz="9300">
                <a:solidFill>
                  <a:srgbClr val="191919"/>
                </a:solidFill>
              </a:defRPr>
            </a:lvl5pPr>
            <a:lvl6pPr lvl="5" algn="ctr">
              <a:spcBef>
                <a:spcPts val="0"/>
              </a:spcBef>
              <a:spcAft>
                <a:spcPts val="0"/>
              </a:spcAft>
              <a:buClr>
                <a:srgbClr val="191919"/>
              </a:buClr>
              <a:buSzPts val="5200"/>
              <a:buNone/>
              <a:defRPr sz="9300">
                <a:solidFill>
                  <a:srgbClr val="191919"/>
                </a:solidFill>
              </a:defRPr>
            </a:lvl6pPr>
            <a:lvl7pPr lvl="6" algn="ctr">
              <a:spcBef>
                <a:spcPts val="0"/>
              </a:spcBef>
              <a:spcAft>
                <a:spcPts val="0"/>
              </a:spcAft>
              <a:buClr>
                <a:srgbClr val="191919"/>
              </a:buClr>
              <a:buSzPts val="5200"/>
              <a:buNone/>
              <a:defRPr sz="9300">
                <a:solidFill>
                  <a:srgbClr val="191919"/>
                </a:solidFill>
              </a:defRPr>
            </a:lvl7pPr>
            <a:lvl8pPr lvl="7" algn="ctr">
              <a:spcBef>
                <a:spcPts val="0"/>
              </a:spcBef>
              <a:spcAft>
                <a:spcPts val="0"/>
              </a:spcAft>
              <a:buClr>
                <a:srgbClr val="191919"/>
              </a:buClr>
              <a:buSzPts val="5200"/>
              <a:buNone/>
              <a:defRPr sz="9300">
                <a:solidFill>
                  <a:srgbClr val="191919"/>
                </a:solidFill>
              </a:defRPr>
            </a:lvl8pPr>
            <a:lvl9pPr lvl="8" algn="ctr">
              <a:spcBef>
                <a:spcPts val="0"/>
              </a:spcBef>
              <a:spcAft>
                <a:spcPts val="0"/>
              </a:spcAft>
              <a:buClr>
                <a:srgbClr val="191919"/>
              </a:buClr>
              <a:buSzPts val="5200"/>
              <a:buNone/>
              <a:defRPr sz="9300">
                <a:solidFill>
                  <a:srgbClr val="191919"/>
                </a:solidFill>
              </a:defRPr>
            </a:lvl9pPr>
          </a:lstStyle>
          <a:p>
            <a:endParaRPr/>
          </a:p>
        </p:txBody>
      </p:sp>
    </p:spTree>
    <p:extLst>
      <p:ext uri="{BB962C8B-B14F-4D97-AF65-F5344CB8AC3E}">
        <p14:creationId xmlns:p14="http://schemas.microsoft.com/office/powerpoint/2010/main" val="2032790070"/>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419734" y="379646"/>
            <a:ext cx="15437162" cy="8384711"/>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68" name="Google Shape;68;p3"/>
          <p:cNvSpPr txBox="1">
            <a:spLocks noGrp="1"/>
          </p:cNvSpPr>
          <p:nvPr>
            <p:ph type="title"/>
          </p:nvPr>
        </p:nvSpPr>
        <p:spPr>
          <a:xfrm>
            <a:off x="4584636" y="4459579"/>
            <a:ext cx="7761308" cy="1496533"/>
          </a:xfrm>
          <a:prstGeom prst="rect">
            <a:avLst/>
          </a:prstGeom>
        </p:spPr>
        <p:txBody>
          <a:bodyPr spcFirstLastPara="1" wrap="square" lIns="121998" tIns="121998" rIns="121998" bIns="121998" anchor="ctr" anchorCtr="0">
            <a:noAutofit/>
          </a:bodyPr>
          <a:lstStyle>
            <a:lvl1pPr lvl="0" algn="ctr">
              <a:spcBef>
                <a:spcPts val="0"/>
              </a:spcBef>
              <a:spcAft>
                <a:spcPts val="0"/>
              </a:spcAft>
              <a:buSzPts val="3600"/>
              <a:buNone/>
              <a:defRPr sz="9400" b="1"/>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69" name="Google Shape;69;p3"/>
          <p:cNvSpPr txBox="1">
            <a:spLocks noGrp="1"/>
          </p:cNvSpPr>
          <p:nvPr>
            <p:ph type="title" idx="2" hasCustomPrompt="1"/>
          </p:nvPr>
        </p:nvSpPr>
        <p:spPr>
          <a:xfrm>
            <a:off x="5660955" y="1947845"/>
            <a:ext cx="5608712" cy="2969600"/>
          </a:xfrm>
          <a:prstGeom prst="rect">
            <a:avLst/>
          </a:prstGeom>
        </p:spPr>
        <p:txBody>
          <a:bodyPr spcFirstLastPara="1" wrap="square" lIns="121998" tIns="121998" rIns="121998" bIns="121998" anchor="b"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70" name="Google Shape;70;p3"/>
          <p:cNvSpPr txBox="1">
            <a:spLocks noGrp="1"/>
          </p:cNvSpPr>
          <p:nvPr>
            <p:ph type="subTitle" idx="1"/>
          </p:nvPr>
        </p:nvSpPr>
        <p:spPr>
          <a:xfrm>
            <a:off x="4584636" y="6339623"/>
            <a:ext cx="7761308" cy="7882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1619458818"/>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419598" y="-1"/>
            <a:ext cx="15437174" cy="901147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Tree>
    <p:extLst>
      <p:ext uri="{BB962C8B-B14F-4D97-AF65-F5344CB8AC3E}">
        <p14:creationId xmlns:p14="http://schemas.microsoft.com/office/powerpoint/2010/main" val="3191787978"/>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419598" y="407734"/>
            <a:ext cx="15437174" cy="8328533"/>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82" name="Google Shape;82;p5"/>
          <p:cNvSpPr txBox="1">
            <a:spLocks noGrp="1"/>
          </p:cNvSpPr>
          <p:nvPr>
            <p:ph type="subTitle" idx="1"/>
          </p:nvPr>
        </p:nvSpPr>
        <p:spPr>
          <a:xfrm>
            <a:off x="1281625" y="6521689"/>
            <a:ext cx="5175629" cy="877867"/>
          </a:xfrm>
          <a:prstGeom prst="rect">
            <a:avLst/>
          </a:prstGeom>
        </p:spPr>
        <p:txBody>
          <a:bodyPr spcFirstLastPara="1" wrap="square" lIns="121998" tIns="121998" rIns="121998" bIns="121998" anchor="t" anchorCtr="0">
            <a:noAutofit/>
          </a:bodyPr>
          <a:lstStyle>
            <a:lvl1pPr lv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9819517" y="2979023"/>
            <a:ext cx="5175629" cy="877867"/>
          </a:xfrm>
          <a:prstGeom prst="rect">
            <a:avLst/>
          </a:prstGeom>
        </p:spPr>
        <p:txBody>
          <a:bodyPr spcFirstLastPara="1" wrap="square" lIns="121998" tIns="121998" rIns="121998" bIns="121998" anchor="t" anchorCtr="0">
            <a:noAutofit/>
          </a:bodyPr>
          <a:lstStyle>
            <a:lvl1pPr lvl="0"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1281625" y="7383467"/>
            <a:ext cx="5175629" cy="593067"/>
          </a:xfrm>
          <a:prstGeom prst="rect">
            <a:avLst/>
          </a:prstGeom>
        </p:spPr>
        <p:txBody>
          <a:bodyPr spcFirstLastPara="1" wrap="square" lIns="121998" tIns="121998" rIns="121998" bIns="121998"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5" name="Google Shape;85;p5"/>
          <p:cNvSpPr txBox="1">
            <a:spLocks noGrp="1"/>
          </p:cNvSpPr>
          <p:nvPr>
            <p:ph type="subTitle" idx="4"/>
          </p:nvPr>
        </p:nvSpPr>
        <p:spPr>
          <a:xfrm>
            <a:off x="9819517" y="3840800"/>
            <a:ext cx="5175629" cy="593067"/>
          </a:xfrm>
          <a:prstGeom prst="rect">
            <a:avLst/>
          </a:prstGeom>
        </p:spPr>
        <p:txBody>
          <a:bodyPr spcFirstLastPara="1" wrap="square" lIns="121998" tIns="121998" rIns="121998" bIns="121998"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6" name="Google Shape;86;p5"/>
          <p:cNvSpPr txBox="1">
            <a:spLocks noGrp="1"/>
          </p:cNvSpPr>
          <p:nvPr>
            <p:ph type="title"/>
          </p:nvPr>
        </p:nvSpPr>
        <p:spPr>
          <a:xfrm>
            <a:off x="1281625" y="960000"/>
            <a:ext cx="13713388" cy="1003200"/>
          </a:xfrm>
          <a:prstGeom prst="rect">
            <a:avLst/>
          </a:prstGeom>
        </p:spPr>
        <p:txBody>
          <a:bodyPr spcFirstLastPara="1" wrap="square" lIns="121998" tIns="121998" rIns="121998" bIns="12199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549509861"/>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419598" y="407734"/>
            <a:ext cx="15437174" cy="8328533"/>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92" name="Google Shape;92;p6"/>
          <p:cNvSpPr txBox="1">
            <a:spLocks noGrp="1"/>
          </p:cNvSpPr>
          <p:nvPr>
            <p:ph type="title"/>
          </p:nvPr>
        </p:nvSpPr>
        <p:spPr>
          <a:xfrm>
            <a:off x="1281625" y="960000"/>
            <a:ext cx="13713388" cy="1003200"/>
          </a:xfrm>
          <a:prstGeom prst="rect">
            <a:avLst/>
          </a:prstGeom>
        </p:spPr>
        <p:txBody>
          <a:bodyPr spcFirstLastPara="1" wrap="square" lIns="121998" tIns="121998" rIns="121998" bIns="12199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77931813"/>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419598" y="407734"/>
            <a:ext cx="15437174" cy="8328533"/>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98" name="Google Shape;98;p7"/>
          <p:cNvSpPr txBox="1">
            <a:spLocks noGrp="1"/>
          </p:cNvSpPr>
          <p:nvPr>
            <p:ph type="title"/>
          </p:nvPr>
        </p:nvSpPr>
        <p:spPr>
          <a:xfrm>
            <a:off x="1281625" y="960000"/>
            <a:ext cx="13713388" cy="1003200"/>
          </a:xfrm>
          <a:prstGeom prst="rect">
            <a:avLst/>
          </a:prstGeom>
        </p:spPr>
        <p:txBody>
          <a:bodyPr spcFirstLastPara="1" wrap="square" lIns="121998" tIns="121998" rIns="121998" bIns="12199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8513328" y="4804023"/>
            <a:ext cx="6481819" cy="12480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100" name="Google Shape;100;p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8513150" y="3926156"/>
            <a:ext cx="6481819" cy="8778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354403398"/>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419734" y="379646"/>
            <a:ext cx="15437162" cy="8384711"/>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130" name="Google Shape;130;p8"/>
          <p:cNvSpPr txBox="1">
            <a:spLocks noGrp="1"/>
          </p:cNvSpPr>
          <p:nvPr>
            <p:ph type="title"/>
          </p:nvPr>
        </p:nvSpPr>
        <p:spPr>
          <a:xfrm>
            <a:off x="4493875" y="2323734"/>
            <a:ext cx="7942871" cy="4496533"/>
          </a:xfrm>
          <a:prstGeom prst="rect">
            <a:avLst/>
          </a:prstGeom>
        </p:spPr>
        <p:txBody>
          <a:bodyPr spcFirstLastPara="1" wrap="square" lIns="121998" tIns="121998" rIns="121998" bIns="121998" anchor="ctr" anchorCtr="0">
            <a:noAutofit/>
          </a:bodyPr>
          <a:lstStyle>
            <a:lvl1pPr lvl="0" algn="ctr">
              <a:lnSpc>
                <a:spcPct val="80000"/>
              </a:lnSpc>
              <a:spcBef>
                <a:spcPts val="0"/>
              </a:spcBef>
              <a:spcAft>
                <a:spcPts val="0"/>
              </a:spcAft>
              <a:buSzPts val="4800"/>
              <a:buNone/>
              <a:defRPr sz="12800"/>
            </a:lvl1pPr>
            <a:lvl2pPr lvl="1">
              <a:spcBef>
                <a:spcPts val="0"/>
              </a:spcBef>
              <a:spcAft>
                <a:spcPts val="0"/>
              </a:spcAft>
              <a:buSzPts val="4800"/>
              <a:buNone/>
              <a:defRPr sz="8500"/>
            </a:lvl2pPr>
            <a:lvl3pPr lvl="2">
              <a:spcBef>
                <a:spcPts val="0"/>
              </a:spcBef>
              <a:spcAft>
                <a:spcPts val="0"/>
              </a:spcAft>
              <a:buSzPts val="4800"/>
              <a:buNone/>
              <a:defRPr sz="8500"/>
            </a:lvl3pPr>
            <a:lvl4pPr lvl="3">
              <a:spcBef>
                <a:spcPts val="0"/>
              </a:spcBef>
              <a:spcAft>
                <a:spcPts val="0"/>
              </a:spcAft>
              <a:buSzPts val="4800"/>
              <a:buNone/>
              <a:defRPr sz="8500"/>
            </a:lvl4pPr>
            <a:lvl5pPr lvl="4">
              <a:spcBef>
                <a:spcPts val="0"/>
              </a:spcBef>
              <a:spcAft>
                <a:spcPts val="0"/>
              </a:spcAft>
              <a:buSzPts val="4800"/>
              <a:buNone/>
              <a:defRPr sz="8500"/>
            </a:lvl5pPr>
            <a:lvl6pPr lvl="5">
              <a:spcBef>
                <a:spcPts val="0"/>
              </a:spcBef>
              <a:spcAft>
                <a:spcPts val="0"/>
              </a:spcAft>
              <a:buSzPts val="4800"/>
              <a:buNone/>
              <a:defRPr sz="8500"/>
            </a:lvl6pPr>
            <a:lvl7pPr lvl="6">
              <a:spcBef>
                <a:spcPts val="0"/>
              </a:spcBef>
              <a:spcAft>
                <a:spcPts val="0"/>
              </a:spcAft>
              <a:buSzPts val="4800"/>
              <a:buNone/>
              <a:defRPr sz="8500"/>
            </a:lvl7pPr>
            <a:lvl8pPr lvl="7">
              <a:spcBef>
                <a:spcPts val="0"/>
              </a:spcBef>
              <a:spcAft>
                <a:spcPts val="0"/>
              </a:spcAft>
              <a:buSzPts val="4800"/>
              <a:buNone/>
              <a:defRPr sz="8500"/>
            </a:lvl8pPr>
            <a:lvl9pPr lvl="8">
              <a:spcBef>
                <a:spcPts val="0"/>
              </a:spcBef>
              <a:spcAft>
                <a:spcPts val="0"/>
              </a:spcAft>
              <a:buSzPts val="4800"/>
              <a:buNone/>
              <a:defRPr sz="8500"/>
            </a:lvl9pPr>
          </a:lstStyle>
          <a:p>
            <a:endParaRPr/>
          </a:p>
        </p:txBody>
      </p:sp>
    </p:spTree>
    <p:extLst>
      <p:ext uri="{BB962C8B-B14F-4D97-AF65-F5344CB8AC3E}">
        <p14:creationId xmlns:p14="http://schemas.microsoft.com/office/powerpoint/2010/main" val="1017240447"/>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419734" y="379646"/>
            <a:ext cx="15437162" cy="8384711"/>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159" name="Google Shape;159;p9"/>
          <p:cNvSpPr txBox="1">
            <a:spLocks noGrp="1"/>
          </p:cNvSpPr>
          <p:nvPr>
            <p:ph type="title"/>
          </p:nvPr>
        </p:nvSpPr>
        <p:spPr>
          <a:xfrm>
            <a:off x="4584657" y="2776289"/>
            <a:ext cx="7761308" cy="2652267"/>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3600"/>
              <a:buNone/>
              <a:defRPr sz="171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160" name="Google Shape;160;p9"/>
          <p:cNvSpPr txBox="1">
            <a:spLocks noGrp="1"/>
          </p:cNvSpPr>
          <p:nvPr>
            <p:ph type="subTitle" idx="1"/>
          </p:nvPr>
        </p:nvSpPr>
        <p:spPr>
          <a:xfrm>
            <a:off x="4584657" y="5489312"/>
            <a:ext cx="7761308" cy="878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1706640592"/>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2012080" y="1182073"/>
            <a:ext cx="12252476" cy="6779825"/>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171" name="Google Shape;171;p10"/>
          <p:cNvSpPr txBox="1">
            <a:spLocks noGrp="1"/>
          </p:cNvSpPr>
          <p:nvPr>
            <p:ph type="title"/>
          </p:nvPr>
        </p:nvSpPr>
        <p:spPr>
          <a:xfrm>
            <a:off x="1281625" y="2566934"/>
            <a:ext cx="7583482" cy="4010133"/>
          </a:xfrm>
          <a:prstGeom prst="rect">
            <a:avLst/>
          </a:prstGeom>
        </p:spPr>
        <p:txBody>
          <a:bodyPr spcFirstLastPara="1" wrap="square" lIns="121998" tIns="121998" rIns="121998" bIns="121998" anchor="ctr" anchorCtr="0">
            <a:noAutofit/>
          </a:bodyPr>
          <a:lstStyle>
            <a:lvl1pPr lvl="0" rtl="0">
              <a:spcBef>
                <a:spcPts val="0"/>
              </a:spcBef>
              <a:spcAft>
                <a:spcPts val="0"/>
              </a:spcAft>
              <a:buClr>
                <a:schemeClr val="lt1"/>
              </a:buClr>
              <a:buSzPts val="5300"/>
              <a:buNone/>
              <a:defRPr sz="9400">
                <a:solidFill>
                  <a:schemeClr val="lt1"/>
                </a:solidFill>
              </a:defRPr>
            </a:lvl1pPr>
            <a:lvl2pPr lvl="1" rtl="0">
              <a:spcBef>
                <a:spcPts val="0"/>
              </a:spcBef>
              <a:spcAft>
                <a:spcPts val="0"/>
              </a:spcAft>
              <a:buClr>
                <a:schemeClr val="lt1"/>
              </a:buClr>
              <a:buSzPts val="5300"/>
              <a:buNone/>
              <a:defRPr sz="9400">
                <a:solidFill>
                  <a:schemeClr val="lt1"/>
                </a:solidFill>
              </a:defRPr>
            </a:lvl2pPr>
            <a:lvl3pPr lvl="2" rtl="0">
              <a:spcBef>
                <a:spcPts val="0"/>
              </a:spcBef>
              <a:spcAft>
                <a:spcPts val="0"/>
              </a:spcAft>
              <a:buClr>
                <a:schemeClr val="lt1"/>
              </a:buClr>
              <a:buSzPts val="5300"/>
              <a:buNone/>
              <a:defRPr sz="9400">
                <a:solidFill>
                  <a:schemeClr val="lt1"/>
                </a:solidFill>
              </a:defRPr>
            </a:lvl3pPr>
            <a:lvl4pPr lvl="3" rtl="0">
              <a:spcBef>
                <a:spcPts val="0"/>
              </a:spcBef>
              <a:spcAft>
                <a:spcPts val="0"/>
              </a:spcAft>
              <a:buClr>
                <a:schemeClr val="lt1"/>
              </a:buClr>
              <a:buSzPts val="5300"/>
              <a:buNone/>
              <a:defRPr sz="9400">
                <a:solidFill>
                  <a:schemeClr val="lt1"/>
                </a:solidFill>
              </a:defRPr>
            </a:lvl4pPr>
            <a:lvl5pPr lvl="4" rtl="0">
              <a:spcBef>
                <a:spcPts val="0"/>
              </a:spcBef>
              <a:spcAft>
                <a:spcPts val="0"/>
              </a:spcAft>
              <a:buClr>
                <a:schemeClr val="lt1"/>
              </a:buClr>
              <a:buSzPts val="5300"/>
              <a:buNone/>
              <a:defRPr sz="9400">
                <a:solidFill>
                  <a:schemeClr val="lt1"/>
                </a:solidFill>
              </a:defRPr>
            </a:lvl5pPr>
            <a:lvl6pPr lvl="5" rtl="0">
              <a:spcBef>
                <a:spcPts val="0"/>
              </a:spcBef>
              <a:spcAft>
                <a:spcPts val="0"/>
              </a:spcAft>
              <a:buClr>
                <a:schemeClr val="lt1"/>
              </a:buClr>
              <a:buSzPts val="5300"/>
              <a:buNone/>
              <a:defRPr sz="9400">
                <a:solidFill>
                  <a:schemeClr val="lt1"/>
                </a:solidFill>
              </a:defRPr>
            </a:lvl6pPr>
            <a:lvl7pPr lvl="6" rtl="0">
              <a:spcBef>
                <a:spcPts val="0"/>
              </a:spcBef>
              <a:spcAft>
                <a:spcPts val="0"/>
              </a:spcAft>
              <a:buClr>
                <a:schemeClr val="lt1"/>
              </a:buClr>
              <a:buSzPts val="5300"/>
              <a:buNone/>
              <a:defRPr sz="9400">
                <a:solidFill>
                  <a:schemeClr val="lt1"/>
                </a:solidFill>
              </a:defRPr>
            </a:lvl7pPr>
            <a:lvl8pPr lvl="7" rtl="0">
              <a:spcBef>
                <a:spcPts val="0"/>
              </a:spcBef>
              <a:spcAft>
                <a:spcPts val="0"/>
              </a:spcAft>
              <a:buClr>
                <a:schemeClr val="lt1"/>
              </a:buClr>
              <a:buSzPts val="5300"/>
              <a:buNone/>
              <a:defRPr sz="9400">
                <a:solidFill>
                  <a:schemeClr val="lt1"/>
                </a:solidFill>
              </a:defRPr>
            </a:lvl8pPr>
            <a:lvl9pPr lvl="8" rtl="0">
              <a:spcBef>
                <a:spcPts val="0"/>
              </a:spcBef>
              <a:spcAft>
                <a:spcPts val="0"/>
              </a:spcAft>
              <a:buClr>
                <a:schemeClr val="lt1"/>
              </a:buClr>
              <a:buSzPts val="5300"/>
              <a:buNone/>
              <a:defRPr sz="9400">
                <a:solidFill>
                  <a:schemeClr val="lt1"/>
                </a:solidFill>
              </a:defRPr>
            </a:lvl9pPr>
          </a:lstStyle>
          <a:p>
            <a:endParaRPr/>
          </a:p>
        </p:txBody>
      </p:sp>
    </p:spTree>
    <p:extLst>
      <p:ext uri="{BB962C8B-B14F-4D97-AF65-F5344CB8AC3E}">
        <p14:creationId xmlns:p14="http://schemas.microsoft.com/office/powerpoint/2010/main" val="1748149246"/>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419734" y="379646"/>
            <a:ext cx="15437162" cy="8384711"/>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200" name="Google Shape;200;p11"/>
          <p:cNvSpPr txBox="1">
            <a:spLocks noGrp="1"/>
          </p:cNvSpPr>
          <p:nvPr>
            <p:ph type="title" hasCustomPrompt="1"/>
          </p:nvPr>
        </p:nvSpPr>
        <p:spPr>
          <a:xfrm>
            <a:off x="3019472" y="2770623"/>
            <a:ext cx="11705509" cy="2686400"/>
          </a:xfrm>
          <a:prstGeom prst="rect">
            <a:avLst/>
          </a:prstGeom>
        </p:spPr>
        <p:txBody>
          <a:bodyPr spcFirstLastPara="1" wrap="square" lIns="121998" tIns="121998" rIns="121998" bIns="121998" anchor="b" anchorCtr="0">
            <a:noAutofit/>
          </a:bodyPr>
          <a:lstStyle>
            <a:lvl1pPr lvl="0" algn="ctr">
              <a:spcBef>
                <a:spcPts val="0"/>
              </a:spcBef>
              <a:spcAft>
                <a:spcPts val="0"/>
              </a:spcAft>
              <a:buSzPts val="9600"/>
              <a:buNone/>
              <a:defRPr sz="17100"/>
            </a:lvl1pPr>
            <a:lvl2pPr lvl="1" algn="ctr">
              <a:spcBef>
                <a:spcPts val="0"/>
              </a:spcBef>
              <a:spcAft>
                <a:spcPts val="0"/>
              </a:spcAft>
              <a:buSzPts val="9600"/>
              <a:buNone/>
              <a:defRPr sz="17100"/>
            </a:lvl2pPr>
            <a:lvl3pPr lvl="2" algn="ctr">
              <a:spcBef>
                <a:spcPts val="0"/>
              </a:spcBef>
              <a:spcAft>
                <a:spcPts val="0"/>
              </a:spcAft>
              <a:buSzPts val="9600"/>
              <a:buNone/>
              <a:defRPr sz="17100"/>
            </a:lvl3pPr>
            <a:lvl4pPr lvl="3" algn="ctr">
              <a:spcBef>
                <a:spcPts val="0"/>
              </a:spcBef>
              <a:spcAft>
                <a:spcPts val="0"/>
              </a:spcAft>
              <a:buSzPts val="9600"/>
              <a:buNone/>
              <a:defRPr sz="17100"/>
            </a:lvl4pPr>
            <a:lvl5pPr lvl="4" algn="ctr">
              <a:spcBef>
                <a:spcPts val="0"/>
              </a:spcBef>
              <a:spcAft>
                <a:spcPts val="0"/>
              </a:spcAft>
              <a:buSzPts val="9600"/>
              <a:buNone/>
              <a:defRPr sz="17100"/>
            </a:lvl5pPr>
            <a:lvl6pPr lvl="5" algn="ctr">
              <a:spcBef>
                <a:spcPts val="0"/>
              </a:spcBef>
              <a:spcAft>
                <a:spcPts val="0"/>
              </a:spcAft>
              <a:buSzPts val="9600"/>
              <a:buNone/>
              <a:defRPr sz="17100"/>
            </a:lvl6pPr>
            <a:lvl7pPr lvl="6" algn="ctr">
              <a:spcBef>
                <a:spcPts val="0"/>
              </a:spcBef>
              <a:spcAft>
                <a:spcPts val="0"/>
              </a:spcAft>
              <a:buSzPts val="9600"/>
              <a:buNone/>
              <a:defRPr sz="17100"/>
            </a:lvl7pPr>
            <a:lvl8pPr lvl="7" algn="ctr">
              <a:spcBef>
                <a:spcPts val="0"/>
              </a:spcBef>
              <a:spcAft>
                <a:spcPts val="0"/>
              </a:spcAft>
              <a:buSzPts val="9600"/>
              <a:buNone/>
              <a:defRPr sz="17100"/>
            </a:lvl8pPr>
            <a:lvl9pPr lvl="8" algn="ctr">
              <a:spcBef>
                <a:spcPts val="0"/>
              </a:spcBef>
              <a:spcAft>
                <a:spcPts val="0"/>
              </a:spcAft>
              <a:buSzPts val="9600"/>
              <a:buNone/>
              <a:defRPr sz="17100"/>
            </a:lvl9pPr>
          </a:lstStyle>
          <a:p>
            <a:r>
              <a:t>xx%</a:t>
            </a:r>
          </a:p>
        </p:txBody>
      </p:sp>
      <p:sp>
        <p:nvSpPr>
          <p:cNvPr id="201" name="Google Shape;201;p11"/>
          <p:cNvSpPr txBox="1">
            <a:spLocks noGrp="1"/>
          </p:cNvSpPr>
          <p:nvPr>
            <p:ph type="subTitle" idx="1"/>
          </p:nvPr>
        </p:nvSpPr>
        <p:spPr>
          <a:xfrm>
            <a:off x="3019472" y="5697867"/>
            <a:ext cx="11705509" cy="8496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2846"/>
              </a:spcBef>
              <a:spcAft>
                <a:spcPts val="0"/>
              </a:spcAft>
              <a:buSzPts val="1600"/>
              <a:buNone/>
              <a:defRPr sz="2800"/>
            </a:lvl2pPr>
            <a:lvl3pPr lvl="2" algn="ctr" rtl="0">
              <a:lnSpc>
                <a:spcPct val="100000"/>
              </a:lnSpc>
              <a:spcBef>
                <a:spcPts val="2846"/>
              </a:spcBef>
              <a:spcAft>
                <a:spcPts val="0"/>
              </a:spcAft>
              <a:buSzPts val="1600"/>
              <a:buNone/>
              <a:defRPr sz="2800"/>
            </a:lvl3pPr>
            <a:lvl4pPr lvl="3" algn="ctr" rtl="0">
              <a:lnSpc>
                <a:spcPct val="100000"/>
              </a:lnSpc>
              <a:spcBef>
                <a:spcPts val="2846"/>
              </a:spcBef>
              <a:spcAft>
                <a:spcPts val="0"/>
              </a:spcAft>
              <a:buSzPts val="1600"/>
              <a:buNone/>
              <a:defRPr sz="2800"/>
            </a:lvl4pPr>
            <a:lvl5pPr lvl="4" algn="ctr" rtl="0">
              <a:lnSpc>
                <a:spcPct val="100000"/>
              </a:lnSpc>
              <a:spcBef>
                <a:spcPts val="2846"/>
              </a:spcBef>
              <a:spcAft>
                <a:spcPts val="0"/>
              </a:spcAft>
              <a:buSzPts val="1600"/>
              <a:buNone/>
              <a:defRPr sz="2800"/>
            </a:lvl5pPr>
            <a:lvl6pPr lvl="5" algn="ctr" rtl="0">
              <a:lnSpc>
                <a:spcPct val="100000"/>
              </a:lnSpc>
              <a:spcBef>
                <a:spcPts val="2846"/>
              </a:spcBef>
              <a:spcAft>
                <a:spcPts val="0"/>
              </a:spcAft>
              <a:buSzPts val="1600"/>
              <a:buNone/>
              <a:defRPr sz="2800"/>
            </a:lvl6pPr>
            <a:lvl7pPr lvl="6" algn="ctr" rtl="0">
              <a:lnSpc>
                <a:spcPct val="100000"/>
              </a:lnSpc>
              <a:spcBef>
                <a:spcPts val="2846"/>
              </a:spcBef>
              <a:spcAft>
                <a:spcPts val="0"/>
              </a:spcAft>
              <a:buSzPts val="1600"/>
              <a:buNone/>
              <a:defRPr sz="2800"/>
            </a:lvl7pPr>
            <a:lvl8pPr lvl="7" algn="ctr" rtl="0">
              <a:lnSpc>
                <a:spcPct val="100000"/>
              </a:lnSpc>
              <a:spcBef>
                <a:spcPts val="2846"/>
              </a:spcBef>
              <a:spcAft>
                <a:spcPts val="0"/>
              </a:spcAft>
              <a:buSzPts val="1600"/>
              <a:buNone/>
              <a:defRPr sz="2800"/>
            </a:lvl8pPr>
            <a:lvl9pPr lvl="8" algn="ctr" rtl="0">
              <a:lnSpc>
                <a:spcPct val="100000"/>
              </a:lnSpc>
              <a:spcBef>
                <a:spcPts val="2846"/>
              </a:spcBef>
              <a:spcAft>
                <a:spcPts val="2846"/>
              </a:spcAft>
              <a:buSzPts val="1600"/>
              <a:buNone/>
              <a:defRPr sz="2800"/>
            </a:lvl9pPr>
          </a:lstStyle>
          <a:p>
            <a:endParaRPr/>
          </a:p>
        </p:txBody>
      </p:sp>
    </p:spTree>
    <p:extLst>
      <p:ext uri="{BB962C8B-B14F-4D97-AF65-F5344CB8AC3E}">
        <p14:creationId xmlns:p14="http://schemas.microsoft.com/office/powerpoint/2010/main" val="3981391829"/>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05315289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419735" y="379661"/>
            <a:ext cx="15437162" cy="8384711"/>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68" name="Google Shape;68;p3"/>
          <p:cNvSpPr txBox="1">
            <a:spLocks noGrp="1"/>
          </p:cNvSpPr>
          <p:nvPr>
            <p:ph type="title"/>
          </p:nvPr>
        </p:nvSpPr>
        <p:spPr>
          <a:xfrm>
            <a:off x="4584636" y="4459580"/>
            <a:ext cx="7761308" cy="1496533"/>
          </a:xfrm>
          <a:prstGeom prst="rect">
            <a:avLst/>
          </a:prstGeom>
        </p:spPr>
        <p:txBody>
          <a:bodyPr spcFirstLastPara="1" wrap="square" lIns="121820" tIns="121820" rIns="121820" bIns="121820" anchor="ctr" anchorCtr="0">
            <a:noAutofit/>
          </a:bodyPr>
          <a:lstStyle>
            <a:lvl1pPr lvl="0" algn="ctr">
              <a:spcBef>
                <a:spcPts val="0"/>
              </a:spcBef>
              <a:spcAft>
                <a:spcPts val="0"/>
              </a:spcAft>
              <a:buSzPts val="3600"/>
              <a:buNone/>
              <a:defRPr sz="9300" b="1"/>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69" name="Google Shape;69;p3"/>
          <p:cNvSpPr txBox="1">
            <a:spLocks noGrp="1"/>
          </p:cNvSpPr>
          <p:nvPr>
            <p:ph type="title" idx="2" hasCustomPrompt="1"/>
          </p:nvPr>
        </p:nvSpPr>
        <p:spPr>
          <a:xfrm>
            <a:off x="5660955" y="1947845"/>
            <a:ext cx="5608712" cy="2969600"/>
          </a:xfrm>
          <a:prstGeom prst="rect">
            <a:avLst/>
          </a:prstGeom>
        </p:spPr>
        <p:txBody>
          <a:bodyPr spcFirstLastPara="1" wrap="square" lIns="121820" tIns="121820" rIns="121820" bIns="121820" anchor="b"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70" name="Google Shape;70;p3"/>
          <p:cNvSpPr txBox="1">
            <a:spLocks noGrp="1"/>
          </p:cNvSpPr>
          <p:nvPr>
            <p:ph type="subTitle" idx="1"/>
          </p:nvPr>
        </p:nvSpPr>
        <p:spPr>
          <a:xfrm>
            <a:off x="4584636" y="6339625"/>
            <a:ext cx="7761308" cy="7882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1540359738"/>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419734" y="379646"/>
            <a:ext cx="15437162" cy="8384711"/>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231" name="Google Shape;231;p13"/>
          <p:cNvSpPr txBox="1">
            <a:spLocks noGrp="1"/>
          </p:cNvSpPr>
          <p:nvPr>
            <p:ph type="title"/>
          </p:nvPr>
        </p:nvSpPr>
        <p:spPr>
          <a:xfrm>
            <a:off x="4390778" y="5922068"/>
            <a:ext cx="8594898" cy="945600"/>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32" name="Google Shape;232;p13"/>
          <p:cNvSpPr txBox="1">
            <a:spLocks noGrp="1"/>
          </p:cNvSpPr>
          <p:nvPr>
            <p:ph type="subTitle" idx="1"/>
          </p:nvPr>
        </p:nvSpPr>
        <p:spPr>
          <a:xfrm>
            <a:off x="4390590" y="2276335"/>
            <a:ext cx="8594898" cy="3489600"/>
          </a:xfrm>
          <a:prstGeom prst="rect">
            <a:avLst/>
          </a:prstGeom>
        </p:spPr>
        <p:txBody>
          <a:bodyPr spcFirstLastPara="1" wrap="square" lIns="121998" tIns="121998" rIns="121998" bIns="121998" anchor="ctr" anchorCtr="0">
            <a:noAutofit/>
          </a:bodyPr>
          <a:lstStyle>
            <a:lvl1pPr lvl="0" algn="ctr" rtl="0">
              <a:lnSpc>
                <a:spcPct val="100000"/>
              </a:lnSpc>
              <a:spcBef>
                <a:spcPts val="0"/>
              </a:spcBef>
              <a:spcAft>
                <a:spcPts val="0"/>
              </a:spcAft>
              <a:buSzPts val="1400"/>
              <a:buNone/>
              <a:defRPr sz="43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1596912541"/>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419734" y="379646"/>
            <a:ext cx="15437162" cy="8384711"/>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262" name="Google Shape;262;p14"/>
          <p:cNvSpPr txBox="1">
            <a:spLocks noGrp="1"/>
          </p:cNvSpPr>
          <p:nvPr>
            <p:ph type="title"/>
          </p:nvPr>
        </p:nvSpPr>
        <p:spPr>
          <a:xfrm>
            <a:off x="3353964" y="3165046"/>
            <a:ext cx="7761308" cy="14965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3600"/>
              <a:buNone/>
              <a:defRPr sz="9400" b="1"/>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63" name="Google Shape;263;p14"/>
          <p:cNvSpPr txBox="1">
            <a:spLocks noGrp="1"/>
          </p:cNvSpPr>
          <p:nvPr>
            <p:ph type="title" idx="2" hasCustomPrompt="1"/>
          </p:nvPr>
        </p:nvSpPr>
        <p:spPr>
          <a:xfrm>
            <a:off x="11184181" y="3165067"/>
            <a:ext cx="3237171" cy="2689600"/>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6000"/>
              <a:buNone/>
              <a:defRPr sz="19600">
                <a:solidFill>
                  <a:schemeClr val="accent1"/>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64" name="Google Shape;264;p14"/>
          <p:cNvSpPr txBox="1">
            <a:spLocks noGrp="1"/>
          </p:cNvSpPr>
          <p:nvPr>
            <p:ph type="subTitle" idx="1"/>
          </p:nvPr>
        </p:nvSpPr>
        <p:spPr>
          <a:xfrm>
            <a:off x="3353964" y="5045089"/>
            <a:ext cx="7761308" cy="7882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4282511449"/>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419598" y="407734"/>
            <a:ext cx="15437174" cy="8328533"/>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269" name="Google Shape;269;p15"/>
          <p:cNvSpPr txBox="1">
            <a:spLocks noGrp="1"/>
          </p:cNvSpPr>
          <p:nvPr>
            <p:ph type="title"/>
          </p:nvPr>
        </p:nvSpPr>
        <p:spPr>
          <a:xfrm>
            <a:off x="2780949" y="5386956"/>
            <a:ext cx="4158873"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0" name="Google Shape;270;p15"/>
          <p:cNvSpPr txBox="1">
            <a:spLocks noGrp="1"/>
          </p:cNvSpPr>
          <p:nvPr>
            <p:ph type="subTitle" idx="1"/>
          </p:nvPr>
        </p:nvSpPr>
        <p:spPr>
          <a:xfrm>
            <a:off x="2780949" y="6294231"/>
            <a:ext cx="4158873" cy="11802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1" name="Google Shape;271;p15"/>
          <p:cNvSpPr txBox="1">
            <a:spLocks noGrp="1"/>
          </p:cNvSpPr>
          <p:nvPr>
            <p:ph type="title" idx="2"/>
          </p:nvPr>
        </p:nvSpPr>
        <p:spPr>
          <a:xfrm>
            <a:off x="9336816" y="5386956"/>
            <a:ext cx="4158873"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2" name="Google Shape;272;p15"/>
          <p:cNvSpPr txBox="1">
            <a:spLocks noGrp="1"/>
          </p:cNvSpPr>
          <p:nvPr>
            <p:ph type="subTitle" idx="3"/>
          </p:nvPr>
        </p:nvSpPr>
        <p:spPr>
          <a:xfrm>
            <a:off x="9336816" y="6294231"/>
            <a:ext cx="4158873" cy="11802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4" name="Google Shape;274;p15"/>
          <p:cNvSpPr txBox="1">
            <a:spLocks noGrp="1"/>
          </p:cNvSpPr>
          <p:nvPr>
            <p:ph type="title" idx="4" hasCustomPrompt="1"/>
          </p:nvPr>
        </p:nvSpPr>
        <p:spPr>
          <a:xfrm>
            <a:off x="9797667" y="2584977"/>
            <a:ext cx="3237171" cy="2689600"/>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75" name="Google Shape;275;p15"/>
          <p:cNvSpPr txBox="1">
            <a:spLocks noGrp="1"/>
          </p:cNvSpPr>
          <p:nvPr>
            <p:ph type="title" idx="5" hasCustomPrompt="1"/>
          </p:nvPr>
        </p:nvSpPr>
        <p:spPr>
          <a:xfrm>
            <a:off x="3241800" y="2584977"/>
            <a:ext cx="3237171" cy="2689600"/>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Tree>
    <p:extLst>
      <p:ext uri="{BB962C8B-B14F-4D97-AF65-F5344CB8AC3E}">
        <p14:creationId xmlns:p14="http://schemas.microsoft.com/office/powerpoint/2010/main" val="2535786072"/>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419598" y="407734"/>
            <a:ext cx="15437174" cy="8328533"/>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289" name="Google Shape;289;p17"/>
          <p:cNvSpPr txBox="1">
            <a:spLocks noGrp="1"/>
          </p:cNvSpPr>
          <p:nvPr>
            <p:ph type="title"/>
          </p:nvPr>
        </p:nvSpPr>
        <p:spPr>
          <a:xfrm>
            <a:off x="1281625" y="960000"/>
            <a:ext cx="13713388" cy="1003200"/>
          </a:xfrm>
          <a:prstGeom prst="rect">
            <a:avLst/>
          </a:prstGeom>
        </p:spPr>
        <p:txBody>
          <a:bodyPr spcFirstLastPara="1" wrap="square" lIns="121998" tIns="121998" rIns="121998" bIns="12199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1281625" y="6414868"/>
            <a:ext cx="4158873"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1" name="Google Shape;291;p17"/>
          <p:cNvSpPr txBox="1">
            <a:spLocks noGrp="1"/>
          </p:cNvSpPr>
          <p:nvPr>
            <p:ph type="subTitle" idx="1"/>
          </p:nvPr>
        </p:nvSpPr>
        <p:spPr>
          <a:xfrm>
            <a:off x="1210096" y="7322133"/>
            <a:ext cx="4256597" cy="8618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2" name="Google Shape;292;p17"/>
          <p:cNvSpPr txBox="1">
            <a:spLocks noGrp="1"/>
          </p:cNvSpPr>
          <p:nvPr>
            <p:ph type="title" idx="3"/>
          </p:nvPr>
        </p:nvSpPr>
        <p:spPr>
          <a:xfrm>
            <a:off x="6058883" y="6414868"/>
            <a:ext cx="4158873"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3" name="Google Shape;293;p17"/>
          <p:cNvSpPr txBox="1">
            <a:spLocks noGrp="1"/>
          </p:cNvSpPr>
          <p:nvPr>
            <p:ph type="subTitle" idx="4"/>
          </p:nvPr>
        </p:nvSpPr>
        <p:spPr>
          <a:xfrm>
            <a:off x="5941126" y="7322133"/>
            <a:ext cx="4256597" cy="8618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4" name="Google Shape;294;p17"/>
          <p:cNvSpPr txBox="1">
            <a:spLocks noGrp="1"/>
          </p:cNvSpPr>
          <p:nvPr>
            <p:ph type="title" idx="5"/>
          </p:nvPr>
        </p:nvSpPr>
        <p:spPr>
          <a:xfrm>
            <a:off x="10836140" y="6414868"/>
            <a:ext cx="4158873"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5" name="Google Shape;295;p17"/>
          <p:cNvSpPr txBox="1">
            <a:spLocks noGrp="1"/>
          </p:cNvSpPr>
          <p:nvPr>
            <p:ph type="subTitle" idx="6"/>
          </p:nvPr>
        </p:nvSpPr>
        <p:spPr>
          <a:xfrm>
            <a:off x="10792286" y="7322133"/>
            <a:ext cx="4256597" cy="8618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296" name="Google Shape;296;p1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77317458"/>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419598" y="407734"/>
            <a:ext cx="15437174" cy="8328533"/>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301" name="Google Shape;301;p18"/>
          <p:cNvSpPr txBox="1">
            <a:spLocks noGrp="1"/>
          </p:cNvSpPr>
          <p:nvPr>
            <p:ph type="title"/>
          </p:nvPr>
        </p:nvSpPr>
        <p:spPr>
          <a:xfrm>
            <a:off x="1281625" y="3472178"/>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2" name="Google Shape;302;p18"/>
          <p:cNvSpPr txBox="1">
            <a:spLocks noGrp="1"/>
          </p:cNvSpPr>
          <p:nvPr>
            <p:ph type="subTitle" idx="1"/>
          </p:nvPr>
        </p:nvSpPr>
        <p:spPr>
          <a:xfrm>
            <a:off x="1281625" y="4514889"/>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303" name="Google Shape;303;p18"/>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4970391" y="3472178"/>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5" name="Google Shape;305;p18"/>
          <p:cNvSpPr txBox="1">
            <a:spLocks noGrp="1"/>
          </p:cNvSpPr>
          <p:nvPr>
            <p:ph type="subTitle" idx="3"/>
          </p:nvPr>
        </p:nvSpPr>
        <p:spPr>
          <a:xfrm>
            <a:off x="4970391" y="4514889"/>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6" name="Google Shape;306;p18"/>
          <p:cNvSpPr txBox="1">
            <a:spLocks noGrp="1"/>
          </p:cNvSpPr>
          <p:nvPr>
            <p:ph type="title" idx="4"/>
          </p:nvPr>
        </p:nvSpPr>
        <p:spPr>
          <a:xfrm>
            <a:off x="8659157" y="3472178"/>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7" name="Google Shape;307;p18"/>
          <p:cNvSpPr txBox="1">
            <a:spLocks noGrp="1"/>
          </p:cNvSpPr>
          <p:nvPr>
            <p:ph type="subTitle" idx="5"/>
          </p:nvPr>
        </p:nvSpPr>
        <p:spPr>
          <a:xfrm>
            <a:off x="8659157" y="4514889"/>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8" name="Google Shape;308;p18"/>
          <p:cNvSpPr txBox="1">
            <a:spLocks noGrp="1"/>
          </p:cNvSpPr>
          <p:nvPr>
            <p:ph type="title" idx="6"/>
          </p:nvPr>
        </p:nvSpPr>
        <p:spPr>
          <a:xfrm>
            <a:off x="12347923" y="3472178"/>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9" name="Google Shape;309;p18"/>
          <p:cNvSpPr txBox="1">
            <a:spLocks noGrp="1"/>
          </p:cNvSpPr>
          <p:nvPr>
            <p:ph type="subTitle" idx="7"/>
          </p:nvPr>
        </p:nvSpPr>
        <p:spPr>
          <a:xfrm>
            <a:off x="12347923" y="4514889"/>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0" name="Google Shape;310;p18"/>
          <p:cNvSpPr txBox="1">
            <a:spLocks noGrp="1"/>
          </p:cNvSpPr>
          <p:nvPr>
            <p:ph type="title" idx="8"/>
          </p:nvPr>
        </p:nvSpPr>
        <p:spPr>
          <a:xfrm>
            <a:off x="1281625" y="6518890"/>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1" name="Google Shape;311;p18"/>
          <p:cNvSpPr txBox="1">
            <a:spLocks noGrp="1"/>
          </p:cNvSpPr>
          <p:nvPr>
            <p:ph type="subTitle" idx="9"/>
          </p:nvPr>
        </p:nvSpPr>
        <p:spPr>
          <a:xfrm>
            <a:off x="1281625" y="7561600"/>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2" name="Google Shape;312;p18"/>
          <p:cNvSpPr txBox="1">
            <a:spLocks noGrp="1"/>
          </p:cNvSpPr>
          <p:nvPr>
            <p:ph type="title" idx="13"/>
          </p:nvPr>
        </p:nvSpPr>
        <p:spPr>
          <a:xfrm>
            <a:off x="4970391" y="6518890"/>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3" name="Google Shape;313;p18"/>
          <p:cNvSpPr txBox="1">
            <a:spLocks noGrp="1"/>
          </p:cNvSpPr>
          <p:nvPr>
            <p:ph type="subTitle" idx="14"/>
          </p:nvPr>
        </p:nvSpPr>
        <p:spPr>
          <a:xfrm>
            <a:off x="4970391" y="7561600"/>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4" name="Google Shape;314;p18"/>
          <p:cNvSpPr txBox="1">
            <a:spLocks noGrp="1"/>
          </p:cNvSpPr>
          <p:nvPr>
            <p:ph type="title" idx="15"/>
          </p:nvPr>
        </p:nvSpPr>
        <p:spPr>
          <a:xfrm>
            <a:off x="8659157" y="6518890"/>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5" name="Google Shape;315;p18"/>
          <p:cNvSpPr txBox="1">
            <a:spLocks noGrp="1"/>
          </p:cNvSpPr>
          <p:nvPr>
            <p:ph type="subTitle" idx="16"/>
          </p:nvPr>
        </p:nvSpPr>
        <p:spPr>
          <a:xfrm>
            <a:off x="8659157" y="7561600"/>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6" name="Google Shape;316;p18"/>
          <p:cNvSpPr txBox="1">
            <a:spLocks noGrp="1"/>
          </p:cNvSpPr>
          <p:nvPr>
            <p:ph type="title" idx="17"/>
          </p:nvPr>
        </p:nvSpPr>
        <p:spPr>
          <a:xfrm>
            <a:off x="12347923" y="6518890"/>
            <a:ext cx="2647090" cy="938133"/>
          </a:xfrm>
          <a:prstGeom prst="rect">
            <a:avLst/>
          </a:prstGeom>
        </p:spPr>
        <p:txBody>
          <a:bodyPr spcFirstLastPara="1" wrap="square" lIns="121998" tIns="121998" rIns="121998" bIns="121998"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7" name="Google Shape;317;p18"/>
          <p:cNvSpPr txBox="1">
            <a:spLocks noGrp="1"/>
          </p:cNvSpPr>
          <p:nvPr>
            <p:ph type="subTitle" idx="18"/>
          </p:nvPr>
        </p:nvSpPr>
        <p:spPr>
          <a:xfrm>
            <a:off x="12347923" y="7561600"/>
            <a:ext cx="2647090" cy="622400"/>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8" name="Google Shape;318;p18"/>
          <p:cNvSpPr txBox="1">
            <a:spLocks noGrp="1"/>
          </p:cNvSpPr>
          <p:nvPr>
            <p:ph type="title" idx="19"/>
          </p:nvPr>
        </p:nvSpPr>
        <p:spPr>
          <a:xfrm>
            <a:off x="1281625" y="960000"/>
            <a:ext cx="13713388" cy="1003200"/>
          </a:xfrm>
          <a:prstGeom prst="rect">
            <a:avLst/>
          </a:prstGeom>
        </p:spPr>
        <p:txBody>
          <a:bodyPr spcFirstLastPara="1" wrap="square" lIns="121998" tIns="121998" rIns="121998" bIns="12199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54950148"/>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419734" y="379646"/>
            <a:ext cx="15437162" cy="8384711"/>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
        <p:nvSpPr>
          <p:cNvPr id="347" name="Google Shape;347;p19"/>
          <p:cNvSpPr txBox="1">
            <a:spLocks noGrp="1"/>
          </p:cNvSpPr>
          <p:nvPr>
            <p:ph type="ctrTitle"/>
          </p:nvPr>
        </p:nvSpPr>
        <p:spPr>
          <a:xfrm>
            <a:off x="4769247" y="960000"/>
            <a:ext cx="6738144" cy="2798933"/>
          </a:xfrm>
          <a:prstGeom prst="rect">
            <a:avLst/>
          </a:prstGeom>
        </p:spPr>
        <p:txBody>
          <a:bodyPr spcFirstLastPara="1" wrap="square" lIns="121998" tIns="121998" rIns="121998" bIns="121998" anchor="b" anchorCtr="0">
            <a:noAutofit/>
          </a:bodyPr>
          <a:lstStyle>
            <a:lvl1pPr lvl="0" algn="ctr" rtl="0">
              <a:lnSpc>
                <a:spcPct val="80000"/>
              </a:lnSpc>
              <a:spcBef>
                <a:spcPts val="0"/>
              </a:spcBef>
              <a:spcAft>
                <a:spcPts val="0"/>
              </a:spcAft>
              <a:buClr>
                <a:schemeClr val="lt1"/>
              </a:buClr>
              <a:buSzPts val="5200"/>
              <a:buNone/>
              <a:defRPr sz="9300" b="1">
                <a:solidFill>
                  <a:schemeClr val="lt1"/>
                </a:solidFill>
              </a:defRPr>
            </a:lvl1pPr>
            <a:lvl2pPr lvl="1" algn="ctr" rtl="0">
              <a:spcBef>
                <a:spcPts val="0"/>
              </a:spcBef>
              <a:spcAft>
                <a:spcPts val="0"/>
              </a:spcAft>
              <a:buClr>
                <a:schemeClr val="lt1"/>
              </a:buClr>
              <a:buSzPts val="5200"/>
              <a:buNone/>
              <a:defRPr sz="9300">
                <a:solidFill>
                  <a:schemeClr val="lt1"/>
                </a:solidFill>
              </a:defRPr>
            </a:lvl2pPr>
            <a:lvl3pPr lvl="2" algn="ctr" rtl="0">
              <a:spcBef>
                <a:spcPts val="0"/>
              </a:spcBef>
              <a:spcAft>
                <a:spcPts val="0"/>
              </a:spcAft>
              <a:buClr>
                <a:schemeClr val="lt1"/>
              </a:buClr>
              <a:buSzPts val="5200"/>
              <a:buNone/>
              <a:defRPr sz="9300">
                <a:solidFill>
                  <a:schemeClr val="lt1"/>
                </a:solidFill>
              </a:defRPr>
            </a:lvl3pPr>
            <a:lvl4pPr lvl="3" algn="ctr" rtl="0">
              <a:spcBef>
                <a:spcPts val="0"/>
              </a:spcBef>
              <a:spcAft>
                <a:spcPts val="0"/>
              </a:spcAft>
              <a:buClr>
                <a:schemeClr val="lt1"/>
              </a:buClr>
              <a:buSzPts val="5200"/>
              <a:buNone/>
              <a:defRPr sz="9300">
                <a:solidFill>
                  <a:schemeClr val="lt1"/>
                </a:solidFill>
              </a:defRPr>
            </a:lvl4pPr>
            <a:lvl5pPr lvl="4" algn="ctr" rtl="0">
              <a:spcBef>
                <a:spcPts val="0"/>
              </a:spcBef>
              <a:spcAft>
                <a:spcPts val="0"/>
              </a:spcAft>
              <a:buClr>
                <a:schemeClr val="lt1"/>
              </a:buClr>
              <a:buSzPts val="5200"/>
              <a:buNone/>
              <a:defRPr sz="9300">
                <a:solidFill>
                  <a:schemeClr val="lt1"/>
                </a:solidFill>
              </a:defRPr>
            </a:lvl5pPr>
            <a:lvl6pPr lvl="5" algn="ctr" rtl="0">
              <a:spcBef>
                <a:spcPts val="0"/>
              </a:spcBef>
              <a:spcAft>
                <a:spcPts val="0"/>
              </a:spcAft>
              <a:buClr>
                <a:schemeClr val="lt1"/>
              </a:buClr>
              <a:buSzPts val="5200"/>
              <a:buNone/>
              <a:defRPr sz="9300">
                <a:solidFill>
                  <a:schemeClr val="lt1"/>
                </a:solidFill>
              </a:defRPr>
            </a:lvl6pPr>
            <a:lvl7pPr lvl="6" algn="ctr" rtl="0">
              <a:spcBef>
                <a:spcPts val="0"/>
              </a:spcBef>
              <a:spcAft>
                <a:spcPts val="0"/>
              </a:spcAft>
              <a:buClr>
                <a:schemeClr val="lt1"/>
              </a:buClr>
              <a:buSzPts val="5200"/>
              <a:buNone/>
              <a:defRPr sz="9300">
                <a:solidFill>
                  <a:schemeClr val="lt1"/>
                </a:solidFill>
              </a:defRPr>
            </a:lvl7pPr>
            <a:lvl8pPr lvl="7" algn="ctr" rtl="0">
              <a:spcBef>
                <a:spcPts val="0"/>
              </a:spcBef>
              <a:spcAft>
                <a:spcPts val="0"/>
              </a:spcAft>
              <a:buClr>
                <a:schemeClr val="lt1"/>
              </a:buClr>
              <a:buSzPts val="5200"/>
              <a:buNone/>
              <a:defRPr sz="9300">
                <a:solidFill>
                  <a:schemeClr val="lt1"/>
                </a:solidFill>
              </a:defRPr>
            </a:lvl8pPr>
            <a:lvl9pPr lvl="8" algn="ctr" rtl="0">
              <a:spcBef>
                <a:spcPts val="0"/>
              </a:spcBef>
              <a:spcAft>
                <a:spcPts val="0"/>
              </a:spcAft>
              <a:buClr>
                <a:schemeClr val="lt1"/>
              </a:buClr>
              <a:buSzPts val="5200"/>
              <a:buNone/>
              <a:defRPr sz="9300">
                <a:solidFill>
                  <a:schemeClr val="lt1"/>
                </a:solidFill>
              </a:defRPr>
            </a:lvl9pPr>
          </a:lstStyle>
          <a:p>
            <a:endParaRPr/>
          </a:p>
        </p:txBody>
      </p:sp>
      <p:sp>
        <p:nvSpPr>
          <p:cNvPr id="348" name="Google Shape;348;p19"/>
          <p:cNvSpPr txBox="1">
            <a:spLocks noGrp="1"/>
          </p:cNvSpPr>
          <p:nvPr>
            <p:ph type="subTitle" idx="1"/>
          </p:nvPr>
        </p:nvSpPr>
        <p:spPr>
          <a:xfrm>
            <a:off x="4769247" y="3921734"/>
            <a:ext cx="6738144" cy="2182933"/>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349" name="Google Shape;349;p19"/>
          <p:cNvSpPr txBox="1">
            <a:spLocks noGrp="1"/>
          </p:cNvSpPr>
          <p:nvPr>
            <p:ph type="subTitle" idx="2"/>
          </p:nvPr>
        </p:nvSpPr>
        <p:spPr>
          <a:xfrm>
            <a:off x="4769251" y="7520311"/>
            <a:ext cx="6738144" cy="663467"/>
          </a:xfrm>
          <a:prstGeom prst="rect">
            <a:avLst/>
          </a:prstGeom>
        </p:spPr>
        <p:txBody>
          <a:bodyPr spcFirstLastPara="1" wrap="square" lIns="121998" tIns="121998" rIns="121998" bIns="121998" anchor="t" anchorCtr="0">
            <a:noAutofit/>
          </a:bodyPr>
          <a:lstStyle>
            <a:lvl1pPr lvl="0" algn="ctr" rtl="0">
              <a:lnSpc>
                <a:spcPct val="100000"/>
              </a:lnSpc>
              <a:spcBef>
                <a:spcPts val="0"/>
              </a:spcBef>
              <a:spcAft>
                <a:spcPts val="0"/>
              </a:spcAft>
              <a:buSzPts val="1100"/>
              <a:buNone/>
              <a:defRPr sz="2000"/>
            </a:lvl1pPr>
            <a:lvl2pPr lvl="1" algn="ctr" rtl="0">
              <a:lnSpc>
                <a:spcPct val="100000"/>
              </a:lnSpc>
              <a:spcBef>
                <a:spcPts val="0"/>
              </a:spcBef>
              <a:spcAft>
                <a:spcPts val="0"/>
              </a:spcAft>
              <a:buSzPts val="1100"/>
              <a:buNone/>
              <a:defRPr sz="2000"/>
            </a:lvl2pPr>
            <a:lvl3pPr lvl="2" algn="ctr" rtl="0">
              <a:lnSpc>
                <a:spcPct val="100000"/>
              </a:lnSpc>
              <a:spcBef>
                <a:spcPts val="0"/>
              </a:spcBef>
              <a:spcAft>
                <a:spcPts val="0"/>
              </a:spcAft>
              <a:buSzPts val="1100"/>
              <a:buNone/>
              <a:defRPr sz="2000"/>
            </a:lvl3pPr>
            <a:lvl4pPr lvl="3" algn="ctr" rtl="0">
              <a:lnSpc>
                <a:spcPct val="100000"/>
              </a:lnSpc>
              <a:spcBef>
                <a:spcPts val="0"/>
              </a:spcBef>
              <a:spcAft>
                <a:spcPts val="0"/>
              </a:spcAft>
              <a:buSzPts val="1100"/>
              <a:buNone/>
              <a:defRPr sz="2000"/>
            </a:lvl4pPr>
            <a:lvl5pPr lvl="4" algn="ctr" rtl="0">
              <a:lnSpc>
                <a:spcPct val="100000"/>
              </a:lnSpc>
              <a:spcBef>
                <a:spcPts val="0"/>
              </a:spcBef>
              <a:spcAft>
                <a:spcPts val="0"/>
              </a:spcAft>
              <a:buSzPts val="1100"/>
              <a:buNone/>
              <a:defRPr sz="2000"/>
            </a:lvl5pPr>
            <a:lvl6pPr lvl="5" algn="ctr" rtl="0">
              <a:lnSpc>
                <a:spcPct val="100000"/>
              </a:lnSpc>
              <a:spcBef>
                <a:spcPts val="0"/>
              </a:spcBef>
              <a:spcAft>
                <a:spcPts val="0"/>
              </a:spcAft>
              <a:buSzPts val="1100"/>
              <a:buNone/>
              <a:defRPr sz="2000"/>
            </a:lvl6pPr>
            <a:lvl7pPr lvl="6" algn="ctr" rtl="0">
              <a:lnSpc>
                <a:spcPct val="100000"/>
              </a:lnSpc>
              <a:spcBef>
                <a:spcPts val="0"/>
              </a:spcBef>
              <a:spcAft>
                <a:spcPts val="0"/>
              </a:spcAft>
              <a:buSzPts val="1100"/>
              <a:buNone/>
              <a:defRPr sz="2000"/>
            </a:lvl7pPr>
            <a:lvl8pPr lvl="7" algn="ctr" rtl="0">
              <a:lnSpc>
                <a:spcPct val="100000"/>
              </a:lnSpc>
              <a:spcBef>
                <a:spcPts val="0"/>
              </a:spcBef>
              <a:spcAft>
                <a:spcPts val="0"/>
              </a:spcAft>
              <a:buSzPts val="1100"/>
              <a:buNone/>
              <a:defRPr sz="2000"/>
            </a:lvl8pPr>
            <a:lvl9pPr lvl="8" algn="ctr" rtl="0">
              <a:lnSpc>
                <a:spcPct val="100000"/>
              </a:lnSpc>
              <a:spcBef>
                <a:spcPts val="0"/>
              </a:spcBef>
              <a:spcAft>
                <a:spcPts val="0"/>
              </a:spcAft>
              <a:buSzPts val="1100"/>
              <a:buNone/>
              <a:defRPr sz="2000"/>
            </a:lvl9pPr>
          </a:lstStyle>
          <a:p>
            <a:endParaRPr/>
          </a:p>
        </p:txBody>
      </p:sp>
      <p:sp>
        <p:nvSpPr>
          <p:cNvPr id="350" name="Google Shape;350;p19"/>
          <p:cNvSpPr txBox="1"/>
          <p:nvPr/>
        </p:nvSpPr>
        <p:spPr>
          <a:xfrm>
            <a:off x="4769247" y="6055467"/>
            <a:ext cx="6738144" cy="1244800"/>
          </a:xfrm>
          <a:prstGeom prst="rect">
            <a:avLst/>
          </a:prstGeom>
          <a:noFill/>
          <a:ln>
            <a:noFill/>
          </a:ln>
        </p:spPr>
        <p:txBody>
          <a:bodyPr spcFirstLastPara="1" wrap="square" lIns="162663" tIns="162663" rIns="162663" bIns="162663" anchor="t" anchorCtr="0">
            <a:noAutofit/>
          </a:bodyPr>
          <a:lstStyle/>
          <a:p>
            <a:pPr algn="ctr" defTabSz="1220175">
              <a:spcBef>
                <a:spcPts val="534"/>
              </a:spcBef>
            </a:pPr>
            <a:r>
              <a:rPr lang="en-GB" sz="2100" b="1">
                <a:solidFill>
                  <a:srgbClr val="6B4C6D"/>
                </a:solidFill>
                <a:latin typeface="Karla" panose="020B0004030503030003"/>
                <a:ea typeface="Karla" panose="020B0004030503030003"/>
                <a:cs typeface="Karla" panose="020B0004030503030003"/>
                <a:sym typeface="Karla" panose="020B0004030503030003"/>
              </a:rPr>
              <a:t>CREDITS:</a:t>
            </a:r>
            <a:r>
              <a:rPr lang="en-GB" sz="2100">
                <a:solidFill>
                  <a:srgbClr val="6B4C6D"/>
                </a:solidFill>
                <a:latin typeface="Karla" panose="020B0004030503030003"/>
                <a:ea typeface="Karla" panose="020B0004030503030003"/>
                <a:cs typeface="Karla" panose="020B0004030503030003"/>
                <a:sym typeface="Karla" panose="020B0004030503030003"/>
              </a:rPr>
              <a:t> This presentation template was created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2"/>
              </a:rPr>
              <a:t>Slidesgo</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including icons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3"/>
              </a:rPr>
              <a:t>Flaticon</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and infographics &amp; images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4"/>
              </a:rPr>
              <a:t>Freepik</a:t>
            </a:r>
            <a:endParaRPr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7584817" y="3840267"/>
            <a:ext cx="1107004"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4173048450"/>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908077910"/>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010329869"/>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784241603"/>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419734" y="379646"/>
            <a:ext cx="15437162" cy="8384711"/>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Tree>
    <p:extLst>
      <p:ext uri="{BB962C8B-B14F-4D97-AF65-F5344CB8AC3E}">
        <p14:creationId xmlns:p14="http://schemas.microsoft.com/office/powerpoint/2010/main" val="81777126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419598" y="14"/>
            <a:ext cx="15437174" cy="901147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Tree>
    <p:extLst>
      <p:ext uri="{BB962C8B-B14F-4D97-AF65-F5344CB8AC3E}">
        <p14:creationId xmlns:p14="http://schemas.microsoft.com/office/powerpoint/2010/main" val="639993037"/>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419598" y="407734"/>
            <a:ext cx="15437174" cy="8328533"/>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20175"/>
              <a:endParaRPr sz="3200">
                <a:solidFill>
                  <a:srgbClr val="EFEFEF"/>
                </a:solidFill>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20175"/>
              <a:endParaRPr sz="3200">
                <a:solidFill>
                  <a:srgbClr val="EFEFEF"/>
                </a:solidFill>
              </a:endParaRPr>
            </a:p>
          </p:txBody>
        </p:sp>
      </p:grpSp>
    </p:spTree>
    <p:extLst>
      <p:ext uri="{BB962C8B-B14F-4D97-AF65-F5344CB8AC3E}">
        <p14:creationId xmlns:p14="http://schemas.microsoft.com/office/powerpoint/2010/main" val="1332538024"/>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22018" tIns="61009" rIns="122018" bIns="61009"/>
          <a:lstStyle/>
          <a:p>
            <a:pPr defTabSz="1220175"/>
            <a:fld id="{774B3276-3901-471F-8285-C92A8E75787C}" type="datetimeFigureOut">
              <a:rPr lang="en-US" sz="2400" smtClean="0">
                <a:solidFill>
                  <a:srgbClr val="EFEFEF"/>
                </a:solidFill>
              </a:rPr>
              <a:pPr defTabSz="1220175"/>
              <a:t>4/8/2023</a:t>
            </a:fld>
            <a:endParaRPr lang="en-US" sz="2400">
              <a:solidFill>
                <a:srgbClr val="EFEFEF"/>
              </a:solidFill>
            </a:endParaRPr>
          </a:p>
        </p:txBody>
      </p:sp>
      <p:sp>
        <p:nvSpPr>
          <p:cNvPr id="5" name="Footer Placeholder 4"/>
          <p:cNvSpPr>
            <a:spLocks noGrp="1"/>
          </p:cNvSpPr>
          <p:nvPr>
            <p:ph type="ftr" sz="quarter" idx="11"/>
          </p:nvPr>
        </p:nvSpPr>
        <p:spPr/>
        <p:txBody>
          <a:bodyPr lIns="122018" tIns="61009" rIns="122018" bIns="61009"/>
          <a:lstStyle/>
          <a:p>
            <a:pPr defTabSz="1220175"/>
            <a:endParaRPr lang="en-US" sz="2400">
              <a:solidFill>
                <a:srgbClr val="EFEFEF"/>
              </a:solidFill>
            </a:endParaRPr>
          </a:p>
        </p:txBody>
      </p:sp>
      <p:sp>
        <p:nvSpPr>
          <p:cNvPr id="6" name="Slide Number Placeholder 5"/>
          <p:cNvSpPr>
            <a:spLocks noGrp="1"/>
          </p:cNvSpPr>
          <p:nvPr>
            <p:ph type="sldNum" sz="quarter" idx="12"/>
          </p:nvPr>
        </p:nvSpPr>
        <p:spPr/>
        <p:txBody>
          <a:bodyPr lIns="122018" tIns="61009" rIns="122018" bIns="61009"/>
          <a:lstStyle/>
          <a:p>
            <a:pPr defTabSz="1220175"/>
            <a:fld id="{4356E0E0-0191-4DF9-B347-48BEABCB12B3}" type="slidenum">
              <a:rPr lang="en-US" sz="2400" smtClean="0">
                <a:solidFill>
                  <a:srgbClr val="EFEFEF"/>
                </a:solidFill>
              </a:rPr>
              <a:pPr defTabSz="1220175"/>
              <a:t>‹#›</a:t>
            </a:fld>
            <a:endParaRPr lang="en-US" sz="2400">
              <a:solidFill>
                <a:srgbClr val="EFEFEF"/>
              </a:solidFill>
            </a:endParaRPr>
          </a:p>
        </p:txBody>
      </p:sp>
    </p:spTree>
    <p:extLst>
      <p:ext uri="{BB962C8B-B14F-4D97-AF65-F5344CB8AC3E}">
        <p14:creationId xmlns:p14="http://schemas.microsoft.com/office/powerpoint/2010/main" val="30968604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874" indent="0" algn="ctr">
              <a:buNone/>
              <a:defRPr>
                <a:solidFill>
                  <a:schemeClr val="tx1">
                    <a:tint val="75000"/>
                  </a:schemeClr>
                </a:solidFill>
              </a:defRPr>
            </a:lvl2pPr>
            <a:lvl3pPr marL="1451747" indent="0" algn="ctr">
              <a:buNone/>
              <a:defRPr>
                <a:solidFill>
                  <a:schemeClr val="tx1">
                    <a:tint val="75000"/>
                  </a:schemeClr>
                </a:solidFill>
              </a:defRPr>
            </a:lvl3pPr>
            <a:lvl4pPr marL="2177622" indent="0" algn="ctr">
              <a:buNone/>
              <a:defRPr>
                <a:solidFill>
                  <a:schemeClr val="tx1">
                    <a:tint val="75000"/>
                  </a:schemeClr>
                </a:solidFill>
              </a:defRPr>
            </a:lvl4pPr>
            <a:lvl5pPr marL="2903497" indent="0" algn="ctr">
              <a:buNone/>
              <a:defRPr>
                <a:solidFill>
                  <a:schemeClr val="tx1">
                    <a:tint val="75000"/>
                  </a:schemeClr>
                </a:solidFill>
              </a:defRPr>
            </a:lvl5pPr>
            <a:lvl6pPr marL="3629371" indent="0" algn="ctr">
              <a:buNone/>
              <a:defRPr>
                <a:solidFill>
                  <a:schemeClr val="tx1">
                    <a:tint val="75000"/>
                  </a:schemeClr>
                </a:solidFill>
              </a:defRPr>
            </a:lvl6pPr>
            <a:lvl7pPr marL="4355244" indent="0" algn="ctr">
              <a:buNone/>
              <a:defRPr>
                <a:solidFill>
                  <a:schemeClr val="tx1">
                    <a:tint val="75000"/>
                  </a:schemeClr>
                </a:solidFill>
              </a:defRPr>
            </a:lvl7pPr>
            <a:lvl8pPr marL="5081118" indent="0" algn="ctr">
              <a:buNone/>
              <a:defRPr>
                <a:solidFill>
                  <a:schemeClr val="tx1">
                    <a:tint val="75000"/>
                  </a:schemeClr>
                </a:solidFill>
              </a:defRPr>
            </a:lvl8pPr>
            <a:lvl9pPr marL="58069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22018" tIns="61009" rIns="122018" bIns="61009"/>
          <a:lstStyle/>
          <a:p>
            <a:pPr defTabSz="1220175"/>
            <a:fld id="{774B3276-3901-471F-8285-C92A8E75787C}" type="datetimeFigureOut">
              <a:rPr lang="en-US" sz="2400" smtClean="0">
                <a:solidFill>
                  <a:srgbClr val="EFEFEF"/>
                </a:solidFill>
              </a:rPr>
              <a:pPr defTabSz="1220175"/>
              <a:t>4/8/2023</a:t>
            </a:fld>
            <a:endParaRPr lang="en-US" sz="2400">
              <a:solidFill>
                <a:srgbClr val="EFEFEF"/>
              </a:solidFill>
            </a:endParaRPr>
          </a:p>
        </p:txBody>
      </p:sp>
      <p:sp>
        <p:nvSpPr>
          <p:cNvPr id="5" name="Footer Placeholder 4"/>
          <p:cNvSpPr>
            <a:spLocks noGrp="1"/>
          </p:cNvSpPr>
          <p:nvPr>
            <p:ph type="ftr" sz="quarter" idx="11"/>
          </p:nvPr>
        </p:nvSpPr>
        <p:spPr/>
        <p:txBody>
          <a:bodyPr lIns="122018" tIns="61009" rIns="122018" bIns="61009"/>
          <a:lstStyle/>
          <a:p>
            <a:pPr defTabSz="1220175"/>
            <a:endParaRPr lang="en-US" sz="2400">
              <a:solidFill>
                <a:srgbClr val="EFEFEF"/>
              </a:solidFill>
            </a:endParaRPr>
          </a:p>
        </p:txBody>
      </p:sp>
      <p:sp>
        <p:nvSpPr>
          <p:cNvPr id="6" name="Slide Number Placeholder 5"/>
          <p:cNvSpPr>
            <a:spLocks noGrp="1"/>
          </p:cNvSpPr>
          <p:nvPr>
            <p:ph type="sldNum" sz="quarter" idx="12"/>
          </p:nvPr>
        </p:nvSpPr>
        <p:spPr/>
        <p:txBody>
          <a:bodyPr lIns="122018" tIns="61009" rIns="122018" bIns="61009"/>
          <a:lstStyle/>
          <a:p>
            <a:pPr defTabSz="1220175"/>
            <a:fld id="{4356E0E0-0191-4DF9-B347-48BEABCB12B3}" type="slidenum">
              <a:rPr lang="en-US" sz="2400" smtClean="0">
                <a:solidFill>
                  <a:srgbClr val="EFEFEF"/>
                </a:solidFill>
              </a:rPr>
              <a:pPr defTabSz="1220175"/>
              <a:t>‹#›</a:t>
            </a:fld>
            <a:endParaRPr lang="en-US" sz="2400">
              <a:solidFill>
                <a:srgbClr val="EFEFEF"/>
              </a:solidFill>
            </a:endParaRPr>
          </a:p>
        </p:txBody>
      </p:sp>
    </p:spTree>
    <p:extLst>
      <p:ext uri="{BB962C8B-B14F-4D97-AF65-F5344CB8AC3E}">
        <p14:creationId xmlns:p14="http://schemas.microsoft.com/office/powerpoint/2010/main" val="3800156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419598" y="407736"/>
            <a:ext cx="15437174" cy="8328533"/>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82" name="Google Shape;82;p5"/>
          <p:cNvSpPr txBox="1">
            <a:spLocks noGrp="1"/>
          </p:cNvSpPr>
          <p:nvPr>
            <p:ph type="subTitle" idx="1"/>
          </p:nvPr>
        </p:nvSpPr>
        <p:spPr>
          <a:xfrm>
            <a:off x="1281625" y="6521689"/>
            <a:ext cx="5175629" cy="877867"/>
          </a:xfrm>
          <a:prstGeom prst="rect">
            <a:avLst/>
          </a:prstGeom>
        </p:spPr>
        <p:txBody>
          <a:bodyPr spcFirstLastPara="1" wrap="square" lIns="121820" tIns="121820" rIns="121820" bIns="121820" anchor="t" anchorCtr="0">
            <a:noAutofit/>
          </a:bodyPr>
          <a:lstStyle>
            <a:lvl1pPr lv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9819517" y="2979025"/>
            <a:ext cx="5175629" cy="877867"/>
          </a:xfrm>
          <a:prstGeom prst="rect">
            <a:avLst/>
          </a:prstGeom>
        </p:spPr>
        <p:txBody>
          <a:bodyPr spcFirstLastPara="1" wrap="square" lIns="121820" tIns="121820" rIns="121820" bIns="121820" anchor="t" anchorCtr="0">
            <a:noAutofit/>
          </a:bodyPr>
          <a:lstStyle>
            <a:lvl1pPr lvl="0"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1281625" y="7383469"/>
            <a:ext cx="5175629" cy="593067"/>
          </a:xfrm>
          <a:prstGeom prst="rect">
            <a:avLst/>
          </a:prstGeom>
        </p:spPr>
        <p:txBody>
          <a:bodyPr spcFirstLastPara="1" wrap="square" lIns="121820" tIns="121820" rIns="121820" bIns="121820"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5" name="Google Shape;85;p5"/>
          <p:cNvSpPr txBox="1">
            <a:spLocks noGrp="1"/>
          </p:cNvSpPr>
          <p:nvPr>
            <p:ph type="subTitle" idx="4"/>
          </p:nvPr>
        </p:nvSpPr>
        <p:spPr>
          <a:xfrm>
            <a:off x="9819517" y="3840801"/>
            <a:ext cx="5175629" cy="593067"/>
          </a:xfrm>
          <a:prstGeom prst="rect">
            <a:avLst/>
          </a:prstGeom>
        </p:spPr>
        <p:txBody>
          <a:bodyPr spcFirstLastPara="1" wrap="square" lIns="121820" tIns="121820" rIns="121820" bIns="121820"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6" name="Google Shape;86;p5"/>
          <p:cNvSpPr txBox="1">
            <a:spLocks noGrp="1"/>
          </p:cNvSpPr>
          <p:nvPr>
            <p:ph type="title"/>
          </p:nvPr>
        </p:nvSpPr>
        <p:spPr>
          <a:xfrm>
            <a:off x="1281625" y="960000"/>
            <a:ext cx="13713388" cy="1003200"/>
          </a:xfrm>
          <a:prstGeom prst="rect">
            <a:avLst/>
          </a:prstGeom>
        </p:spPr>
        <p:txBody>
          <a:bodyPr spcFirstLastPara="1" wrap="square" lIns="121820" tIns="121820" rIns="121820" bIns="12182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27794808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419598" y="407736"/>
            <a:ext cx="15437174" cy="8328533"/>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92" name="Google Shape;92;p6"/>
          <p:cNvSpPr txBox="1">
            <a:spLocks noGrp="1"/>
          </p:cNvSpPr>
          <p:nvPr>
            <p:ph type="title"/>
          </p:nvPr>
        </p:nvSpPr>
        <p:spPr>
          <a:xfrm>
            <a:off x="1281625" y="960000"/>
            <a:ext cx="13713388" cy="1003200"/>
          </a:xfrm>
          <a:prstGeom prst="rect">
            <a:avLst/>
          </a:prstGeom>
        </p:spPr>
        <p:txBody>
          <a:bodyPr spcFirstLastPara="1" wrap="square" lIns="121820" tIns="121820" rIns="121820" bIns="12182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46469758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419598" y="407736"/>
            <a:ext cx="15437174" cy="8328533"/>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98" name="Google Shape;98;p7"/>
          <p:cNvSpPr txBox="1">
            <a:spLocks noGrp="1"/>
          </p:cNvSpPr>
          <p:nvPr>
            <p:ph type="title"/>
          </p:nvPr>
        </p:nvSpPr>
        <p:spPr>
          <a:xfrm>
            <a:off x="1281625" y="960000"/>
            <a:ext cx="13713388" cy="1003200"/>
          </a:xfrm>
          <a:prstGeom prst="rect">
            <a:avLst/>
          </a:prstGeom>
        </p:spPr>
        <p:txBody>
          <a:bodyPr spcFirstLastPara="1" wrap="square" lIns="121820" tIns="121820" rIns="121820" bIns="12182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8513329" y="4804023"/>
            <a:ext cx="6481819" cy="12480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100" name="Google Shape;100;p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8513150" y="3926157"/>
            <a:ext cx="6481819" cy="8778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767657887"/>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419735" y="379661"/>
            <a:ext cx="15437162" cy="8384711"/>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130" name="Google Shape;130;p8"/>
          <p:cNvSpPr txBox="1">
            <a:spLocks noGrp="1"/>
          </p:cNvSpPr>
          <p:nvPr>
            <p:ph type="title"/>
          </p:nvPr>
        </p:nvSpPr>
        <p:spPr>
          <a:xfrm>
            <a:off x="4493875" y="2323736"/>
            <a:ext cx="7942871" cy="4496533"/>
          </a:xfrm>
          <a:prstGeom prst="rect">
            <a:avLst/>
          </a:prstGeom>
        </p:spPr>
        <p:txBody>
          <a:bodyPr spcFirstLastPara="1" wrap="square" lIns="121820" tIns="121820" rIns="121820" bIns="121820" anchor="ctr" anchorCtr="0">
            <a:noAutofit/>
          </a:bodyPr>
          <a:lstStyle>
            <a:lvl1pPr lvl="0" algn="ctr">
              <a:lnSpc>
                <a:spcPct val="80000"/>
              </a:lnSpc>
              <a:spcBef>
                <a:spcPts val="0"/>
              </a:spcBef>
              <a:spcAft>
                <a:spcPts val="0"/>
              </a:spcAft>
              <a:buSzPts val="4800"/>
              <a:buNone/>
              <a:defRPr sz="12800"/>
            </a:lvl1pPr>
            <a:lvl2pPr lvl="1">
              <a:spcBef>
                <a:spcPts val="0"/>
              </a:spcBef>
              <a:spcAft>
                <a:spcPts val="0"/>
              </a:spcAft>
              <a:buSzPts val="4800"/>
              <a:buNone/>
              <a:defRPr sz="8500"/>
            </a:lvl2pPr>
            <a:lvl3pPr lvl="2">
              <a:spcBef>
                <a:spcPts val="0"/>
              </a:spcBef>
              <a:spcAft>
                <a:spcPts val="0"/>
              </a:spcAft>
              <a:buSzPts val="4800"/>
              <a:buNone/>
              <a:defRPr sz="8500"/>
            </a:lvl3pPr>
            <a:lvl4pPr lvl="3">
              <a:spcBef>
                <a:spcPts val="0"/>
              </a:spcBef>
              <a:spcAft>
                <a:spcPts val="0"/>
              </a:spcAft>
              <a:buSzPts val="4800"/>
              <a:buNone/>
              <a:defRPr sz="8500"/>
            </a:lvl4pPr>
            <a:lvl5pPr lvl="4">
              <a:spcBef>
                <a:spcPts val="0"/>
              </a:spcBef>
              <a:spcAft>
                <a:spcPts val="0"/>
              </a:spcAft>
              <a:buSzPts val="4800"/>
              <a:buNone/>
              <a:defRPr sz="8500"/>
            </a:lvl5pPr>
            <a:lvl6pPr lvl="5">
              <a:spcBef>
                <a:spcPts val="0"/>
              </a:spcBef>
              <a:spcAft>
                <a:spcPts val="0"/>
              </a:spcAft>
              <a:buSzPts val="4800"/>
              <a:buNone/>
              <a:defRPr sz="8500"/>
            </a:lvl6pPr>
            <a:lvl7pPr lvl="6">
              <a:spcBef>
                <a:spcPts val="0"/>
              </a:spcBef>
              <a:spcAft>
                <a:spcPts val="0"/>
              </a:spcAft>
              <a:buSzPts val="4800"/>
              <a:buNone/>
              <a:defRPr sz="8500"/>
            </a:lvl7pPr>
            <a:lvl8pPr lvl="7">
              <a:spcBef>
                <a:spcPts val="0"/>
              </a:spcBef>
              <a:spcAft>
                <a:spcPts val="0"/>
              </a:spcAft>
              <a:buSzPts val="4800"/>
              <a:buNone/>
              <a:defRPr sz="8500"/>
            </a:lvl8pPr>
            <a:lvl9pPr lvl="8">
              <a:spcBef>
                <a:spcPts val="0"/>
              </a:spcBef>
              <a:spcAft>
                <a:spcPts val="0"/>
              </a:spcAft>
              <a:buSzPts val="4800"/>
              <a:buNone/>
              <a:defRPr sz="8500"/>
            </a:lvl9pPr>
          </a:lstStyle>
          <a:p>
            <a:endParaRPr/>
          </a:p>
        </p:txBody>
      </p:sp>
    </p:spTree>
    <p:extLst>
      <p:ext uri="{BB962C8B-B14F-4D97-AF65-F5344CB8AC3E}">
        <p14:creationId xmlns:p14="http://schemas.microsoft.com/office/powerpoint/2010/main" val="4730201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84439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419735" y="379661"/>
            <a:ext cx="15437162" cy="8384711"/>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159" name="Google Shape;159;p9"/>
          <p:cNvSpPr txBox="1">
            <a:spLocks noGrp="1"/>
          </p:cNvSpPr>
          <p:nvPr>
            <p:ph type="title"/>
          </p:nvPr>
        </p:nvSpPr>
        <p:spPr>
          <a:xfrm>
            <a:off x="4584657" y="2776289"/>
            <a:ext cx="7761308" cy="2652267"/>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3600"/>
              <a:buNone/>
              <a:defRPr sz="171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160" name="Google Shape;160;p9"/>
          <p:cNvSpPr txBox="1">
            <a:spLocks noGrp="1"/>
          </p:cNvSpPr>
          <p:nvPr>
            <p:ph type="subTitle" idx="1"/>
          </p:nvPr>
        </p:nvSpPr>
        <p:spPr>
          <a:xfrm>
            <a:off x="4584657" y="5489312"/>
            <a:ext cx="7761308" cy="878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303890901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2012082" y="1182088"/>
            <a:ext cx="12252476" cy="6779825"/>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171" name="Google Shape;171;p10"/>
          <p:cNvSpPr txBox="1">
            <a:spLocks noGrp="1"/>
          </p:cNvSpPr>
          <p:nvPr>
            <p:ph type="title"/>
          </p:nvPr>
        </p:nvSpPr>
        <p:spPr>
          <a:xfrm>
            <a:off x="1281625" y="2566936"/>
            <a:ext cx="7583482" cy="4010133"/>
          </a:xfrm>
          <a:prstGeom prst="rect">
            <a:avLst/>
          </a:prstGeom>
        </p:spPr>
        <p:txBody>
          <a:bodyPr spcFirstLastPara="1" wrap="square" lIns="121820" tIns="121820" rIns="121820" bIns="121820" anchor="ctr" anchorCtr="0">
            <a:noAutofit/>
          </a:bodyPr>
          <a:lstStyle>
            <a:lvl1pPr lvl="0" rtl="0">
              <a:spcBef>
                <a:spcPts val="0"/>
              </a:spcBef>
              <a:spcAft>
                <a:spcPts val="0"/>
              </a:spcAft>
              <a:buClr>
                <a:schemeClr val="lt1"/>
              </a:buClr>
              <a:buSzPts val="5300"/>
              <a:buNone/>
              <a:defRPr sz="9300">
                <a:solidFill>
                  <a:schemeClr val="lt1"/>
                </a:solidFill>
              </a:defRPr>
            </a:lvl1pPr>
            <a:lvl2pPr lvl="1" rtl="0">
              <a:spcBef>
                <a:spcPts val="0"/>
              </a:spcBef>
              <a:spcAft>
                <a:spcPts val="0"/>
              </a:spcAft>
              <a:buClr>
                <a:schemeClr val="lt1"/>
              </a:buClr>
              <a:buSzPts val="5300"/>
              <a:buNone/>
              <a:defRPr sz="9300">
                <a:solidFill>
                  <a:schemeClr val="lt1"/>
                </a:solidFill>
              </a:defRPr>
            </a:lvl2pPr>
            <a:lvl3pPr lvl="2" rtl="0">
              <a:spcBef>
                <a:spcPts val="0"/>
              </a:spcBef>
              <a:spcAft>
                <a:spcPts val="0"/>
              </a:spcAft>
              <a:buClr>
                <a:schemeClr val="lt1"/>
              </a:buClr>
              <a:buSzPts val="5300"/>
              <a:buNone/>
              <a:defRPr sz="9300">
                <a:solidFill>
                  <a:schemeClr val="lt1"/>
                </a:solidFill>
              </a:defRPr>
            </a:lvl3pPr>
            <a:lvl4pPr lvl="3" rtl="0">
              <a:spcBef>
                <a:spcPts val="0"/>
              </a:spcBef>
              <a:spcAft>
                <a:spcPts val="0"/>
              </a:spcAft>
              <a:buClr>
                <a:schemeClr val="lt1"/>
              </a:buClr>
              <a:buSzPts val="5300"/>
              <a:buNone/>
              <a:defRPr sz="9300">
                <a:solidFill>
                  <a:schemeClr val="lt1"/>
                </a:solidFill>
              </a:defRPr>
            </a:lvl4pPr>
            <a:lvl5pPr lvl="4" rtl="0">
              <a:spcBef>
                <a:spcPts val="0"/>
              </a:spcBef>
              <a:spcAft>
                <a:spcPts val="0"/>
              </a:spcAft>
              <a:buClr>
                <a:schemeClr val="lt1"/>
              </a:buClr>
              <a:buSzPts val="5300"/>
              <a:buNone/>
              <a:defRPr sz="9300">
                <a:solidFill>
                  <a:schemeClr val="lt1"/>
                </a:solidFill>
              </a:defRPr>
            </a:lvl5pPr>
            <a:lvl6pPr lvl="5" rtl="0">
              <a:spcBef>
                <a:spcPts val="0"/>
              </a:spcBef>
              <a:spcAft>
                <a:spcPts val="0"/>
              </a:spcAft>
              <a:buClr>
                <a:schemeClr val="lt1"/>
              </a:buClr>
              <a:buSzPts val="5300"/>
              <a:buNone/>
              <a:defRPr sz="9300">
                <a:solidFill>
                  <a:schemeClr val="lt1"/>
                </a:solidFill>
              </a:defRPr>
            </a:lvl6pPr>
            <a:lvl7pPr lvl="6" rtl="0">
              <a:spcBef>
                <a:spcPts val="0"/>
              </a:spcBef>
              <a:spcAft>
                <a:spcPts val="0"/>
              </a:spcAft>
              <a:buClr>
                <a:schemeClr val="lt1"/>
              </a:buClr>
              <a:buSzPts val="5300"/>
              <a:buNone/>
              <a:defRPr sz="9300">
                <a:solidFill>
                  <a:schemeClr val="lt1"/>
                </a:solidFill>
              </a:defRPr>
            </a:lvl7pPr>
            <a:lvl8pPr lvl="7" rtl="0">
              <a:spcBef>
                <a:spcPts val="0"/>
              </a:spcBef>
              <a:spcAft>
                <a:spcPts val="0"/>
              </a:spcAft>
              <a:buClr>
                <a:schemeClr val="lt1"/>
              </a:buClr>
              <a:buSzPts val="5300"/>
              <a:buNone/>
              <a:defRPr sz="9300">
                <a:solidFill>
                  <a:schemeClr val="lt1"/>
                </a:solidFill>
              </a:defRPr>
            </a:lvl8pPr>
            <a:lvl9pPr lvl="8" rtl="0">
              <a:spcBef>
                <a:spcPts val="0"/>
              </a:spcBef>
              <a:spcAft>
                <a:spcPts val="0"/>
              </a:spcAft>
              <a:buClr>
                <a:schemeClr val="lt1"/>
              </a:buClr>
              <a:buSzPts val="5300"/>
              <a:buNone/>
              <a:defRPr sz="9300">
                <a:solidFill>
                  <a:schemeClr val="lt1"/>
                </a:solidFill>
              </a:defRPr>
            </a:lvl9pPr>
          </a:lstStyle>
          <a:p>
            <a:endParaRPr/>
          </a:p>
        </p:txBody>
      </p:sp>
    </p:spTree>
    <p:extLst>
      <p:ext uri="{BB962C8B-B14F-4D97-AF65-F5344CB8AC3E}">
        <p14:creationId xmlns:p14="http://schemas.microsoft.com/office/powerpoint/2010/main" val="410599544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419735" y="379661"/>
            <a:ext cx="15437162" cy="8384711"/>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200" name="Google Shape;200;p11"/>
          <p:cNvSpPr txBox="1">
            <a:spLocks noGrp="1"/>
          </p:cNvSpPr>
          <p:nvPr>
            <p:ph type="title" hasCustomPrompt="1"/>
          </p:nvPr>
        </p:nvSpPr>
        <p:spPr>
          <a:xfrm>
            <a:off x="3019472" y="2770623"/>
            <a:ext cx="11705509" cy="2686400"/>
          </a:xfrm>
          <a:prstGeom prst="rect">
            <a:avLst/>
          </a:prstGeom>
        </p:spPr>
        <p:txBody>
          <a:bodyPr spcFirstLastPara="1" wrap="square" lIns="121820" tIns="121820" rIns="121820" bIns="121820" anchor="b" anchorCtr="0">
            <a:noAutofit/>
          </a:bodyPr>
          <a:lstStyle>
            <a:lvl1pPr lvl="0" algn="ctr">
              <a:spcBef>
                <a:spcPts val="0"/>
              </a:spcBef>
              <a:spcAft>
                <a:spcPts val="0"/>
              </a:spcAft>
              <a:buSzPts val="9600"/>
              <a:buNone/>
              <a:defRPr sz="17100"/>
            </a:lvl1pPr>
            <a:lvl2pPr lvl="1" algn="ctr">
              <a:spcBef>
                <a:spcPts val="0"/>
              </a:spcBef>
              <a:spcAft>
                <a:spcPts val="0"/>
              </a:spcAft>
              <a:buSzPts val="9600"/>
              <a:buNone/>
              <a:defRPr sz="17100"/>
            </a:lvl2pPr>
            <a:lvl3pPr lvl="2" algn="ctr">
              <a:spcBef>
                <a:spcPts val="0"/>
              </a:spcBef>
              <a:spcAft>
                <a:spcPts val="0"/>
              </a:spcAft>
              <a:buSzPts val="9600"/>
              <a:buNone/>
              <a:defRPr sz="17100"/>
            </a:lvl3pPr>
            <a:lvl4pPr lvl="3" algn="ctr">
              <a:spcBef>
                <a:spcPts val="0"/>
              </a:spcBef>
              <a:spcAft>
                <a:spcPts val="0"/>
              </a:spcAft>
              <a:buSzPts val="9600"/>
              <a:buNone/>
              <a:defRPr sz="17100"/>
            </a:lvl4pPr>
            <a:lvl5pPr lvl="4" algn="ctr">
              <a:spcBef>
                <a:spcPts val="0"/>
              </a:spcBef>
              <a:spcAft>
                <a:spcPts val="0"/>
              </a:spcAft>
              <a:buSzPts val="9600"/>
              <a:buNone/>
              <a:defRPr sz="17100"/>
            </a:lvl5pPr>
            <a:lvl6pPr lvl="5" algn="ctr">
              <a:spcBef>
                <a:spcPts val="0"/>
              </a:spcBef>
              <a:spcAft>
                <a:spcPts val="0"/>
              </a:spcAft>
              <a:buSzPts val="9600"/>
              <a:buNone/>
              <a:defRPr sz="17100"/>
            </a:lvl6pPr>
            <a:lvl7pPr lvl="6" algn="ctr">
              <a:spcBef>
                <a:spcPts val="0"/>
              </a:spcBef>
              <a:spcAft>
                <a:spcPts val="0"/>
              </a:spcAft>
              <a:buSzPts val="9600"/>
              <a:buNone/>
              <a:defRPr sz="17100"/>
            </a:lvl7pPr>
            <a:lvl8pPr lvl="7" algn="ctr">
              <a:spcBef>
                <a:spcPts val="0"/>
              </a:spcBef>
              <a:spcAft>
                <a:spcPts val="0"/>
              </a:spcAft>
              <a:buSzPts val="9600"/>
              <a:buNone/>
              <a:defRPr sz="17100"/>
            </a:lvl8pPr>
            <a:lvl9pPr lvl="8" algn="ctr">
              <a:spcBef>
                <a:spcPts val="0"/>
              </a:spcBef>
              <a:spcAft>
                <a:spcPts val="0"/>
              </a:spcAft>
              <a:buSzPts val="9600"/>
              <a:buNone/>
              <a:defRPr sz="17100"/>
            </a:lvl9pPr>
          </a:lstStyle>
          <a:p>
            <a:r>
              <a:t>xx%</a:t>
            </a:r>
          </a:p>
        </p:txBody>
      </p:sp>
      <p:sp>
        <p:nvSpPr>
          <p:cNvPr id="201" name="Google Shape;201;p11"/>
          <p:cNvSpPr txBox="1">
            <a:spLocks noGrp="1"/>
          </p:cNvSpPr>
          <p:nvPr>
            <p:ph type="subTitle" idx="1"/>
          </p:nvPr>
        </p:nvSpPr>
        <p:spPr>
          <a:xfrm>
            <a:off x="3019472" y="5697867"/>
            <a:ext cx="11705509" cy="8496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2846"/>
              </a:spcBef>
              <a:spcAft>
                <a:spcPts val="0"/>
              </a:spcAft>
              <a:buSzPts val="1600"/>
              <a:buNone/>
              <a:defRPr sz="2800"/>
            </a:lvl2pPr>
            <a:lvl3pPr lvl="2" algn="ctr" rtl="0">
              <a:lnSpc>
                <a:spcPct val="100000"/>
              </a:lnSpc>
              <a:spcBef>
                <a:spcPts val="2846"/>
              </a:spcBef>
              <a:spcAft>
                <a:spcPts val="0"/>
              </a:spcAft>
              <a:buSzPts val="1600"/>
              <a:buNone/>
              <a:defRPr sz="2800"/>
            </a:lvl3pPr>
            <a:lvl4pPr lvl="3" algn="ctr" rtl="0">
              <a:lnSpc>
                <a:spcPct val="100000"/>
              </a:lnSpc>
              <a:spcBef>
                <a:spcPts val="2846"/>
              </a:spcBef>
              <a:spcAft>
                <a:spcPts val="0"/>
              </a:spcAft>
              <a:buSzPts val="1600"/>
              <a:buNone/>
              <a:defRPr sz="2800"/>
            </a:lvl4pPr>
            <a:lvl5pPr lvl="4" algn="ctr" rtl="0">
              <a:lnSpc>
                <a:spcPct val="100000"/>
              </a:lnSpc>
              <a:spcBef>
                <a:spcPts val="2846"/>
              </a:spcBef>
              <a:spcAft>
                <a:spcPts val="0"/>
              </a:spcAft>
              <a:buSzPts val="1600"/>
              <a:buNone/>
              <a:defRPr sz="2800"/>
            </a:lvl5pPr>
            <a:lvl6pPr lvl="5" algn="ctr" rtl="0">
              <a:lnSpc>
                <a:spcPct val="100000"/>
              </a:lnSpc>
              <a:spcBef>
                <a:spcPts val="2846"/>
              </a:spcBef>
              <a:spcAft>
                <a:spcPts val="0"/>
              </a:spcAft>
              <a:buSzPts val="1600"/>
              <a:buNone/>
              <a:defRPr sz="2800"/>
            </a:lvl6pPr>
            <a:lvl7pPr lvl="6" algn="ctr" rtl="0">
              <a:lnSpc>
                <a:spcPct val="100000"/>
              </a:lnSpc>
              <a:spcBef>
                <a:spcPts val="2846"/>
              </a:spcBef>
              <a:spcAft>
                <a:spcPts val="0"/>
              </a:spcAft>
              <a:buSzPts val="1600"/>
              <a:buNone/>
              <a:defRPr sz="2800"/>
            </a:lvl7pPr>
            <a:lvl8pPr lvl="7" algn="ctr" rtl="0">
              <a:lnSpc>
                <a:spcPct val="100000"/>
              </a:lnSpc>
              <a:spcBef>
                <a:spcPts val="2846"/>
              </a:spcBef>
              <a:spcAft>
                <a:spcPts val="0"/>
              </a:spcAft>
              <a:buSzPts val="1600"/>
              <a:buNone/>
              <a:defRPr sz="2800"/>
            </a:lvl8pPr>
            <a:lvl9pPr lvl="8" algn="ctr" rtl="0">
              <a:lnSpc>
                <a:spcPct val="100000"/>
              </a:lnSpc>
              <a:spcBef>
                <a:spcPts val="2846"/>
              </a:spcBef>
              <a:spcAft>
                <a:spcPts val="2846"/>
              </a:spcAft>
              <a:buSzPts val="1600"/>
              <a:buNone/>
              <a:defRPr sz="2800"/>
            </a:lvl9pPr>
          </a:lstStyle>
          <a:p>
            <a:endParaRPr/>
          </a:p>
        </p:txBody>
      </p:sp>
    </p:spTree>
    <p:extLst>
      <p:ext uri="{BB962C8B-B14F-4D97-AF65-F5344CB8AC3E}">
        <p14:creationId xmlns:p14="http://schemas.microsoft.com/office/powerpoint/2010/main" val="302350555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78513493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419735" y="379661"/>
            <a:ext cx="15437162" cy="8384711"/>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231" name="Google Shape;231;p13"/>
          <p:cNvSpPr txBox="1">
            <a:spLocks noGrp="1"/>
          </p:cNvSpPr>
          <p:nvPr>
            <p:ph type="title"/>
          </p:nvPr>
        </p:nvSpPr>
        <p:spPr>
          <a:xfrm>
            <a:off x="4390778" y="5922068"/>
            <a:ext cx="8594898" cy="945600"/>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32" name="Google Shape;232;p13"/>
          <p:cNvSpPr txBox="1">
            <a:spLocks noGrp="1"/>
          </p:cNvSpPr>
          <p:nvPr>
            <p:ph type="subTitle" idx="1"/>
          </p:nvPr>
        </p:nvSpPr>
        <p:spPr>
          <a:xfrm>
            <a:off x="4390590" y="2276335"/>
            <a:ext cx="8594898" cy="3489600"/>
          </a:xfrm>
          <a:prstGeom prst="rect">
            <a:avLst/>
          </a:prstGeom>
        </p:spPr>
        <p:txBody>
          <a:bodyPr spcFirstLastPara="1" wrap="square" lIns="121820" tIns="121820" rIns="121820" bIns="121820" anchor="ctr" anchorCtr="0">
            <a:noAutofit/>
          </a:bodyPr>
          <a:lstStyle>
            <a:lvl1pPr lvl="0" algn="ctr" rtl="0">
              <a:lnSpc>
                <a:spcPct val="100000"/>
              </a:lnSpc>
              <a:spcBef>
                <a:spcPts val="0"/>
              </a:spcBef>
              <a:spcAft>
                <a:spcPts val="0"/>
              </a:spcAft>
              <a:buSzPts val="1400"/>
              <a:buNone/>
              <a:defRPr sz="43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288490594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419735" y="379661"/>
            <a:ext cx="15437162" cy="8384711"/>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262" name="Google Shape;262;p14"/>
          <p:cNvSpPr txBox="1">
            <a:spLocks noGrp="1"/>
          </p:cNvSpPr>
          <p:nvPr>
            <p:ph type="title"/>
          </p:nvPr>
        </p:nvSpPr>
        <p:spPr>
          <a:xfrm>
            <a:off x="3353964" y="3165048"/>
            <a:ext cx="7761308" cy="14965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3600"/>
              <a:buNone/>
              <a:defRPr sz="9300" b="1"/>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63" name="Google Shape;263;p14"/>
          <p:cNvSpPr txBox="1">
            <a:spLocks noGrp="1"/>
          </p:cNvSpPr>
          <p:nvPr>
            <p:ph type="title" idx="2" hasCustomPrompt="1"/>
          </p:nvPr>
        </p:nvSpPr>
        <p:spPr>
          <a:xfrm>
            <a:off x="11184181" y="3165067"/>
            <a:ext cx="3237171" cy="2689600"/>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6000"/>
              <a:buNone/>
              <a:defRPr sz="19600">
                <a:solidFill>
                  <a:schemeClr val="accent1"/>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64" name="Google Shape;264;p14"/>
          <p:cNvSpPr txBox="1">
            <a:spLocks noGrp="1"/>
          </p:cNvSpPr>
          <p:nvPr>
            <p:ph type="subTitle" idx="1"/>
          </p:nvPr>
        </p:nvSpPr>
        <p:spPr>
          <a:xfrm>
            <a:off x="3353964" y="5045089"/>
            <a:ext cx="7761308" cy="7882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23744917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419598" y="407736"/>
            <a:ext cx="15437174" cy="8328533"/>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269" name="Google Shape;269;p15"/>
          <p:cNvSpPr txBox="1">
            <a:spLocks noGrp="1"/>
          </p:cNvSpPr>
          <p:nvPr>
            <p:ph type="title"/>
          </p:nvPr>
        </p:nvSpPr>
        <p:spPr>
          <a:xfrm>
            <a:off x="2780949" y="5386956"/>
            <a:ext cx="4158873"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0" name="Google Shape;270;p15"/>
          <p:cNvSpPr txBox="1">
            <a:spLocks noGrp="1"/>
          </p:cNvSpPr>
          <p:nvPr>
            <p:ph type="subTitle" idx="1"/>
          </p:nvPr>
        </p:nvSpPr>
        <p:spPr>
          <a:xfrm>
            <a:off x="2780949" y="6294233"/>
            <a:ext cx="4158873" cy="11802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1" name="Google Shape;271;p15"/>
          <p:cNvSpPr txBox="1">
            <a:spLocks noGrp="1"/>
          </p:cNvSpPr>
          <p:nvPr>
            <p:ph type="title" idx="2"/>
          </p:nvPr>
        </p:nvSpPr>
        <p:spPr>
          <a:xfrm>
            <a:off x="9336816" y="5386956"/>
            <a:ext cx="4158873"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2" name="Google Shape;272;p15"/>
          <p:cNvSpPr txBox="1">
            <a:spLocks noGrp="1"/>
          </p:cNvSpPr>
          <p:nvPr>
            <p:ph type="subTitle" idx="3"/>
          </p:nvPr>
        </p:nvSpPr>
        <p:spPr>
          <a:xfrm>
            <a:off x="9336816" y="6294233"/>
            <a:ext cx="4158873" cy="11802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4" name="Google Shape;274;p15"/>
          <p:cNvSpPr txBox="1">
            <a:spLocks noGrp="1"/>
          </p:cNvSpPr>
          <p:nvPr>
            <p:ph type="title" idx="4" hasCustomPrompt="1"/>
          </p:nvPr>
        </p:nvSpPr>
        <p:spPr>
          <a:xfrm>
            <a:off x="9797667" y="2584977"/>
            <a:ext cx="3237171" cy="2689600"/>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75" name="Google Shape;275;p15"/>
          <p:cNvSpPr txBox="1">
            <a:spLocks noGrp="1"/>
          </p:cNvSpPr>
          <p:nvPr>
            <p:ph type="title" idx="5" hasCustomPrompt="1"/>
          </p:nvPr>
        </p:nvSpPr>
        <p:spPr>
          <a:xfrm>
            <a:off x="3241800" y="2584977"/>
            <a:ext cx="3237171" cy="2689600"/>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Tree>
    <p:extLst>
      <p:ext uri="{BB962C8B-B14F-4D97-AF65-F5344CB8AC3E}">
        <p14:creationId xmlns:p14="http://schemas.microsoft.com/office/powerpoint/2010/main" val="2080405296"/>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419598" y="407736"/>
            <a:ext cx="15437174" cy="8328533"/>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289" name="Google Shape;289;p17"/>
          <p:cNvSpPr txBox="1">
            <a:spLocks noGrp="1"/>
          </p:cNvSpPr>
          <p:nvPr>
            <p:ph type="title"/>
          </p:nvPr>
        </p:nvSpPr>
        <p:spPr>
          <a:xfrm>
            <a:off x="1281625" y="960000"/>
            <a:ext cx="13713388" cy="1003200"/>
          </a:xfrm>
          <a:prstGeom prst="rect">
            <a:avLst/>
          </a:prstGeom>
        </p:spPr>
        <p:txBody>
          <a:bodyPr spcFirstLastPara="1" wrap="square" lIns="121820" tIns="121820" rIns="121820" bIns="12182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1281625" y="6414868"/>
            <a:ext cx="4158873"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1" name="Google Shape;291;p17"/>
          <p:cNvSpPr txBox="1">
            <a:spLocks noGrp="1"/>
          </p:cNvSpPr>
          <p:nvPr>
            <p:ph type="subTitle" idx="1"/>
          </p:nvPr>
        </p:nvSpPr>
        <p:spPr>
          <a:xfrm>
            <a:off x="1210097" y="7322133"/>
            <a:ext cx="4256597" cy="8618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2" name="Google Shape;292;p17"/>
          <p:cNvSpPr txBox="1">
            <a:spLocks noGrp="1"/>
          </p:cNvSpPr>
          <p:nvPr>
            <p:ph type="title" idx="3"/>
          </p:nvPr>
        </p:nvSpPr>
        <p:spPr>
          <a:xfrm>
            <a:off x="6058884" y="6414868"/>
            <a:ext cx="4158873"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3" name="Google Shape;293;p17"/>
          <p:cNvSpPr txBox="1">
            <a:spLocks noGrp="1"/>
          </p:cNvSpPr>
          <p:nvPr>
            <p:ph type="subTitle" idx="4"/>
          </p:nvPr>
        </p:nvSpPr>
        <p:spPr>
          <a:xfrm>
            <a:off x="5941126" y="7322133"/>
            <a:ext cx="4256597" cy="8618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4" name="Google Shape;294;p17"/>
          <p:cNvSpPr txBox="1">
            <a:spLocks noGrp="1"/>
          </p:cNvSpPr>
          <p:nvPr>
            <p:ph type="title" idx="5"/>
          </p:nvPr>
        </p:nvSpPr>
        <p:spPr>
          <a:xfrm>
            <a:off x="10836140" y="6414868"/>
            <a:ext cx="4158873"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5" name="Google Shape;295;p17"/>
          <p:cNvSpPr txBox="1">
            <a:spLocks noGrp="1"/>
          </p:cNvSpPr>
          <p:nvPr>
            <p:ph type="subTitle" idx="6"/>
          </p:nvPr>
        </p:nvSpPr>
        <p:spPr>
          <a:xfrm>
            <a:off x="10792287" y="7322133"/>
            <a:ext cx="4256597" cy="8618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296" name="Google Shape;296;p1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97575276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419598" y="407736"/>
            <a:ext cx="15437174" cy="8328533"/>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301" name="Google Shape;301;p18"/>
          <p:cNvSpPr txBox="1">
            <a:spLocks noGrp="1"/>
          </p:cNvSpPr>
          <p:nvPr>
            <p:ph type="title"/>
          </p:nvPr>
        </p:nvSpPr>
        <p:spPr>
          <a:xfrm>
            <a:off x="1281625" y="3472180"/>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2" name="Google Shape;302;p18"/>
          <p:cNvSpPr txBox="1">
            <a:spLocks noGrp="1"/>
          </p:cNvSpPr>
          <p:nvPr>
            <p:ph type="subTitle" idx="1"/>
          </p:nvPr>
        </p:nvSpPr>
        <p:spPr>
          <a:xfrm>
            <a:off x="1281625" y="4514889"/>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303" name="Google Shape;303;p18"/>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4970391" y="3472180"/>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5" name="Google Shape;305;p18"/>
          <p:cNvSpPr txBox="1">
            <a:spLocks noGrp="1"/>
          </p:cNvSpPr>
          <p:nvPr>
            <p:ph type="subTitle" idx="3"/>
          </p:nvPr>
        </p:nvSpPr>
        <p:spPr>
          <a:xfrm>
            <a:off x="4970391" y="4514889"/>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6" name="Google Shape;306;p18"/>
          <p:cNvSpPr txBox="1">
            <a:spLocks noGrp="1"/>
          </p:cNvSpPr>
          <p:nvPr>
            <p:ph type="title" idx="4"/>
          </p:nvPr>
        </p:nvSpPr>
        <p:spPr>
          <a:xfrm>
            <a:off x="8659157" y="3472180"/>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7" name="Google Shape;307;p18"/>
          <p:cNvSpPr txBox="1">
            <a:spLocks noGrp="1"/>
          </p:cNvSpPr>
          <p:nvPr>
            <p:ph type="subTitle" idx="5"/>
          </p:nvPr>
        </p:nvSpPr>
        <p:spPr>
          <a:xfrm>
            <a:off x="8659157" y="4514889"/>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8" name="Google Shape;308;p18"/>
          <p:cNvSpPr txBox="1">
            <a:spLocks noGrp="1"/>
          </p:cNvSpPr>
          <p:nvPr>
            <p:ph type="title" idx="6"/>
          </p:nvPr>
        </p:nvSpPr>
        <p:spPr>
          <a:xfrm>
            <a:off x="12347923" y="3472180"/>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9" name="Google Shape;309;p18"/>
          <p:cNvSpPr txBox="1">
            <a:spLocks noGrp="1"/>
          </p:cNvSpPr>
          <p:nvPr>
            <p:ph type="subTitle" idx="7"/>
          </p:nvPr>
        </p:nvSpPr>
        <p:spPr>
          <a:xfrm>
            <a:off x="12347923" y="4514889"/>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0" name="Google Shape;310;p18"/>
          <p:cNvSpPr txBox="1">
            <a:spLocks noGrp="1"/>
          </p:cNvSpPr>
          <p:nvPr>
            <p:ph type="title" idx="8"/>
          </p:nvPr>
        </p:nvSpPr>
        <p:spPr>
          <a:xfrm>
            <a:off x="1281625" y="6518892"/>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1" name="Google Shape;311;p18"/>
          <p:cNvSpPr txBox="1">
            <a:spLocks noGrp="1"/>
          </p:cNvSpPr>
          <p:nvPr>
            <p:ph type="subTitle" idx="9"/>
          </p:nvPr>
        </p:nvSpPr>
        <p:spPr>
          <a:xfrm>
            <a:off x="1281625" y="7561600"/>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2" name="Google Shape;312;p18"/>
          <p:cNvSpPr txBox="1">
            <a:spLocks noGrp="1"/>
          </p:cNvSpPr>
          <p:nvPr>
            <p:ph type="title" idx="13"/>
          </p:nvPr>
        </p:nvSpPr>
        <p:spPr>
          <a:xfrm>
            <a:off x="4970391" y="6518892"/>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3" name="Google Shape;313;p18"/>
          <p:cNvSpPr txBox="1">
            <a:spLocks noGrp="1"/>
          </p:cNvSpPr>
          <p:nvPr>
            <p:ph type="subTitle" idx="14"/>
          </p:nvPr>
        </p:nvSpPr>
        <p:spPr>
          <a:xfrm>
            <a:off x="4970391" y="7561600"/>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4" name="Google Shape;314;p18"/>
          <p:cNvSpPr txBox="1">
            <a:spLocks noGrp="1"/>
          </p:cNvSpPr>
          <p:nvPr>
            <p:ph type="title" idx="15"/>
          </p:nvPr>
        </p:nvSpPr>
        <p:spPr>
          <a:xfrm>
            <a:off x="8659157" y="6518892"/>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5" name="Google Shape;315;p18"/>
          <p:cNvSpPr txBox="1">
            <a:spLocks noGrp="1"/>
          </p:cNvSpPr>
          <p:nvPr>
            <p:ph type="subTitle" idx="16"/>
          </p:nvPr>
        </p:nvSpPr>
        <p:spPr>
          <a:xfrm>
            <a:off x="8659157" y="7561600"/>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6" name="Google Shape;316;p18"/>
          <p:cNvSpPr txBox="1">
            <a:spLocks noGrp="1"/>
          </p:cNvSpPr>
          <p:nvPr>
            <p:ph type="title" idx="17"/>
          </p:nvPr>
        </p:nvSpPr>
        <p:spPr>
          <a:xfrm>
            <a:off x="12347923" y="6518892"/>
            <a:ext cx="2647090" cy="938133"/>
          </a:xfrm>
          <a:prstGeom prst="rect">
            <a:avLst/>
          </a:prstGeom>
        </p:spPr>
        <p:txBody>
          <a:bodyPr spcFirstLastPara="1" wrap="square" lIns="121820" tIns="121820" rIns="121820" bIns="121820"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7" name="Google Shape;317;p18"/>
          <p:cNvSpPr txBox="1">
            <a:spLocks noGrp="1"/>
          </p:cNvSpPr>
          <p:nvPr>
            <p:ph type="subTitle" idx="18"/>
          </p:nvPr>
        </p:nvSpPr>
        <p:spPr>
          <a:xfrm>
            <a:off x="12347923" y="7561600"/>
            <a:ext cx="2647090" cy="622400"/>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8" name="Google Shape;318;p18"/>
          <p:cNvSpPr txBox="1">
            <a:spLocks noGrp="1"/>
          </p:cNvSpPr>
          <p:nvPr>
            <p:ph type="title" idx="19"/>
          </p:nvPr>
        </p:nvSpPr>
        <p:spPr>
          <a:xfrm>
            <a:off x="1281625" y="960000"/>
            <a:ext cx="13713388" cy="1003200"/>
          </a:xfrm>
          <a:prstGeom prst="rect">
            <a:avLst/>
          </a:prstGeom>
        </p:spPr>
        <p:txBody>
          <a:bodyPr spcFirstLastPara="1" wrap="square" lIns="121820" tIns="121820" rIns="121820" bIns="121820"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195117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419735" y="379661"/>
            <a:ext cx="15437162" cy="8384711"/>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
        <p:nvSpPr>
          <p:cNvPr id="347" name="Google Shape;347;p19"/>
          <p:cNvSpPr txBox="1">
            <a:spLocks noGrp="1"/>
          </p:cNvSpPr>
          <p:nvPr>
            <p:ph type="ctrTitle"/>
          </p:nvPr>
        </p:nvSpPr>
        <p:spPr>
          <a:xfrm>
            <a:off x="4769247" y="960000"/>
            <a:ext cx="6738144" cy="2798933"/>
          </a:xfrm>
          <a:prstGeom prst="rect">
            <a:avLst/>
          </a:prstGeom>
        </p:spPr>
        <p:txBody>
          <a:bodyPr spcFirstLastPara="1" wrap="square" lIns="121820" tIns="121820" rIns="121820" bIns="121820" anchor="b" anchorCtr="0">
            <a:noAutofit/>
          </a:bodyPr>
          <a:lstStyle>
            <a:lvl1pPr lvl="0" algn="ctr" rtl="0">
              <a:lnSpc>
                <a:spcPct val="80000"/>
              </a:lnSpc>
              <a:spcBef>
                <a:spcPts val="0"/>
              </a:spcBef>
              <a:spcAft>
                <a:spcPts val="0"/>
              </a:spcAft>
              <a:buClr>
                <a:schemeClr val="lt1"/>
              </a:buClr>
              <a:buSzPts val="5200"/>
              <a:buNone/>
              <a:defRPr sz="9300" b="1">
                <a:solidFill>
                  <a:schemeClr val="lt1"/>
                </a:solidFill>
              </a:defRPr>
            </a:lvl1pPr>
            <a:lvl2pPr lvl="1" algn="ctr" rtl="0">
              <a:spcBef>
                <a:spcPts val="0"/>
              </a:spcBef>
              <a:spcAft>
                <a:spcPts val="0"/>
              </a:spcAft>
              <a:buClr>
                <a:schemeClr val="lt1"/>
              </a:buClr>
              <a:buSzPts val="5200"/>
              <a:buNone/>
              <a:defRPr sz="9300">
                <a:solidFill>
                  <a:schemeClr val="lt1"/>
                </a:solidFill>
              </a:defRPr>
            </a:lvl2pPr>
            <a:lvl3pPr lvl="2" algn="ctr" rtl="0">
              <a:spcBef>
                <a:spcPts val="0"/>
              </a:spcBef>
              <a:spcAft>
                <a:spcPts val="0"/>
              </a:spcAft>
              <a:buClr>
                <a:schemeClr val="lt1"/>
              </a:buClr>
              <a:buSzPts val="5200"/>
              <a:buNone/>
              <a:defRPr sz="9300">
                <a:solidFill>
                  <a:schemeClr val="lt1"/>
                </a:solidFill>
              </a:defRPr>
            </a:lvl3pPr>
            <a:lvl4pPr lvl="3" algn="ctr" rtl="0">
              <a:spcBef>
                <a:spcPts val="0"/>
              </a:spcBef>
              <a:spcAft>
                <a:spcPts val="0"/>
              </a:spcAft>
              <a:buClr>
                <a:schemeClr val="lt1"/>
              </a:buClr>
              <a:buSzPts val="5200"/>
              <a:buNone/>
              <a:defRPr sz="9300">
                <a:solidFill>
                  <a:schemeClr val="lt1"/>
                </a:solidFill>
              </a:defRPr>
            </a:lvl4pPr>
            <a:lvl5pPr lvl="4" algn="ctr" rtl="0">
              <a:spcBef>
                <a:spcPts val="0"/>
              </a:spcBef>
              <a:spcAft>
                <a:spcPts val="0"/>
              </a:spcAft>
              <a:buClr>
                <a:schemeClr val="lt1"/>
              </a:buClr>
              <a:buSzPts val="5200"/>
              <a:buNone/>
              <a:defRPr sz="9300">
                <a:solidFill>
                  <a:schemeClr val="lt1"/>
                </a:solidFill>
              </a:defRPr>
            </a:lvl5pPr>
            <a:lvl6pPr lvl="5" algn="ctr" rtl="0">
              <a:spcBef>
                <a:spcPts val="0"/>
              </a:spcBef>
              <a:spcAft>
                <a:spcPts val="0"/>
              </a:spcAft>
              <a:buClr>
                <a:schemeClr val="lt1"/>
              </a:buClr>
              <a:buSzPts val="5200"/>
              <a:buNone/>
              <a:defRPr sz="9300">
                <a:solidFill>
                  <a:schemeClr val="lt1"/>
                </a:solidFill>
              </a:defRPr>
            </a:lvl6pPr>
            <a:lvl7pPr lvl="6" algn="ctr" rtl="0">
              <a:spcBef>
                <a:spcPts val="0"/>
              </a:spcBef>
              <a:spcAft>
                <a:spcPts val="0"/>
              </a:spcAft>
              <a:buClr>
                <a:schemeClr val="lt1"/>
              </a:buClr>
              <a:buSzPts val="5200"/>
              <a:buNone/>
              <a:defRPr sz="9300">
                <a:solidFill>
                  <a:schemeClr val="lt1"/>
                </a:solidFill>
              </a:defRPr>
            </a:lvl7pPr>
            <a:lvl8pPr lvl="7" algn="ctr" rtl="0">
              <a:spcBef>
                <a:spcPts val="0"/>
              </a:spcBef>
              <a:spcAft>
                <a:spcPts val="0"/>
              </a:spcAft>
              <a:buClr>
                <a:schemeClr val="lt1"/>
              </a:buClr>
              <a:buSzPts val="5200"/>
              <a:buNone/>
              <a:defRPr sz="9300">
                <a:solidFill>
                  <a:schemeClr val="lt1"/>
                </a:solidFill>
              </a:defRPr>
            </a:lvl8pPr>
            <a:lvl9pPr lvl="8" algn="ctr" rtl="0">
              <a:spcBef>
                <a:spcPts val="0"/>
              </a:spcBef>
              <a:spcAft>
                <a:spcPts val="0"/>
              </a:spcAft>
              <a:buClr>
                <a:schemeClr val="lt1"/>
              </a:buClr>
              <a:buSzPts val="5200"/>
              <a:buNone/>
              <a:defRPr sz="9300">
                <a:solidFill>
                  <a:schemeClr val="lt1"/>
                </a:solidFill>
              </a:defRPr>
            </a:lvl9pPr>
          </a:lstStyle>
          <a:p>
            <a:endParaRPr/>
          </a:p>
        </p:txBody>
      </p:sp>
      <p:sp>
        <p:nvSpPr>
          <p:cNvPr id="348" name="Google Shape;348;p19"/>
          <p:cNvSpPr txBox="1">
            <a:spLocks noGrp="1"/>
          </p:cNvSpPr>
          <p:nvPr>
            <p:ph type="subTitle" idx="1"/>
          </p:nvPr>
        </p:nvSpPr>
        <p:spPr>
          <a:xfrm>
            <a:off x="4769247" y="3921736"/>
            <a:ext cx="6738144" cy="2182933"/>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349" name="Google Shape;349;p19"/>
          <p:cNvSpPr txBox="1">
            <a:spLocks noGrp="1"/>
          </p:cNvSpPr>
          <p:nvPr>
            <p:ph type="subTitle" idx="2"/>
          </p:nvPr>
        </p:nvSpPr>
        <p:spPr>
          <a:xfrm>
            <a:off x="4769251" y="7520313"/>
            <a:ext cx="6738144" cy="663467"/>
          </a:xfrm>
          <a:prstGeom prst="rect">
            <a:avLst/>
          </a:prstGeom>
        </p:spPr>
        <p:txBody>
          <a:bodyPr spcFirstLastPara="1" wrap="square" lIns="121820" tIns="121820" rIns="121820" bIns="121820" anchor="t" anchorCtr="0">
            <a:noAutofit/>
          </a:bodyPr>
          <a:lstStyle>
            <a:lvl1pPr lvl="0" algn="ctr" rtl="0">
              <a:lnSpc>
                <a:spcPct val="100000"/>
              </a:lnSpc>
              <a:spcBef>
                <a:spcPts val="0"/>
              </a:spcBef>
              <a:spcAft>
                <a:spcPts val="0"/>
              </a:spcAft>
              <a:buSzPts val="1100"/>
              <a:buNone/>
              <a:defRPr sz="2000"/>
            </a:lvl1pPr>
            <a:lvl2pPr lvl="1" algn="ctr" rtl="0">
              <a:lnSpc>
                <a:spcPct val="100000"/>
              </a:lnSpc>
              <a:spcBef>
                <a:spcPts val="0"/>
              </a:spcBef>
              <a:spcAft>
                <a:spcPts val="0"/>
              </a:spcAft>
              <a:buSzPts val="1100"/>
              <a:buNone/>
              <a:defRPr sz="2000"/>
            </a:lvl2pPr>
            <a:lvl3pPr lvl="2" algn="ctr" rtl="0">
              <a:lnSpc>
                <a:spcPct val="100000"/>
              </a:lnSpc>
              <a:spcBef>
                <a:spcPts val="0"/>
              </a:spcBef>
              <a:spcAft>
                <a:spcPts val="0"/>
              </a:spcAft>
              <a:buSzPts val="1100"/>
              <a:buNone/>
              <a:defRPr sz="2000"/>
            </a:lvl3pPr>
            <a:lvl4pPr lvl="3" algn="ctr" rtl="0">
              <a:lnSpc>
                <a:spcPct val="100000"/>
              </a:lnSpc>
              <a:spcBef>
                <a:spcPts val="0"/>
              </a:spcBef>
              <a:spcAft>
                <a:spcPts val="0"/>
              </a:spcAft>
              <a:buSzPts val="1100"/>
              <a:buNone/>
              <a:defRPr sz="2000"/>
            </a:lvl4pPr>
            <a:lvl5pPr lvl="4" algn="ctr" rtl="0">
              <a:lnSpc>
                <a:spcPct val="100000"/>
              </a:lnSpc>
              <a:spcBef>
                <a:spcPts val="0"/>
              </a:spcBef>
              <a:spcAft>
                <a:spcPts val="0"/>
              </a:spcAft>
              <a:buSzPts val="1100"/>
              <a:buNone/>
              <a:defRPr sz="2000"/>
            </a:lvl5pPr>
            <a:lvl6pPr lvl="5" algn="ctr" rtl="0">
              <a:lnSpc>
                <a:spcPct val="100000"/>
              </a:lnSpc>
              <a:spcBef>
                <a:spcPts val="0"/>
              </a:spcBef>
              <a:spcAft>
                <a:spcPts val="0"/>
              </a:spcAft>
              <a:buSzPts val="1100"/>
              <a:buNone/>
              <a:defRPr sz="2000"/>
            </a:lvl6pPr>
            <a:lvl7pPr lvl="6" algn="ctr" rtl="0">
              <a:lnSpc>
                <a:spcPct val="100000"/>
              </a:lnSpc>
              <a:spcBef>
                <a:spcPts val="0"/>
              </a:spcBef>
              <a:spcAft>
                <a:spcPts val="0"/>
              </a:spcAft>
              <a:buSzPts val="1100"/>
              <a:buNone/>
              <a:defRPr sz="2000"/>
            </a:lvl7pPr>
            <a:lvl8pPr lvl="7" algn="ctr" rtl="0">
              <a:lnSpc>
                <a:spcPct val="100000"/>
              </a:lnSpc>
              <a:spcBef>
                <a:spcPts val="0"/>
              </a:spcBef>
              <a:spcAft>
                <a:spcPts val="0"/>
              </a:spcAft>
              <a:buSzPts val="1100"/>
              <a:buNone/>
              <a:defRPr sz="2000"/>
            </a:lvl8pPr>
            <a:lvl9pPr lvl="8" algn="ctr" rtl="0">
              <a:lnSpc>
                <a:spcPct val="100000"/>
              </a:lnSpc>
              <a:spcBef>
                <a:spcPts val="0"/>
              </a:spcBef>
              <a:spcAft>
                <a:spcPts val="0"/>
              </a:spcAft>
              <a:buSzPts val="1100"/>
              <a:buNone/>
              <a:defRPr sz="2000"/>
            </a:lvl9pPr>
          </a:lstStyle>
          <a:p>
            <a:endParaRPr/>
          </a:p>
        </p:txBody>
      </p:sp>
      <p:sp>
        <p:nvSpPr>
          <p:cNvPr id="350" name="Google Shape;350;p19"/>
          <p:cNvSpPr txBox="1"/>
          <p:nvPr/>
        </p:nvSpPr>
        <p:spPr>
          <a:xfrm>
            <a:off x="4769247" y="6055467"/>
            <a:ext cx="6738144" cy="1244800"/>
          </a:xfrm>
          <a:prstGeom prst="rect">
            <a:avLst/>
          </a:prstGeom>
          <a:noFill/>
          <a:ln>
            <a:noFill/>
          </a:ln>
        </p:spPr>
        <p:txBody>
          <a:bodyPr spcFirstLastPara="1" wrap="square" lIns="162423" tIns="162423" rIns="162423" bIns="162423" anchor="t" anchorCtr="0">
            <a:noAutofit/>
          </a:bodyPr>
          <a:lstStyle/>
          <a:p>
            <a:pPr algn="ctr" defTabSz="1218375">
              <a:spcBef>
                <a:spcPts val="534"/>
              </a:spcBef>
            </a:pPr>
            <a:r>
              <a:rPr lang="en-GB" sz="2100" b="1">
                <a:solidFill>
                  <a:srgbClr val="6B4C6D"/>
                </a:solidFill>
                <a:latin typeface="Karla" panose="020B0004030503030003"/>
                <a:ea typeface="Karla" panose="020B0004030503030003"/>
                <a:cs typeface="Karla" panose="020B0004030503030003"/>
                <a:sym typeface="Karla" panose="020B0004030503030003"/>
              </a:rPr>
              <a:t>CREDITS:</a:t>
            </a:r>
            <a:r>
              <a:rPr lang="en-GB" sz="2100">
                <a:solidFill>
                  <a:srgbClr val="6B4C6D"/>
                </a:solidFill>
                <a:latin typeface="Karla" panose="020B0004030503030003"/>
                <a:ea typeface="Karla" panose="020B0004030503030003"/>
                <a:cs typeface="Karla" panose="020B0004030503030003"/>
                <a:sym typeface="Karla" panose="020B0004030503030003"/>
              </a:rPr>
              <a:t> This presentation template was created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2"/>
              </a:rPr>
              <a:t>Slidesgo</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including icons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3"/>
              </a:rPr>
              <a:t>Flaticon</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and infographics &amp; images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4"/>
              </a:rPr>
              <a:t>Freepik</a:t>
            </a:r>
            <a:endParaRPr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7584817" y="3840267"/>
            <a:ext cx="1107004"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5836468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200">
                <a:solidFill>
                  <a:schemeClr val="tx1">
                    <a:tint val="75000"/>
                  </a:schemeClr>
                </a:solidFill>
              </a:defRPr>
            </a:lvl1pPr>
            <a:lvl2pPr marL="725046" indent="0">
              <a:buNone/>
              <a:defRPr sz="2900">
                <a:solidFill>
                  <a:schemeClr val="tx1">
                    <a:tint val="75000"/>
                  </a:schemeClr>
                </a:solidFill>
              </a:defRPr>
            </a:lvl2pPr>
            <a:lvl3pPr marL="1450095" indent="0">
              <a:buNone/>
              <a:defRPr sz="2500">
                <a:solidFill>
                  <a:schemeClr val="tx1">
                    <a:tint val="75000"/>
                  </a:schemeClr>
                </a:solidFill>
              </a:defRPr>
            </a:lvl3pPr>
            <a:lvl4pPr marL="2175147" indent="0">
              <a:buNone/>
              <a:defRPr sz="2100">
                <a:solidFill>
                  <a:schemeClr val="tx1">
                    <a:tint val="75000"/>
                  </a:schemeClr>
                </a:solidFill>
              </a:defRPr>
            </a:lvl4pPr>
            <a:lvl5pPr marL="2900192" indent="0">
              <a:buNone/>
              <a:defRPr sz="2100">
                <a:solidFill>
                  <a:schemeClr val="tx1">
                    <a:tint val="75000"/>
                  </a:schemeClr>
                </a:solidFill>
              </a:defRPr>
            </a:lvl5pPr>
            <a:lvl6pPr marL="3625235" indent="0">
              <a:buNone/>
              <a:defRPr sz="2100">
                <a:solidFill>
                  <a:schemeClr val="tx1">
                    <a:tint val="75000"/>
                  </a:schemeClr>
                </a:solidFill>
              </a:defRPr>
            </a:lvl6pPr>
            <a:lvl7pPr marL="4350289" indent="0">
              <a:buNone/>
              <a:defRPr sz="2100">
                <a:solidFill>
                  <a:schemeClr val="tx1">
                    <a:tint val="75000"/>
                  </a:schemeClr>
                </a:solidFill>
              </a:defRPr>
            </a:lvl7pPr>
            <a:lvl8pPr marL="5075334" indent="0">
              <a:buNone/>
              <a:defRPr sz="2100">
                <a:solidFill>
                  <a:schemeClr val="tx1">
                    <a:tint val="75000"/>
                  </a:schemeClr>
                </a:solidFill>
              </a:defRPr>
            </a:lvl8pPr>
            <a:lvl9pPr marL="5800387"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202491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531002018"/>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15123015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79644223"/>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419735" y="379661"/>
            <a:ext cx="15437162" cy="8384711"/>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Tree>
    <p:extLst>
      <p:ext uri="{BB962C8B-B14F-4D97-AF65-F5344CB8AC3E}">
        <p14:creationId xmlns:p14="http://schemas.microsoft.com/office/powerpoint/2010/main" val="3873793961"/>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419598" y="407736"/>
            <a:ext cx="15437174" cy="8328533"/>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375"/>
              <a:endParaRPr sz="3200">
                <a:solidFill>
                  <a:srgbClr val="EFEFEF"/>
                </a:solidFill>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375"/>
              <a:endParaRPr sz="3200">
                <a:solidFill>
                  <a:srgbClr val="EFEFEF"/>
                </a:solidFill>
              </a:endParaRPr>
            </a:p>
          </p:txBody>
        </p:sp>
      </p:grpSp>
    </p:spTree>
    <p:extLst>
      <p:ext uri="{BB962C8B-B14F-4D97-AF65-F5344CB8AC3E}">
        <p14:creationId xmlns:p14="http://schemas.microsoft.com/office/powerpoint/2010/main" val="205721558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21840" tIns="60921" rIns="121840" bIns="60921"/>
          <a:lstStyle/>
          <a:p>
            <a:pPr defTabSz="1218375"/>
            <a:fld id="{774B3276-3901-471F-8285-C92A8E75787C}" type="datetimeFigureOut">
              <a:rPr lang="en-US" sz="2400" smtClean="0">
                <a:solidFill>
                  <a:srgbClr val="EFEFEF"/>
                </a:solidFill>
              </a:rPr>
              <a:pPr defTabSz="1218375"/>
              <a:t>4/8/2023</a:t>
            </a:fld>
            <a:endParaRPr lang="en-US" sz="2400">
              <a:solidFill>
                <a:srgbClr val="EFEFEF"/>
              </a:solidFill>
            </a:endParaRPr>
          </a:p>
        </p:txBody>
      </p:sp>
      <p:sp>
        <p:nvSpPr>
          <p:cNvPr id="5" name="Footer Placeholder 4"/>
          <p:cNvSpPr>
            <a:spLocks noGrp="1"/>
          </p:cNvSpPr>
          <p:nvPr>
            <p:ph type="ftr" sz="quarter" idx="11"/>
          </p:nvPr>
        </p:nvSpPr>
        <p:spPr/>
        <p:txBody>
          <a:bodyPr lIns="121840" tIns="60921" rIns="121840" bIns="60921"/>
          <a:lstStyle/>
          <a:p>
            <a:pPr defTabSz="1218375"/>
            <a:endParaRPr lang="en-US" sz="2400">
              <a:solidFill>
                <a:srgbClr val="EFEFEF"/>
              </a:solidFill>
            </a:endParaRPr>
          </a:p>
        </p:txBody>
      </p:sp>
      <p:sp>
        <p:nvSpPr>
          <p:cNvPr id="6" name="Slide Number Placeholder 5"/>
          <p:cNvSpPr>
            <a:spLocks noGrp="1"/>
          </p:cNvSpPr>
          <p:nvPr>
            <p:ph type="sldNum" sz="quarter" idx="12"/>
          </p:nvPr>
        </p:nvSpPr>
        <p:spPr/>
        <p:txBody>
          <a:bodyPr lIns="121840" tIns="60921" rIns="121840" bIns="60921"/>
          <a:lstStyle/>
          <a:p>
            <a:pPr defTabSz="1218375"/>
            <a:fld id="{4356E0E0-0191-4DF9-B347-48BEABCB12B3}" type="slidenum">
              <a:rPr lang="en-US" sz="2400" smtClean="0">
                <a:solidFill>
                  <a:srgbClr val="EFEFEF"/>
                </a:solidFill>
              </a:rPr>
              <a:pPr defTabSz="1218375"/>
              <a:t>‹#›</a:t>
            </a:fld>
            <a:endParaRPr lang="en-US" sz="2400">
              <a:solidFill>
                <a:srgbClr val="EFEFEF"/>
              </a:solidFill>
            </a:endParaRPr>
          </a:p>
        </p:txBody>
      </p:sp>
    </p:spTree>
    <p:extLst>
      <p:ext uri="{BB962C8B-B14F-4D97-AF65-F5344CB8AC3E}">
        <p14:creationId xmlns:p14="http://schemas.microsoft.com/office/powerpoint/2010/main" val="2081405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4"/>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4802" indent="0" algn="ctr">
              <a:buNone/>
              <a:defRPr>
                <a:solidFill>
                  <a:schemeClr val="tx1">
                    <a:tint val="75000"/>
                  </a:schemeClr>
                </a:solidFill>
              </a:defRPr>
            </a:lvl2pPr>
            <a:lvl3pPr marL="1449605" indent="0" algn="ctr">
              <a:buNone/>
              <a:defRPr>
                <a:solidFill>
                  <a:schemeClr val="tx1">
                    <a:tint val="75000"/>
                  </a:schemeClr>
                </a:solidFill>
              </a:defRPr>
            </a:lvl3pPr>
            <a:lvl4pPr marL="2174417" indent="0" algn="ctr">
              <a:buNone/>
              <a:defRPr>
                <a:solidFill>
                  <a:schemeClr val="tx1">
                    <a:tint val="75000"/>
                  </a:schemeClr>
                </a:solidFill>
              </a:defRPr>
            </a:lvl4pPr>
            <a:lvl5pPr marL="2899218" indent="0" algn="ctr">
              <a:buNone/>
              <a:defRPr>
                <a:solidFill>
                  <a:schemeClr val="tx1">
                    <a:tint val="75000"/>
                  </a:schemeClr>
                </a:solidFill>
              </a:defRPr>
            </a:lvl5pPr>
            <a:lvl6pPr marL="3624021" indent="0" algn="ctr">
              <a:buNone/>
              <a:defRPr>
                <a:solidFill>
                  <a:schemeClr val="tx1">
                    <a:tint val="75000"/>
                  </a:schemeClr>
                </a:solidFill>
              </a:defRPr>
            </a:lvl6pPr>
            <a:lvl7pPr marL="4348826" indent="0" algn="ctr">
              <a:buNone/>
              <a:defRPr>
                <a:solidFill>
                  <a:schemeClr val="tx1">
                    <a:tint val="75000"/>
                  </a:schemeClr>
                </a:solidFill>
              </a:defRPr>
            </a:lvl7pPr>
            <a:lvl8pPr marL="5073626" indent="0" algn="ctr">
              <a:buNone/>
              <a:defRPr>
                <a:solidFill>
                  <a:schemeClr val="tx1">
                    <a:tint val="75000"/>
                  </a:schemeClr>
                </a:solidFill>
              </a:defRPr>
            </a:lvl8pPr>
            <a:lvl9pPr marL="57984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21840" tIns="60921" rIns="121840" bIns="60921"/>
          <a:lstStyle/>
          <a:p>
            <a:pPr defTabSz="1218375"/>
            <a:fld id="{774B3276-3901-471F-8285-C92A8E75787C}" type="datetimeFigureOut">
              <a:rPr lang="en-US" sz="2400" smtClean="0">
                <a:solidFill>
                  <a:srgbClr val="EFEFEF"/>
                </a:solidFill>
              </a:rPr>
              <a:pPr defTabSz="1218375"/>
              <a:t>4/8/2023</a:t>
            </a:fld>
            <a:endParaRPr lang="en-US" sz="2400">
              <a:solidFill>
                <a:srgbClr val="EFEFEF"/>
              </a:solidFill>
            </a:endParaRPr>
          </a:p>
        </p:txBody>
      </p:sp>
      <p:sp>
        <p:nvSpPr>
          <p:cNvPr id="5" name="Footer Placeholder 4"/>
          <p:cNvSpPr>
            <a:spLocks noGrp="1"/>
          </p:cNvSpPr>
          <p:nvPr>
            <p:ph type="ftr" sz="quarter" idx="11"/>
          </p:nvPr>
        </p:nvSpPr>
        <p:spPr/>
        <p:txBody>
          <a:bodyPr lIns="121840" tIns="60921" rIns="121840" bIns="60921"/>
          <a:lstStyle/>
          <a:p>
            <a:pPr defTabSz="1218375"/>
            <a:endParaRPr lang="en-US" sz="2400">
              <a:solidFill>
                <a:srgbClr val="EFEFEF"/>
              </a:solidFill>
            </a:endParaRPr>
          </a:p>
        </p:txBody>
      </p:sp>
      <p:sp>
        <p:nvSpPr>
          <p:cNvPr id="6" name="Slide Number Placeholder 5"/>
          <p:cNvSpPr>
            <a:spLocks noGrp="1"/>
          </p:cNvSpPr>
          <p:nvPr>
            <p:ph type="sldNum" sz="quarter" idx="12"/>
          </p:nvPr>
        </p:nvSpPr>
        <p:spPr/>
        <p:txBody>
          <a:bodyPr lIns="121840" tIns="60921" rIns="121840" bIns="60921"/>
          <a:lstStyle/>
          <a:p>
            <a:pPr defTabSz="1218375"/>
            <a:fld id="{4356E0E0-0191-4DF9-B347-48BEABCB12B3}" type="slidenum">
              <a:rPr lang="en-US" sz="2400" smtClean="0">
                <a:solidFill>
                  <a:srgbClr val="EFEFEF"/>
                </a:solidFill>
              </a:rPr>
              <a:pPr defTabSz="1218375"/>
              <a:t>‹#›</a:t>
            </a:fld>
            <a:endParaRPr lang="en-US" sz="2400">
              <a:solidFill>
                <a:srgbClr val="EFEFEF"/>
              </a:solidFill>
            </a:endParaRPr>
          </a:p>
        </p:txBody>
      </p:sp>
    </p:spTree>
    <p:extLst>
      <p:ext uri="{BB962C8B-B14F-4D97-AF65-F5344CB8AC3E}">
        <p14:creationId xmlns:p14="http://schemas.microsoft.com/office/powerpoint/2010/main" val="1093834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949471" y="1828800"/>
            <a:ext cx="13976206" cy="2438400"/>
          </a:xfrm>
          <a:ln>
            <a:noFill/>
          </a:ln>
        </p:spPr>
        <p:txBody>
          <a:bodyPr vert="horz" tIns="0" rIns="2900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9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949471" y="4304715"/>
            <a:ext cx="13981632" cy="2336800"/>
          </a:xfrm>
        </p:spPr>
        <p:txBody>
          <a:bodyPr lIns="0" rIns="29006"/>
          <a:lstStyle>
            <a:lvl1pPr marL="0" marR="72517" indent="0" algn="r">
              <a:buNone/>
              <a:defRPr>
                <a:solidFill>
                  <a:schemeClr val="tx1"/>
                </a:solidFill>
              </a:defRPr>
            </a:lvl1pPr>
            <a:lvl2pPr marL="725190" indent="0" algn="ctr">
              <a:buNone/>
            </a:lvl2pPr>
            <a:lvl3pPr marL="1450382" indent="0" algn="ctr">
              <a:buNone/>
            </a:lvl3pPr>
            <a:lvl4pPr marL="2175578" indent="0" algn="ctr">
              <a:buNone/>
            </a:lvl4pPr>
            <a:lvl5pPr marL="2900769" indent="0" algn="ctr">
              <a:buNone/>
            </a:lvl5pPr>
            <a:lvl6pPr marL="3625957" indent="0" algn="ctr">
              <a:buNone/>
            </a:lvl6pPr>
            <a:lvl7pPr marL="4351151" indent="0" algn="ctr">
              <a:buNone/>
            </a:lvl7pPr>
            <a:lvl8pPr marL="5076340" indent="0" algn="ctr">
              <a:buNone/>
            </a:lvl8pPr>
            <a:lvl9pPr marL="5801536"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22DDCD1-63C9-4A69-AB46-0973AAF5A6ED}" type="datetimeFigureOut">
              <a:rPr lang="vi-VN" smtClean="0">
                <a:solidFill>
                  <a:srgbClr val="DBF5F9">
                    <a:shade val="90000"/>
                  </a:srgbClr>
                </a:solidFill>
              </a:rPr>
              <a:pPr/>
              <a:t>08/04/2023</a:t>
            </a:fld>
            <a:endParaRPr lang="vi-VN">
              <a:solidFill>
                <a:srgbClr val="DBF5F9">
                  <a:shade val="90000"/>
                </a:srgbClr>
              </a:solidFill>
            </a:endParaRPr>
          </a:p>
        </p:txBody>
      </p:sp>
      <p:sp>
        <p:nvSpPr>
          <p:cNvPr id="19" name="Footer Placeholder 18"/>
          <p:cNvSpPr>
            <a:spLocks noGrp="1"/>
          </p:cNvSpPr>
          <p:nvPr>
            <p:ph type="ftr" sz="quarter" idx="11"/>
          </p:nvPr>
        </p:nvSpPr>
        <p:spPr/>
        <p:txBody>
          <a:bodyPr/>
          <a:lstStyle/>
          <a:p>
            <a:endParaRPr lang="vi-VN">
              <a:solidFill>
                <a:srgbClr val="DBF5F9">
                  <a:shade val="90000"/>
                </a:srgbClr>
              </a:solidFill>
            </a:endParaRPr>
          </a:p>
        </p:txBody>
      </p:sp>
      <p:sp>
        <p:nvSpPr>
          <p:cNvPr id="27" name="Slide Number Placeholder 26"/>
          <p:cNvSpPr>
            <a:spLocks noGrp="1"/>
          </p:cNvSpPr>
          <p:nvPr>
            <p:ph type="sldNum" sz="quarter" idx="12"/>
          </p:nvPr>
        </p:nvSpPr>
        <p:spPr/>
        <p:txBody>
          <a:bodyPr/>
          <a:lstStyle/>
          <a:p>
            <a:fld id="{5CF2D8AB-5A64-4CAF-96B9-8D7370976C6A}" type="slidenum">
              <a:rPr lang="vi-VN" smtClean="0">
                <a:solidFill>
                  <a:srgbClr val="DBF5F9">
                    <a:shade val="90000"/>
                  </a:srgbClr>
                </a:solidFill>
              </a:rPr>
              <a:pPr/>
              <a:t>‹#›</a:t>
            </a:fld>
            <a:endParaRPr lang="vi-VN">
              <a:solidFill>
                <a:srgbClr val="DBF5F9">
                  <a:shade val="90000"/>
                </a:srgbClr>
              </a:solidFill>
            </a:endParaRPr>
          </a:p>
        </p:txBody>
      </p:sp>
    </p:spTree>
    <p:extLst>
      <p:ext uri="{BB962C8B-B14F-4D97-AF65-F5344CB8AC3E}">
        <p14:creationId xmlns:p14="http://schemas.microsoft.com/office/powerpoint/2010/main" val="325097736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5" name="Footer Placeholder 4"/>
          <p:cNvSpPr>
            <a:spLocks noGrp="1"/>
          </p:cNvSpPr>
          <p:nvPr>
            <p:ph type="ftr" sz="quarter" idx="11"/>
          </p:nvPr>
        </p:nvSpPr>
        <p:spPr/>
        <p:txBody>
          <a:bodyPr/>
          <a:lstStyle/>
          <a:p>
            <a:endParaRPr lang="vi-VN">
              <a:solidFill>
                <a:srgbClr val="04617B">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1621533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44045" y="1755648"/>
            <a:ext cx="13835142" cy="18166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89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44045" y="3606220"/>
            <a:ext cx="13835142" cy="2012949"/>
          </a:xfrm>
        </p:spPr>
        <p:txBody>
          <a:bodyPr lIns="72517" rIns="72517" anchor="t"/>
          <a:lstStyle>
            <a:lvl1pPr marL="0" indent="0">
              <a:buNone/>
              <a:defRPr sz="3500">
                <a:solidFill>
                  <a:schemeClr val="tx1"/>
                </a:solidFill>
              </a:defRPr>
            </a:lvl1pPr>
            <a:lvl2pPr>
              <a:buNone/>
              <a:defRPr sz="2900">
                <a:solidFill>
                  <a:schemeClr val="tx1">
                    <a:tint val="75000"/>
                  </a:schemeClr>
                </a:solidFill>
              </a:defRPr>
            </a:lvl2pPr>
            <a:lvl3pPr>
              <a:buNone/>
              <a:defRPr sz="2500">
                <a:solidFill>
                  <a:schemeClr val="tx1">
                    <a:tint val="75000"/>
                  </a:schemeClr>
                </a:solidFill>
              </a:defRPr>
            </a:lvl3pPr>
            <a:lvl4pPr>
              <a:buNone/>
              <a:defRPr sz="2100">
                <a:solidFill>
                  <a:schemeClr val="tx1">
                    <a:tint val="75000"/>
                  </a:schemeClr>
                </a:solidFill>
              </a:defRPr>
            </a:lvl4pPr>
            <a:lvl5pPr>
              <a:buNone/>
              <a:defRPr sz="21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DBF5F9">
                    <a:shade val="90000"/>
                  </a:srgbClr>
                </a:solidFill>
              </a:rPr>
              <a:pPr/>
              <a:t>08/04/2023</a:t>
            </a:fld>
            <a:endParaRPr lang="vi-VN">
              <a:solidFill>
                <a:srgbClr val="DBF5F9">
                  <a:shade val="90000"/>
                </a:srgbClr>
              </a:solidFill>
            </a:endParaRPr>
          </a:p>
        </p:txBody>
      </p:sp>
      <p:sp>
        <p:nvSpPr>
          <p:cNvPr id="5" name="Footer Placeholder 4"/>
          <p:cNvSpPr>
            <a:spLocks noGrp="1"/>
          </p:cNvSpPr>
          <p:nvPr>
            <p:ph type="ftr" sz="quarter" idx="11"/>
          </p:nvPr>
        </p:nvSpPr>
        <p:spPr/>
        <p:txBody>
          <a:bodyPr/>
          <a:lstStyle/>
          <a:p>
            <a:endParaRPr lang="vi-VN">
              <a:solidFill>
                <a:srgbClr val="DBF5F9">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DBF5F9">
                    <a:shade val="90000"/>
                  </a:srgbClr>
                </a:solidFill>
              </a:rPr>
              <a:pPr/>
              <a:t>‹#›</a:t>
            </a:fld>
            <a:endParaRPr lang="vi-VN">
              <a:solidFill>
                <a:srgbClr val="DBF5F9">
                  <a:shade val="90000"/>
                </a:srgbClr>
              </a:solidFill>
            </a:endParaRPr>
          </a:p>
        </p:txBody>
      </p:sp>
    </p:spTree>
    <p:extLst>
      <p:ext uri="{BB962C8B-B14F-4D97-AF65-F5344CB8AC3E}">
        <p14:creationId xmlns:p14="http://schemas.microsoft.com/office/powerpoint/2010/main" val="32337909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4" y="2844801"/>
            <a:ext cx="12899800" cy="8045451"/>
          </a:xfrm>
        </p:spPr>
        <p:txBody>
          <a:bodyPr/>
          <a:lstStyle>
            <a:lvl1pPr>
              <a:defRPr sz="44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9" y="2844801"/>
            <a:ext cx="12902627" cy="8045451"/>
          </a:xfrm>
        </p:spPr>
        <p:txBody>
          <a:bodyPr/>
          <a:lstStyle>
            <a:lvl1pPr>
              <a:defRPr sz="44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397250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3832" y="938784"/>
            <a:ext cx="14648974" cy="1524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813832" y="2560113"/>
            <a:ext cx="7188848" cy="5913120"/>
          </a:xfrm>
        </p:spPr>
        <p:txBody>
          <a:bodyPr/>
          <a:lstStyle>
            <a:lvl1pPr>
              <a:defRPr sz="4100"/>
            </a:lvl1pPr>
            <a:lvl2pPr>
              <a:defRPr sz="3700"/>
            </a:lvl2pPr>
            <a:lvl3pPr>
              <a:defRPr sz="3200"/>
            </a:lvl3pPr>
            <a:lvl4pPr>
              <a:defRPr sz="2900"/>
            </a:lvl4pPr>
            <a:lvl5pPr>
              <a:defRPr sz="2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8273958" y="2560113"/>
            <a:ext cx="7188848" cy="5913120"/>
          </a:xfrm>
        </p:spPr>
        <p:txBody>
          <a:bodyPr/>
          <a:lstStyle>
            <a:lvl1pPr>
              <a:defRPr sz="4100"/>
            </a:lvl1pPr>
            <a:lvl2pPr>
              <a:defRPr sz="3700"/>
            </a:lvl2pPr>
            <a:lvl3pPr>
              <a:defRPr sz="3200"/>
            </a:lvl3pPr>
            <a:lvl4pPr>
              <a:defRPr sz="2900"/>
            </a:lvl4pPr>
            <a:lvl5pPr>
              <a:defRPr sz="2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6" name="Footer Placeholder 5"/>
          <p:cNvSpPr>
            <a:spLocks noGrp="1"/>
          </p:cNvSpPr>
          <p:nvPr>
            <p:ph type="ftr" sz="quarter" idx="11"/>
          </p:nvPr>
        </p:nvSpPr>
        <p:spPr/>
        <p:txBody>
          <a:bodyPr/>
          <a:lstStyle/>
          <a:p>
            <a:endParaRPr lang="vi-VN">
              <a:solidFill>
                <a:srgbClr val="04617B">
                  <a:shade val="90000"/>
                </a:srgbClr>
              </a:solidFill>
            </a:endParaRPr>
          </a:p>
        </p:txBody>
      </p:sp>
      <p:sp>
        <p:nvSpPr>
          <p:cNvPr id="7" name="Slide Number Placeholder 6"/>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3669875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938784"/>
            <a:ext cx="14648974" cy="1524000"/>
          </a:xfrm>
        </p:spPr>
        <p:txBody>
          <a:bodyPr tIns="72517"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813847" y="2473664"/>
            <a:ext cx="7191675" cy="879136"/>
          </a:xfrm>
        </p:spPr>
        <p:txBody>
          <a:bodyPr lIns="72517" tIns="0" rIns="72517" bIns="0" anchor="ctr">
            <a:noAutofit/>
          </a:bodyPr>
          <a:lstStyle>
            <a:lvl1pPr marL="0" indent="0">
              <a:buNone/>
              <a:defRPr sz="3700" b="1" cap="none" baseline="0">
                <a:solidFill>
                  <a:schemeClr val="tx2"/>
                </a:solidFill>
                <a:effectLst/>
              </a:defRPr>
            </a:lvl1pPr>
            <a:lvl2pPr>
              <a:buNone/>
              <a:defRPr sz="3200" b="1"/>
            </a:lvl2pPr>
            <a:lvl3pPr>
              <a:buNone/>
              <a:defRPr sz="2900" b="1"/>
            </a:lvl3pPr>
            <a:lvl4pPr>
              <a:buNone/>
              <a:defRPr sz="2500" b="1"/>
            </a:lvl4pPr>
            <a:lvl5pPr>
              <a:buNone/>
              <a:defRPr sz="25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8268332" y="2479691"/>
            <a:ext cx="7194500" cy="873124"/>
          </a:xfrm>
        </p:spPr>
        <p:txBody>
          <a:bodyPr lIns="72517" tIns="0" rIns="72517" bIns="0" anchor="ctr"/>
          <a:lstStyle>
            <a:lvl1pPr marL="0" indent="0">
              <a:buNone/>
              <a:defRPr sz="3700" b="1" cap="none" baseline="0">
                <a:solidFill>
                  <a:schemeClr val="tx2"/>
                </a:solidFill>
                <a:effectLst/>
              </a:defRPr>
            </a:lvl1pPr>
            <a:lvl2pPr>
              <a:buNone/>
              <a:defRPr sz="3200" b="1"/>
            </a:lvl2pPr>
            <a:lvl3pPr>
              <a:buNone/>
              <a:defRPr sz="2900" b="1"/>
            </a:lvl3pPr>
            <a:lvl4pPr>
              <a:buNone/>
              <a:defRPr sz="2500" b="1"/>
            </a:lvl4pPr>
            <a:lvl5pPr>
              <a:buNone/>
              <a:defRPr sz="25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813847" y="3352801"/>
            <a:ext cx="7191675" cy="5127627"/>
          </a:xfrm>
        </p:spPr>
        <p:txBody>
          <a:bodyPr tIns="0"/>
          <a:lstStyle>
            <a:lvl1pPr>
              <a:defRPr sz="3500"/>
            </a:lvl1pPr>
            <a:lvl2pPr>
              <a:defRPr sz="3200"/>
            </a:lvl2pPr>
            <a:lvl3pPr>
              <a:defRPr sz="2900"/>
            </a:lvl3pPr>
            <a:lvl4pPr>
              <a:defRPr sz="2500"/>
            </a:lvl4pPr>
            <a:lvl5pPr>
              <a:defRPr sz="25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8268332" y="3352801"/>
            <a:ext cx="7194500" cy="5127627"/>
          </a:xfrm>
        </p:spPr>
        <p:txBody>
          <a:bodyPr tIns="0"/>
          <a:lstStyle>
            <a:lvl1pPr>
              <a:defRPr sz="3500"/>
            </a:lvl1pPr>
            <a:lvl2pPr>
              <a:defRPr sz="3200"/>
            </a:lvl2pPr>
            <a:lvl3pPr>
              <a:defRPr sz="2900"/>
            </a:lvl3pPr>
            <a:lvl4pPr>
              <a:defRPr sz="2500"/>
            </a:lvl4pPr>
            <a:lvl5pPr>
              <a:defRPr sz="25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8" name="Footer Placeholder 7"/>
          <p:cNvSpPr>
            <a:spLocks noGrp="1"/>
          </p:cNvSpPr>
          <p:nvPr>
            <p:ph type="ftr" sz="quarter" idx="11"/>
          </p:nvPr>
        </p:nvSpPr>
        <p:spPr/>
        <p:txBody>
          <a:bodyPr/>
          <a:lstStyle/>
          <a:p>
            <a:endParaRPr lang="vi-VN">
              <a:solidFill>
                <a:srgbClr val="04617B">
                  <a:shade val="90000"/>
                </a:srgbClr>
              </a:solidFill>
            </a:endParaRPr>
          </a:p>
        </p:txBody>
      </p:sp>
      <p:sp>
        <p:nvSpPr>
          <p:cNvPr id="9" name="Slide Number Placeholder 8"/>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4039117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3833" y="938784"/>
            <a:ext cx="14784613" cy="1524000"/>
          </a:xfrm>
        </p:spPr>
        <p:txBody>
          <a:bodyPr vert="horz" tIns="72517"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9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4" name="Footer Placeholder 3"/>
          <p:cNvSpPr>
            <a:spLocks noGrp="1"/>
          </p:cNvSpPr>
          <p:nvPr>
            <p:ph type="ftr" sz="quarter" idx="11"/>
          </p:nvPr>
        </p:nvSpPr>
        <p:spPr/>
        <p:txBody>
          <a:bodyPr/>
          <a:lstStyle/>
          <a:p>
            <a:endParaRPr lang="vi-VN">
              <a:solidFill>
                <a:srgbClr val="04617B">
                  <a:shade val="90000"/>
                </a:srgbClr>
              </a:solidFill>
            </a:endParaRPr>
          </a:p>
        </p:txBody>
      </p:sp>
      <p:sp>
        <p:nvSpPr>
          <p:cNvPr id="5" name="Slide Number Placeholder 4"/>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1261924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3" name="Footer Placeholder 2"/>
          <p:cNvSpPr>
            <a:spLocks noGrp="1"/>
          </p:cNvSpPr>
          <p:nvPr>
            <p:ph type="ftr" sz="quarter" idx="11"/>
          </p:nvPr>
        </p:nvSpPr>
        <p:spPr/>
        <p:txBody>
          <a:bodyPr/>
          <a:lstStyle/>
          <a:p>
            <a:endParaRPr lang="vi-VN">
              <a:solidFill>
                <a:srgbClr val="04617B">
                  <a:shade val="90000"/>
                </a:srgbClr>
              </a:solidFill>
            </a:endParaRPr>
          </a:p>
        </p:txBody>
      </p:sp>
      <p:sp>
        <p:nvSpPr>
          <p:cNvPr id="4" name="Slide Number Placeholder 3"/>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2309980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0748" y="685833"/>
            <a:ext cx="4882991" cy="1549401"/>
          </a:xfrm>
        </p:spPr>
        <p:txBody>
          <a:bodyPr lIns="0" anchor="b">
            <a:noAutofit/>
          </a:bodyPr>
          <a:lstStyle>
            <a:lvl1pPr algn="l" rtl="0">
              <a:spcBef>
                <a:spcPct val="0"/>
              </a:spcBef>
              <a:buNone/>
              <a:defRPr sz="41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20748" y="2235200"/>
            <a:ext cx="4882991" cy="6096000"/>
          </a:xfrm>
        </p:spPr>
        <p:txBody>
          <a:bodyPr lIns="29006" rIns="29006"/>
          <a:lstStyle>
            <a:lvl1pPr marL="0" indent="0" algn="l">
              <a:buNone/>
              <a:defRPr sz="2100"/>
            </a:lvl1pPr>
            <a:lvl2pPr indent="0" algn="l">
              <a:buNone/>
              <a:defRPr sz="1900"/>
            </a:lvl2pPr>
            <a:lvl3pPr indent="0" algn="l">
              <a:buNone/>
              <a:defRPr sz="1600"/>
            </a:lvl3pPr>
            <a:lvl4pPr indent="0" algn="l">
              <a:buNone/>
              <a:defRPr sz="1300"/>
            </a:lvl4pPr>
            <a:lvl5pPr indent="0" algn="l">
              <a:buNone/>
              <a:defRPr sz="13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363727" y="2235200"/>
            <a:ext cx="9099093" cy="6096000"/>
          </a:xfrm>
        </p:spPr>
        <p:txBody>
          <a:bodyPr tIns="0"/>
          <a:lstStyle>
            <a:lvl1pPr>
              <a:defRPr sz="4400"/>
            </a:lvl1pPr>
            <a:lvl2pPr>
              <a:defRPr sz="4100"/>
            </a:lvl2pPr>
            <a:lvl3pPr>
              <a:defRPr sz="3700"/>
            </a:lvl3pPr>
            <a:lvl4pPr>
              <a:defRPr sz="3200"/>
            </a:lvl4pPr>
            <a:lvl5pPr>
              <a:defRPr sz="29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6" name="Footer Placeholder 5"/>
          <p:cNvSpPr>
            <a:spLocks noGrp="1"/>
          </p:cNvSpPr>
          <p:nvPr>
            <p:ph type="ftr" sz="quarter" idx="11"/>
          </p:nvPr>
        </p:nvSpPr>
        <p:spPr/>
        <p:txBody>
          <a:bodyPr/>
          <a:lstStyle/>
          <a:p>
            <a:endParaRPr lang="vi-VN">
              <a:solidFill>
                <a:srgbClr val="04617B">
                  <a:shade val="90000"/>
                </a:srgbClr>
              </a:solidFill>
            </a:endParaRPr>
          </a:p>
        </p:txBody>
      </p:sp>
      <p:sp>
        <p:nvSpPr>
          <p:cNvPr id="7" name="Slide Number Placeholder 6"/>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1351756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5635150" y="1477436"/>
            <a:ext cx="9359067" cy="54864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45032" tIns="72517" rIns="145032" bIns="72517" rtlCol="0" anchor="ctr"/>
          <a:lstStyle/>
          <a:p>
            <a:pPr algn="ctr" defTabSz="1450382"/>
            <a:endParaRPr lang="en-US">
              <a:solidFill>
                <a:prstClr val="white"/>
              </a:solidFill>
            </a:endParaRPr>
          </a:p>
        </p:txBody>
      </p:sp>
      <p:sp>
        <p:nvSpPr>
          <p:cNvPr id="12" name="Right Triangle 11"/>
          <p:cNvSpPr/>
          <p:nvPr/>
        </p:nvSpPr>
        <p:spPr>
          <a:xfrm rot="420000" flipV="1">
            <a:off x="14247637" y="7146359"/>
            <a:ext cx="276703" cy="20726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45032" tIns="72517" rIns="145032" bIns="72517" rtlCol="0" anchor="ctr"/>
          <a:lstStyle/>
          <a:p>
            <a:pPr algn="ctr" defTabSz="1450382"/>
            <a:endParaRPr lang="en-US">
              <a:solidFill>
                <a:prstClr val="white"/>
              </a:solidFill>
            </a:endParaRPr>
          </a:p>
        </p:txBody>
      </p:sp>
      <p:sp>
        <p:nvSpPr>
          <p:cNvPr id="2" name="Title 1"/>
          <p:cNvSpPr>
            <a:spLocks noGrp="1"/>
          </p:cNvSpPr>
          <p:nvPr>
            <p:ph type="title"/>
          </p:nvPr>
        </p:nvSpPr>
        <p:spPr>
          <a:xfrm>
            <a:off x="1085109" y="1569348"/>
            <a:ext cx="3938946" cy="2110161"/>
          </a:xfrm>
        </p:spPr>
        <p:txBody>
          <a:bodyPr vert="horz" lIns="72517" tIns="72517" rIns="72517" bIns="72517" anchor="b"/>
          <a:lstStyle>
            <a:lvl1pPr algn="l">
              <a:buNone/>
              <a:defRPr sz="32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085109" y="3771713"/>
            <a:ext cx="3933521" cy="2905760"/>
          </a:xfrm>
        </p:spPr>
        <p:txBody>
          <a:bodyPr lIns="101530" rIns="72517" bIns="72517" anchor="t"/>
          <a:lstStyle>
            <a:lvl1pPr marL="0" indent="0" algn="l">
              <a:spcBef>
                <a:spcPts val="396"/>
              </a:spcBef>
              <a:buFontTx/>
              <a:buNone/>
              <a:defRPr sz="2100"/>
            </a:lvl1pPr>
            <a:lvl2pPr>
              <a:defRPr sz="1900"/>
            </a:lvl2pPr>
            <a:lvl3pPr>
              <a:defRPr sz="1600"/>
            </a:lvl3pPr>
            <a:lvl4pPr>
              <a:defRPr sz="1300"/>
            </a:lvl4pPr>
            <a:lvl5pPr>
              <a:defRPr sz="13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6" name="Footer Placeholder 5"/>
          <p:cNvSpPr>
            <a:spLocks noGrp="1"/>
          </p:cNvSpPr>
          <p:nvPr>
            <p:ph type="ftr" sz="quarter" idx="11"/>
          </p:nvPr>
        </p:nvSpPr>
        <p:spPr/>
        <p:txBody>
          <a:bodyPr/>
          <a:lstStyle/>
          <a:p>
            <a:endParaRPr lang="vi-VN">
              <a:solidFill>
                <a:srgbClr val="04617B">
                  <a:shade val="90000"/>
                </a:srgbClr>
              </a:solidFill>
            </a:endParaRPr>
          </a:p>
        </p:txBody>
      </p:sp>
      <p:sp>
        <p:nvSpPr>
          <p:cNvPr id="7" name="Slide Number Placeholder 6"/>
          <p:cNvSpPr>
            <a:spLocks noGrp="1"/>
          </p:cNvSpPr>
          <p:nvPr>
            <p:ph type="sldNum" sz="quarter" idx="12"/>
          </p:nvPr>
        </p:nvSpPr>
        <p:spPr>
          <a:xfrm>
            <a:off x="14377697" y="8475165"/>
            <a:ext cx="1085109" cy="486833"/>
          </a:xfrm>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
        <p:nvSpPr>
          <p:cNvPr id="3" name="Picture Placeholder 2"/>
          <p:cNvSpPr>
            <a:spLocks noGrp="1"/>
          </p:cNvSpPr>
          <p:nvPr>
            <p:ph type="pic" idx="1"/>
          </p:nvPr>
        </p:nvSpPr>
        <p:spPr>
          <a:xfrm rot="420000">
            <a:off x="6204833" y="1599356"/>
            <a:ext cx="8219702" cy="5242560"/>
          </a:xfrm>
          <a:prstGeom prst="rect">
            <a:avLst/>
          </a:prstGeom>
          <a:solidFill>
            <a:schemeClr val="bg2"/>
          </a:solidFill>
          <a:ln w="3000" cap="rnd">
            <a:solidFill>
              <a:srgbClr val="C0C0C0"/>
            </a:solidFill>
            <a:round/>
          </a:ln>
          <a:effectLst/>
        </p:spPr>
        <p:txBody>
          <a:bodyPr/>
          <a:lstStyle>
            <a:lvl1pPr marL="0" indent="0">
              <a:buNone/>
              <a:defRPr sz="5100"/>
            </a:lvl1pPr>
          </a:lstStyle>
          <a:p>
            <a:r>
              <a:rPr kumimoji="0" lang="en-US" smtClean="0"/>
              <a:t>Click icon to add picture</a:t>
            </a:r>
            <a:endParaRPr kumimoji="0" lang="en-US" dirty="0"/>
          </a:p>
        </p:txBody>
      </p:sp>
      <p:sp>
        <p:nvSpPr>
          <p:cNvPr id="10" name="Freeform 9"/>
          <p:cNvSpPr>
            <a:spLocks/>
          </p:cNvSpPr>
          <p:nvPr/>
        </p:nvSpPr>
        <p:spPr bwMode="auto">
          <a:xfrm flipV="1">
            <a:off x="-16955" y="7755468"/>
            <a:ext cx="1631054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45032" tIns="72517" rIns="145032" bIns="72517" anchor="t" compatLnSpc="1"/>
          <a:lstStyle/>
          <a:p>
            <a:pPr defTabSz="1450382"/>
            <a:endParaRPr lang="en-US">
              <a:solidFill>
                <a:prstClr val="black"/>
              </a:solidFill>
            </a:endParaRPr>
          </a:p>
        </p:txBody>
      </p:sp>
      <p:sp>
        <p:nvSpPr>
          <p:cNvPr id="11" name="Freeform 10"/>
          <p:cNvSpPr>
            <a:spLocks/>
          </p:cNvSpPr>
          <p:nvPr/>
        </p:nvSpPr>
        <p:spPr bwMode="auto">
          <a:xfrm flipV="1">
            <a:off x="7799222" y="8293139"/>
            <a:ext cx="8477416"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45032" tIns="72517" rIns="145032" bIns="72517" anchor="t" compatLnSpc="1"/>
          <a:lstStyle/>
          <a:p>
            <a:pPr defTabSz="1450382"/>
            <a:endParaRPr lang="en-US">
              <a:solidFill>
                <a:prstClr val="black"/>
              </a:solidFill>
            </a:endParaRPr>
          </a:p>
        </p:txBody>
      </p:sp>
    </p:spTree>
    <p:extLst>
      <p:ext uri="{BB962C8B-B14F-4D97-AF65-F5344CB8AC3E}">
        <p14:creationId xmlns:p14="http://schemas.microsoft.com/office/powerpoint/2010/main" val="2529783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5" name="Footer Placeholder 4"/>
          <p:cNvSpPr>
            <a:spLocks noGrp="1"/>
          </p:cNvSpPr>
          <p:nvPr>
            <p:ph type="ftr" sz="quarter" idx="11"/>
          </p:nvPr>
        </p:nvSpPr>
        <p:spPr/>
        <p:txBody>
          <a:bodyPr/>
          <a:lstStyle/>
          <a:p>
            <a:endParaRPr lang="vi-VN">
              <a:solidFill>
                <a:srgbClr val="04617B">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2760986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1219218"/>
            <a:ext cx="3662244" cy="694901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813832" y="1219218"/>
            <a:ext cx="10715453" cy="694901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04617B">
                    <a:shade val="90000"/>
                  </a:srgbClr>
                </a:solidFill>
              </a:rPr>
              <a:pPr/>
              <a:t>08/04/2023</a:t>
            </a:fld>
            <a:endParaRPr lang="vi-VN">
              <a:solidFill>
                <a:srgbClr val="04617B">
                  <a:shade val="90000"/>
                </a:srgbClr>
              </a:solidFill>
            </a:endParaRPr>
          </a:p>
        </p:txBody>
      </p:sp>
      <p:sp>
        <p:nvSpPr>
          <p:cNvPr id="5" name="Footer Placeholder 4"/>
          <p:cNvSpPr>
            <a:spLocks noGrp="1"/>
          </p:cNvSpPr>
          <p:nvPr>
            <p:ph type="ftr" sz="quarter" idx="11"/>
          </p:nvPr>
        </p:nvSpPr>
        <p:spPr/>
        <p:txBody>
          <a:bodyPr/>
          <a:lstStyle/>
          <a:p>
            <a:endParaRPr lang="vi-VN">
              <a:solidFill>
                <a:srgbClr val="04617B">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3019596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9735" y="379659"/>
            <a:ext cx="15437162" cy="8384711"/>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36" name="Google Shape;36;p2"/>
          <p:cNvSpPr txBox="1">
            <a:spLocks noGrp="1"/>
          </p:cNvSpPr>
          <p:nvPr>
            <p:ph type="subTitle" idx="1"/>
          </p:nvPr>
        </p:nvSpPr>
        <p:spPr>
          <a:xfrm>
            <a:off x="4399936" y="6501733"/>
            <a:ext cx="8130309" cy="796800"/>
          </a:xfrm>
          <a:prstGeom prst="rect">
            <a:avLst/>
          </a:prstGeom>
        </p:spPr>
        <p:txBody>
          <a:bodyPr spcFirstLastPara="1" wrap="square" lIns="121836" tIns="121836" rIns="121836" bIns="121836"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37" name="Google Shape;37;p2"/>
          <p:cNvSpPr txBox="1">
            <a:spLocks noGrp="1"/>
          </p:cNvSpPr>
          <p:nvPr>
            <p:ph type="ctrTitle"/>
          </p:nvPr>
        </p:nvSpPr>
        <p:spPr>
          <a:xfrm>
            <a:off x="4400156" y="5312289"/>
            <a:ext cx="8130309" cy="924800"/>
          </a:xfrm>
          <a:prstGeom prst="rect">
            <a:avLst/>
          </a:prstGeom>
        </p:spPr>
        <p:txBody>
          <a:bodyPr spcFirstLastPara="1" wrap="square" lIns="121836" tIns="121836" rIns="121836" bIns="121836" anchor="ctr" anchorCtr="0">
            <a:noAutofit/>
          </a:bodyPr>
          <a:lstStyle>
            <a:lvl1pPr lvl="0" algn="ctr" rtl="0">
              <a:lnSpc>
                <a:spcPct val="80000"/>
              </a:lnSpc>
              <a:spcBef>
                <a:spcPts val="0"/>
              </a:spcBef>
              <a:spcAft>
                <a:spcPts val="0"/>
              </a:spcAft>
              <a:buClr>
                <a:srgbClr val="191919"/>
              </a:buClr>
              <a:buSzPts val="5200"/>
              <a:buNone/>
              <a:defRPr sz="3900"/>
            </a:lvl1pPr>
            <a:lvl2pPr lvl="1" algn="ctr" rtl="0">
              <a:spcBef>
                <a:spcPts val="0"/>
              </a:spcBef>
              <a:spcAft>
                <a:spcPts val="0"/>
              </a:spcAft>
              <a:buClr>
                <a:srgbClr val="191919"/>
              </a:buClr>
              <a:buSzPts val="5200"/>
              <a:buNone/>
              <a:defRPr sz="9300">
                <a:solidFill>
                  <a:srgbClr val="191919"/>
                </a:solidFill>
              </a:defRPr>
            </a:lvl2pPr>
            <a:lvl3pPr lvl="2" algn="ctr" rtl="0">
              <a:spcBef>
                <a:spcPts val="0"/>
              </a:spcBef>
              <a:spcAft>
                <a:spcPts val="0"/>
              </a:spcAft>
              <a:buClr>
                <a:srgbClr val="191919"/>
              </a:buClr>
              <a:buSzPts val="5200"/>
              <a:buNone/>
              <a:defRPr sz="9300">
                <a:solidFill>
                  <a:srgbClr val="191919"/>
                </a:solidFill>
              </a:defRPr>
            </a:lvl3pPr>
            <a:lvl4pPr lvl="3" algn="ctr" rtl="0">
              <a:spcBef>
                <a:spcPts val="0"/>
              </a:spcBef>
              <a:spcAft>
                <a:spcPts val="0"/>
              </a:spcAft>
              <a:buClr>
                <a:srgbClr val="191919"/>
              </a:buClr>
              <a:buSzPts val="5200"/>
              <a:buNone/>
              <a:defRPr sz="9300">
                <a:solidFill>
                  <a:srgbClr val="191919"/>
                </a:solidFill>
              </a:defRPr>
            </a:lvl4pPr>
            <a:lvl5pPr lvl="4" algn="ctr" rtl="0">
              <a:spcBef>
                <a:spcPts val="0"/>
              </a:spcBef>
              <a:spcAft>
                <a:spcPts val="0"/>
              </a:spcAft>
              <a:buClr>
                <a:srgbClr val="191919"/>
              </a:buClr>
              <a:buSzPts val="5200"/>
              <a:buNone/>
              <a:defRPr sz="9300">
                <a:solidFill>
                  <a:srgbClr val="191919"/>
                </a:solidFill>
              </a:defRPr>
            </a:lvl5pPr>
            <a:lvl6pPr lvl="5" algn="ctr" rtl="0">
              <a:spcBef>
                <a:spcPts val="0"/>
              </a:spcBef>
              <a:spcAft>
                <a:spcPts val="0"/>
              </a:spcAft>
              <a:buClr>
                <a:srgbClr val="191919"/>
              </a:buClr>
              <a:buSzPts val="5200"/>
              <a:buNone/>
              <a:defRPr sz="9300">
                <a:solidFill>
                  <a:srgbClr val="191919"/>
                </a:solidFill>
              </a:defRPr>
            </a:lvl6pPr>
            <a:lvl7pPr lvl="6" algn="ctr" rtl="0">
              <a:spcBef>
                <a:spcPts val="0"/>
              </a:spcBef>
              <a:spcAft>
                <a:spcPts val="0"/>
              </a:spcAft>
              <a:buClr>
                <a:srgbClr val="191919"/>
              </a:buClr>
              <a:buSzPts val="5200"/>
              <a:buNone/>
              <a:defRPr sz="9300">
                <a:solidFill>
                  <a:srgbClr val="191919"/>
                </a:solidFill>
              </a:defRPr>
            </a:lvl7pPr>
            <a:lvl8pPr lvl="7" algn="ctr" rtl="0">
              <a:spcBef>
                <a:spcPts val="0"/>
              </a:spcBef>
              <a:spcAft>
                <a:spcPts val="0"/>
              </a:spcAft>
              <a:buClr>
                <a:srgbClr val="191919"/>
              </a:buClr>
              <a:buSzPts val="5200"/>
              <a:buNone/>
              <a:defRPr sz="9300">
                <a:solidFill>
                  <a:srgbClr val="191919"/>
                </a:solidFill>
              </a:defRPr>
            </a:lvl8pPr>
            <a:lvl9pPr lvl="8" algn="ctr" rtl="0">
              <a:spcBef>
                <a:spcPts val="0"/>
              </a:spcBef>
              <a:spcAft>
                <a:spcPts val="0"/>
              </a:spcAft>
              <a:buClr>
                <a:srgbClr val="191919"/>
              </a:buClr>
              <a:buSzPts val="5200"/>
              <a:buNone/>
              <a:defRPr sz="9300">
                <a:solidFill>
                  <a:srgbClr val="191919"/>
                </a:solidFill>
              </a:defRPr>
            </a:lvl9pPr>
          </a:lstStyle>
          <a:p>
            <a:endParaRPr/>
          </a:p>
        </p:txBody>
      </p:sp>
      <p:sp>
        <p:nvSpPr>
          <p:cNvPr id="38" name="Google Shape;38;p2"/>
          <p:cNvSpPr txBox="1">
            <a:spLocks noGrp="1"/>
          </p:cNvSpPr>
          <p:nvPr>
            <p:ph type="ctrTitle" idx="2"/>
          </p:nvPr>
        </p:nvSpPr>
        <p:spPr>
          <a:xfrm>
            <a:off x="4400156" y="1845423"/>
            <a:ext cx="8130309" cy="3315200"/>
          </a:xfrm>
          <a:prstGeom prst="rect">
            <a:avLst/>
          </a:prstGeom>
        </p:spPr>
        <p:txBody>
          <a:bodyPr spcFirstLastPara="1" wrap="square" lIns="121836" tIns="121836" rIns="121836" bIns="121836" anchor="b" anchorCtr="0">
            <a:noAutofit/>
          </a:bodyPr>
          <a:lstStyle>
            <a:lvl1pPr lvl="0" algn="ctr">
              <a:lnSpc>
                <a:spcPct val="80000"/>
              </a:lnSpc>
              <a:spcBef>
                <a:spcPts val="0"/>
              </a:spcBef>
              <a:spcAft>
                <a:spcPts val="0"/>
              </a:spcAft>
              <a:buSzPts val="5200"/>
              <a:buNone/>
              <a:defRPr sz="12800" b="1"/>
            </a:lvl1pPr>
            <a:lvl2pPr lvl="1" algn="ctr">
              <a:spcBef>
                <a:spcPts val="0"/>
              </a:spcBef>
              <a:spcAft>
                <a:spcPts val="0"/>
              </a:spcAft>
              <a:buClr>
                <a:srgbClr val="191919"/>
              </a:buClr>
              <a:buSzPts val="5200"/>
              <a:buNone/>
              <a:defRPr sz="9300">
                <a:solidFill>
                  <a:srgbClr val="191919"/>
                </a:solidFill>
              </a:defRPr>
            </a:lvl2pPr>
            <a:lvl3pPr lvl="2" algn="ctr">
              <a:spcBef>
                <a:spcPts val="0"/>
              </a:spcBef>
              <a:spcAft>
                <a:spcPts val="0"/>
              </a:spcAft>
              <a:buClr>
                <a:srgbClr val="191919"/>
              </a:buClr>
              <a:buSzPts val="5200"/>
              <a:buNone/>
              <a:defRPr sz="9300">
                <a:solidFill>
                  <a:srgbClr val="191919"/>
                </a:solidFill>
              </a:defRPr>
            </a:lvl3pPr>
            <a:lvl4pPr lvl="3" algn="ctr">
              <a:spcBef>
                <a:spcPts val="0"/>
              </a:spcBef>
              <a:spcAft>
                <a:spcPts val="0"/>
              </a:spcAft>
              <a:buClr>
                <a:srgbClr val="191919"/>
              </a:buClr>
              <a:buSzPts val="5200"/>
              <a:buNone/>
              <a:defRPr sz="9300">
                <a:solidFill>
                  <a:srgbClr val="191919"/>
                </a:solidFill>
              </a:defRPr>
            </a:lvl4pPr>
            <a:lvl5pPr lvl="4" algn="ctr">
              <a:spcBef>
                <a:spcPts val="0"/>
              </a:spcBef>
              <a:spcAft>
                <a:spcPts val="0"/>
              </a:spcAft>
              <a:buClr>
                <a:srgbClr val="191919"/>
              </a:buClr>
              <a:buSzPts val="5200"/>
              <a:buNone/>
              <a:defRPr sz="9300">
                <a:solidFill>
                  <a:srgbClr val="191919"/>
                </a:solidFill>
              </a:defRPr>
            </a:lvl5pPr>
            <a:lvl6pPr lvl="5" algn="ctr">
              <a:spcBef>
                <a:spcPts val="0"/>
              </a:spcBef>
              <a:spcAft>
                <a:spcPts val="0"/>
              </a:spcAft>
              <a:buClr>
                <a:srgbClr val="191919"/>
              </a:buClr>
              <a:buSzPts val="5200"/>
              <a:buNone/>
              <a:defRPr sz="9300">
                <a:solidFill>
                  <a:srgbClr val="191919"/>
                </a:solidFill>
              </a:defRPr>
            </a:lvl6pPr>
            <a:lvl7pPr lvl="6" algn="ctr">
              <a:spcBef>
                <a:spcPts val="0"/>
              </a:spcBef>
              <a:spcAft>
                <a:spcPts val="0"/>
              </a:spcAft>
              <a:buClr>
                <a:srgbClr val="191919"/>
              </a:buClr>
              <a:buSzPts val="5200"/>
              <a:buNone/>
              <a:defRPr sz="9300">
                <a:solidFill>
                  <a:srgbClr val="191919"/>
                </a:solidFill>
              </a:defRPr>
            </a:lvl7pPr>
            <a:lvl8pPr lvl="7" algn="ctr">
              <a:spcBef>
                <a:spcPts val="0"/>
              </a:spcBef>
              <a:spcAft>
                <a:spcPts val="0"/>
              </a:spcAft>
              <a:buClr>
                <a:srgbClr val="191919"/>
              </a:buClr>
              <a:buSzPts val="5200"/>
              <a:buNone/>
              <a:defRPr sz="9300">
                <a:solidFill>
                  <a:srgbClr val="191919"/>
                </a:solidFill>
              </a:defRPr>
            </a:lvl8pPr>
            <a:lvl9pPr lvl="8" algn="ctr">
              <a:spcBef>
                <a:spcPts val="0"/>
              </a:spcBef>
              <a:spcAft>
                <a:spcPts val="0"/>
              </a:spcAft>
              <a:buClr>
                <a:srgbClr val="191919"/>
              </a:buClr>
              <a:buSzPts val="5200"/>
              <a:buNone/>
              <a:defRPr sz="9300">
                <a:solidFill>
                  <a:srgbClr val="191919"/>
                </a:solidFill>
              </a:defRPr>
            </a:lvl9pPr>
          </a:lstStyle>
          <a:p>
            <a:endParaRPr/>
          </a:p>
        </p:txBody>
      </p:sp>
    </p:spTree>
    <p:extLst>
      <p:ext uri="{BB962C8B-B14F-4D97-AF65-F5344CB8AC3E}">
        <p14:creationId xmlns:p14="http://schemas.microsoft.com/office/powerpoint/2010/main" val="1818496478"/>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419735" y="379659"/>
            <a:ext cx="15437162" cy="8384711"/>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68" name="Google Shape;68;p3"/>
          <p:cNvSpPr txBox="1">
            <a:spLocks noGrp="1"/>
          </p:cNvSpPr>
          <p:nvPr>
            <p:ph type="title"/>
          </p:nvPr>
        </p:nvSpPr>
        <p:spPr>
          <a:xfrm>
            <a:off x="4584636" y="4459580"/>
            <a:ext cx="7761308" cy="1496533"/>
          </a:xfrm>
          <a:prstGeom prst="rect">
            <a:avLst/>
          </a:prstGeom>
        </p:spPr>
        <p:txBody>
          <a:bodyPr spcFirstLastPara="1" wrap="square" lIns="121836" tIns="121836" rIns="121836" bIns="121836" anchor="ctr" anchorCtr="0">
            <a:noAutofit/>
          </a:bodyPr>
          <a:lstStyle>
            <a:lvl1pPr lvl="0" algn="ctr">
              <a:spcBef>
                <a:spcPts val="0"/>
              </a:spcBef>
              <a:spcAft>
                <a:spcPts val="0"/>
              </a:spcAft>
              <a:buSzPts val="3600"/>
              <a:buNone/>
              <a:defRPr sz="9300" b="1"/>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69" name="Google Shape;69;p3"/>
          <p:cNvSpPr txBox="1">
            <a:spLocks noGrp="1"/>
          </p:cNvSpPr>
          <p:nvPr>
            <p:ph type="title" idx="2" hasCustomPrompt="1"/>
          </p:nvPr>
        </p:nvSpPr>
        <p:spPr>
          <a:xfrm>
            <a:off x="5660955" y="1947845"/>
            <a:ext cx="5608712" cy="2969600"/>
          </a:xfrm>
          <a:prstGeom prst="rect">
            <a:avLst/>
          </a:prstGeom>
        </p:spPr>
        <p:txBody>
          <a:bodyPr spcFirstLastPara="1" wrap="square" lIns="121836" tIns="121836" rIns="121836" bIns="121836" anchor="b"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70" name="Google Shape;70;p3"/>
          <p:cNvSpPr txBox="1">
            <a:spLocks noGrp="1"/>
          </p:cNvSpPr>
          <p:nvPr>
            <p:ph type="subTitle" idx="1"/>
          </p:nvPr>
        </p:nvSpPr>
        <p:spPr>
          <a:xfrm>
            <a:off x="4584636" y="6339625"/>
            <a:ext cx="7761308" cy="7882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26638029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47" y="2046817"/>
            <a:ext cx="7191675" cy="853016"/>
          </a:xfrm>
        </p:spPr>
        <p:txBody>
          <a:bodyPr anchor="b"/>
          <a:lstStyle>
            <a:lvl1pPr marL="0" indent="0">
              <a:buNone/>
              <a:defRPr sz="3700" b="1"/>
            </a:lvl1pPr>
            <a:lvl2pPr marL="725046" indent="0">
              <a:buNone/>
              <a:defRPr sz="3200" b="1"/>
            </a:lvl2pPr>
            <a:lvl3pPr marL="1450095" indent="0">
              <a:buNone/>
              <a:defRPr sz="2900" b="1"/>
            </a:lvl3pPr>
            <a:lvl4pPr marL="2175147" indent="0">
              <a:buNone/>
              <a:defRPr sz="2500" b="1"/>
            </a:lvl4pPr>
            <a:lvl5pPr marL="2900192" indent="0">
              <a:buNone/>
              <a:defRPr sz="2500" b="1"/>
            </a:lvl5pPr>
            <a:lvl6pPr marL="3625235" indent="0">
              <a:buNone/>
              <a:defRPr sz="2500" b="1"/>
            </a:lvl6pPr>
            <a:lvl7pPr marL="4350289" indent="0">
              <a:buNone/>
              <a:defRPr sz="2500" b="1"/>
            </a:lvl7pPr>
            <a:lvl8pPr marL="5075334" indent="0">
              <a:buNone/>
              <a:defRPr sz="2500" b="1"/>
            </a:lvl8pPr>
            <a:lvl9pPr marL="5800387"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47" y="2899833"/>
            <a:ext cx="7191675" cy="5268384"/>
          </a:xfrm>
        </p:spPr>
        <p:txBody>
          <a:bodyPr/>
          <a:lstStyle>
            <a:lvl1pPr>
              <a:defRPr sz="37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12" y="2046817"/>
            <a:ext cx="7194500" cy="853016"/>
          </a:xfrm>
        </p:spPr>
        <p:txBody>
          <a:bodyPr anchor="b"/>
          <a:lstStyle>
            <a:lvl1pPr marL="0" indent="0">
              <a:buNone/>
              <a:defRPr sz="3700" b="1"/>
            </a:lvl1pPr>
            <a:lvl2pPr marL="725046" indent="0">
              <a:buNone/>
              <a:defRPr sz="3200" b="1"/>
            </a:lvl2pPr>
            <a:lvl3pPr marL="1450095" indent="0">
              <a:buNone/>
              <a:defRPr sz="2900" b="1"/>
            </a:lvl3pPr>
            <a:lvl4pPr marL="2175147" indent="0">
              <a:buNone/>
              <a:defRPr sz="2500" b="1"/>
            </a:lvl4pPr>
            <a:lvl5pPr marL="2900192" indent="0">
              <a:buNone/>
              <a:defRPr sz="2500" b="1"/>
            </a:lvl5pPr>
            <a:lvl6pPr marL="3625235" indent="0">
              <a:buNone/>
              <a:defRPr sz="2500" b="1"/>
            </a:lvl6pPr>
            <a:lvl7pPr marL="4350289" indent="0">
              <a:buNone/>
              <a:defRPr sz="2500" b="1"/>
            </a:lvl7pPr>
            <a:lvl8pPr marL="5075334" indent="0">
              <a:buNone/>
              <a:defRPr sz="2500" b="1"/>
            </a:lvl8pPr>
            <a:lvl9pPr marL="5800387"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12" y="2899833"/>
            <a:ext cx="7194500" cy="5268384"/>
          </a:xfrm>
        </p:spPr>
        <p:txBody>
          <a:bodyPr/>
          <a:lstStyle>
            <a:lvl1pPr>
              <a:defRPr sz="37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190774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419598" y="13"/>
            <a:ext cx="15437174" cy="901147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Tree>
    <p:extLst>
      <p:ext uri="{BB962C8B-B14F-4D97-AF65-F5344CB8AC3E}">
        <p14:creationId xmlns:p14="http://schemas.microsoft.com/office/powerpoint/2010/main" val="363170071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419598" y="407736"/>
            <a:ext cx="15437174" cy="8328533"/>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82" name="Google Shape;82;p5"/>
          <p:cNvSpPr txBox="1">
            <a:spLocks noGrp="1"/>
          </p:cNvSpPr>
          <p:nvPr>
            <p:ph type="subTitle" idx="1"/>
          </p:nvPr>
        </p:nvSpPr>
        <p:spPr>
          <a:xfrm>
            <a:off x="1281625" y="6521689"/>
            <a:ext cx="5175629" cy="877867"/>
          </a:xfrm>
          <a:prstGeom prst="rect">
            <a:avLst/>
          </a:prstGeom>
        </p:spPr>
        <p:txBody>
          <a:bodyPr spcFirstLastPara="1" wrap="square" lIns="121836" tIns="121836" rIns="121836" bIns="121836" anchor="t" anchorCtr="0">
            <a:noAutofit/>
          </a:bodyPr>
          <a:lstStyle>
            <a:lvl1pPr lv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9819517" y="2979025"/>
            <a:ext cx="5175629" cy="877867"/>
          </a:xfrm>
          <a:prstGeom prst="rect">
            <a:avLst/>
          </a:prstGeom>
        </p:spPr>
        <p:txBody>
          <a:bodyPr spcFirstLastPara="1" wrap="square" lIns="121836" tIns="121836" rIns="121836" bIns="121836" anchor="t" anchorCtr="0">
            <a:noAutofit/>
          </a:bodyPr>
          <a:lstStyle>
            <a:lvl1pPr lvl="0"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1281625" y="7383469"/>
            <a:ext cx="5175629" cy="593067"/>
          </a:xfrm>
          <a:prstGeom prst="rect">
            <a:avLst/>
          </a:prstGeom>
        </p:spPr>
        <p:txBody>
          <a:bodyPr spcFirstLastPara="1" wrap="square" lIns="121836" tIns="121836" rIns="121836" bIns="121836"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5" name="Google Shape;85;p5"/>
          <p:cNvSpPr txBox="1">
            <a:spLocks noGrp="1"/>
          </p:cNvSpPr>
          <p:nvPr>
            <p:ph type="subTitle" idx="4"/>
          </p:nvPr>
        </p:nvSpPr>
        <p:spPr>
          <a:xfrm>
            <a:off x="9819517" y="3840801"/>
            <a:ext cx="5175629" cy="593067"/>
          </a:xfrm>
          <a:prstGeom prst="rect">
            <a:avLst/>
          </a:prstGeom>
        </p:spPr>
        <p:txBody>
          <a:bodyPr spcFirstLastPara="1" wrap="square" lIns="121836" tIns="121836" rIns="121836" bIns="121836"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86" name="Google Shape;86;p5"/>
          <p:cNvSpPr txBox="1">
            <a:spLocks noGrp="1"/>
          </p:cNvSpPr>
          <p:nvPr>
            <p:ph type="title"/>
          </p:nvPr>
        </p:nvSpPr>
        <p:spPr>
          <a:xfrm>
            <a:off x="1281625" y="960000"/>
            <a:ext cx="13713388" cy="10032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788956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419598" y="407736"/>
            <a:ext cx="15437174" cy="8328533"/>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92" name="Google Shape;92;p6"/>
          <p:cNvSpPr txBox="1">
            <a:spLocks noGrp="1"/>
          </p:cNvSpPr>
          <p:nvPr>
            <p:ph type="title"/>
          </p:nvPr>
        </p:nvSpPr>
        <p:spPr>
          <a:xfrm>
            <a:off x="1281625" y="960000"/>
            <a:ext cx="13713388" cy="10032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13258015"/>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419598" y="407736"/>
            <a:ext cx="15437174" cy="8328533"/>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98" name="Google Shape;98;p7"/>
          <p:cNvSpPr txBox="1">
            <a:spLocks noGrp="1"/>
          </p:cNvSpPr>
          <p:nvPr>
            <p:ph type="title"/>
          </p:nvPr>
        </p:nvSpPr>
        <p:spPr>
          <a:xfrm>
            <a:off x="1281625" y="960000"/>
            <a:ext cx="13713388" cy="10032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8513329" y="4804023"/>
            <a:ext cx="6481819" cy="12480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100" name="Google Shape;100;p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8513150" y="3926157"/>
            <a:ext cx="6481819" cy="8778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Font typeface="Bebas Neue" panose="020B0606020202050201"/>
              <a:buNone/>
              <a:defRPr sz="32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846"/>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846"/>
              </a:spcBef>
              <a:spcAft>
                <a:spcPts val="2846"/>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10296163"/>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419735" y="379659"/>
            <a:ext cx="15437162" cy="8384711"/>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130" name="Google Shape;130;p8"/>
          <p:cNvSpPr txBox="1">
            <a:spLocks noGrp="1"/>
          </p:cNvSpPr>
          <p:nvPr>
            <p:ph type="title"/>
          </p:nvPr>
        </p:nvSpPr>
        <p:spPr>
          <a:xfrm>
            <a:off x="4493875" y="2323736"/>
            <a:ext cx="7942871" cy="4496533"/>
          </a:xfrm>
          <a:prstGeom prst="rect">
            <a:avLst/>
          </a:prstGeom>
        </p:spPr>
        <p:txBody>
          <a:bodyPr spcFirstLastPara="1" wrap="square" lIns="121836" tIns="121836" rIns="121836" bIns="121836" anchor="ctr" anchorCtr="0">
            <a:noAutofit/>
          </a:bodyPr>
          <a:lstStyle>
            <a:lvl1pPr lvl="0" algn="ctr">
              <a:lnSpc>
                <a:spcPct val="80000"/>
              </a:lnSpc>
              <a:spcBef>
                <a:spcPts val="0"/>
              </a:spcBef>
              <a:spcAft>
                <a:spcPts val="0"/>
              </a:spcAft>
              <a:buSzPts val="4800"/>
              <a:buNone/>
              <a:defRPr sz="12800"/>
            </a:lvl1pPr>
            <a:lvl2pPr lvl="1">
              <a:spcBef>
                <a:spcPts val="0"/>
              </a:spcBef>
              <a:spcAft>
                <a:spcPts val="0"/>
              </a:spcAft>
              <a:buSzPts val="4800"/>
              <a:buNone/>
              <a:defRPr sz="8500"/>
            </a:lvl2pPr>
            <a:lvl3pPr lvl="2">
              <a:spcBef>
                <a:spcPts val="0"/>
              </a:spcBef>
              <a:spcAft>
                <a:spcPts val="0"/>
              </a:spcAft>
              <a:buSzPts val="4800"/>
              <a:buNone/>
              <a:defRPr sz="8500"/>
            </a:lvl3pPr>
            <a:lvl4pPr lvl="3">
              <a:spcBef>
                <a:spcPts val="0"/>
              </a:spcBef>
              <a:spcAft>
                <a:spcPts val="0"/>
              </a:spcAft>
              <a:buSzPts val="4800"/>
              <a:buNone/>
              <a:defRPr sz="8500"/>
            </a:lvl4pPr>
            <a:lvl5pPr lvl="4">
              <a:spcBef>
                <a:spcPts val="0"/>
              </a:spcBef>
              <a:spcAft>
                <a:spcPts val="0"/>
              </a:spcAft>
              <a:buSzPts val="4800"/>
              <a:buNone/>
              <a:defRPr sz="8500"/>
            </a:lvl5pPr>
            <a:lvl6pPr lvl="5">
              <a:spcBef>
                <a:spcPts val="0"/>
              </a:spcBef>
              <a:spcAft>
                <a:spcPts val="0"/>
              </a:spcAft>
              <a:buSzPts val="4800"/>
              <a:buNone/>
              <a:defRPr sz="8500"/>
            </a:lvl6pPr>
            <a:lvl7pPr lvl="6">
              <a:spcBef>
                <a:spcPts val="0"/>
              </a:spcBef>
              <a:spcAft>
                <a:spcPts val="0"/>
              </a:spcAft>
              <a:buSzPts val="4800"/>
              <a:buNone/>
              <a:defRPr sz="8500"/>
            </a:lvl7pPr>
            <a:lvl8pPr lvl="7">
              <a:spcBef>
                <a:spcPts val="0"/>
              </a:spcBef>
              <a:spcAft>
                <a:spcPts val="0"/>
              </a:spcAft>
              <a:buSzPts val="4800"/>
              <a:buNone/>
              <a:defRPr sz="8500"/>
            </a:lvl8pPr>
            <a:lvl9pPr lvl="8">
              <a:spcBef>
                <a:spcPts val="0"/>
              </a:spcBef>
              <a:spcAft>
                <a:spcPts val="0"/>
              </a:spcAft>
              <a:buSzPts val="4800"/>
              <a:buNone/>
              <a:defRPr sz="8500"/>
            </a:lvl9pPr>
          </a:lstStyle>
          <a:p>
            <a:endParaRPr/>
          </a:p>
        </p:txBody>
      </p:sp>
    </p:spTree>
    <p:extLst>
      <p:ext uri="{BB962C8B-B14F-4D97-AF65-F5344CB8AC3E}">
        <p14:creationId xmlns:p14="http://schemas.microsoft.com/office/powerpoint/2010/main" val="1214513878"/>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419735" y="379659"/>
            <a:ext cx="15437162" cy="8384711"/>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159" name="Google Shape;159;p9"/>
          <p:cNvSpPr txBox="1">
            <a:spLocks noGrp="1"/>
          </p:cNvSpPr>
          <p:nvPr>
            <p:ph type="title"/>
          </p:nvPr>
        </p:nvSpPr>
        <p:spPr>
          <a:xfrm>
            <a:off x="4584657" y="2776289"/>
            <a:ext cx="7761308" cy="2652267"/>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3600"/>
              <a:buNone/>
              <a:defRPr sz="171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160" name="Google Shape;160;p9"/>
          <p:cNvSpPr txBox="1">
            <a:spLocks noGrp="1"/>
          </p:cNvSpPr>
          <p:nvPr>
            <p:ph type="subTitle" idx="1"/>
          </p:nvPr>
        </p:nvSpPr>
        <p:spPr>
          <a:xfrm>
            <a:off x="4584657" y="5489312"/>
            <a:ext cx="7761308" cy="878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413684221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2012082" y="1182086"/>
            <a:ext cx="12252476" cy="6779825"/>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171" name="Google Shape;171;p10"/>
          <p:cNvSpPr txBox="1">
            <a:spLocks noGrp="1"/>
          </p:cNvSpPr>
          <p:nvPr>
            <p:ph type="title"/>
          </p:nvPr>
        </p:nvSpPr>
        <p:spPr>
          <a:xfrm>
            <a:off x="1281625" y="2566936"/>
            <a:ext cx="7583482" cy="4010133"/>
          </a:xfrm>
          <a:prstGeom prst="rect">
            <a:avLst/>
          </a:prstGeom>
        </p:spPr>
        <p:txBody>
          <a:bodyPr spcFirstLastPara="1" wrap="square" lIns="121836" tIns="121836" rIns="121836" bIns="121836" anchor="ctr" anchorCtr="0">
            <a:noAutofit/>
          </a:bodyPr>
          <a:lstStyle>
            <a:lvl1pPr lvl="0" rtl="0">
              <a:spcBef>
                <a:spcPts val="0"/>
              </a:spcBef>
              <a:spcAft>
                <a:spcPts val="0"/>
              </a:spcAft>
              <a:buClr>
                <a:schemeClr val="lt1"/>
              </a:buClr>
              <a:buSzPts val="5300"/>
              <a:buNone/>
              <a:defRPr sz="9300">
                <a:solidFill>
                  <a:schemeClr val="lt1"/>
                </a:solidFill>
              </a:defRPr>
            </a:lvl1pPr>
            <a:lvl2pPr lvl="1" rtl="0">
              <a:spcBef>
                <a:spcPts val="0"/>
              </a:spcBef>
              <a:spcAft>
                <a:spcPts val="0"/>
              </a:spcAft>
              <a:buClr>
                <a:schemeClr val="lt1"/>
              </a:buClr>
              <a:buSzPts val="5300"/>
              <a:buNone/>
              <a:defRPr sz="9300">
                <a:solidFill>
                  <a:schemeClr val="lt1"/>
                </a:solidFill>
              </a:defRPr>
            </a:lvl2pPr>
            <a:lvl3pPr lvl="2" rtl="0">
              <a:spcBef>
                <a:spcPts val="0"/>
              </a:spcBef>
              <a:spcAft>
                <a:spcPts val="0"/>
              </a:spcAft>
              <a:buClr>
                <a:schemeClr val="lt1"/>
              </a:buClr>
              <a:buSzPts val="5300"/>
              <a:buNone/>
              <a:defRPr sz="9300">
                <a:solidFill>
                  <a:schemeClr val="lt1"/>
                </a:solidFill>
              </a:defRPr>
            </a:lvl3pPr>
            <a:lvl4pPr lvl="3" rtl="0">
              <a:spcBef>
                <a:spcPts val="0"/>
              </a:spcBef>
              <a:spcAft>
                <a:spcPts val="0"/>
              </a:spcAft>
              <a:buClr>
                <a:schemeClr val="lt1"/>
              </a:buClr>
              <a:buSzPts val="5300"/>
              <a:buNone/>
              <a:defRPr sz="9300">
                <a:solidFill>
                  <a:schemeClr val="lt1"/>
                </a:solidFill>
              </a:defRPr>
            </a:lvl4pPr>
            <a:lvl5pPr lvl="4" rtl="0">
              <a:spcBef>
                <a:spcPts val="0"/>
              </a:spcBef>
              <a:spcAft>
                <a:spcPts val="0"/>
              </a:spcAft>
              <a:buClr>
                <a:schemeClr val="lt1"/>
              </a:buClr>
              <a:buSzPts val="5300"/>
              <a:buNone/>
              <a:defRPr sz="9300">
                <a:solidFill>
                  <a:schemeClr val="lt1"/>
                </a:solidFill>
              </a:defRPr>
            </a:lvl5pPr>
            <a:lvl6pPr lvl="5" rtl="0">
              <a:spcBef>
                <a:spcPts val="0"/>
              </a:spcBef>
              <a:spcAft>
                <a:spcPts val="0"/>
              </a:spcAft>
              <a:buClr>
                <a:schemeClr val="lt1"/>
              </a:buClr>
              <a:buSzPts val="5300"/>
              <a:buNone/>
              <a:defRPr sz="9300">
                <a:solidFill>
                  <a:schemeClr val="lt1"/>
                </a:solidFill>
              </a:defRPr>
            </a:lvl6pPr>
            <a:lvl7pPr lvl="6" rtl="0">
              <a:spcBef>
                <a:spcPts val="0"/>
              </a:spcBef>
              <a:spcAft>
                <a:spcPts val="0"/>
              </a:spcAft>
              <a:buClr>
                <a:schemeClr val="lt1"/>
              </a:buClr>
              <a:buSzPts val="5300"/>
              <a:buNone/>
              <a:defRPr sz="9300">
                <a:solidFill>
                  <a:schemeClr val="lt1"/>
                </a:solidFill>
              </a:defRPr>
            </a:lvl7pPr>
            <a:lvl8pPr lvl="7" rtl="0">
              <a:spcBef>
                <a:spcPts val="0"/>
              </a:spcBef>
              <a:spcAft>
                <a:spcPts val="0"/>
              </a:spcAft>
              <a:buClr>
                <a:schemeClr val="lt1"/>
              </a:buClr>
              <a:buSzPts val="5300"/>
              <a:buNone/>
              <a:defRPr sz="9300">
                <a:solidFill>
                  <a:schemeClr val="lt1"/>
                </a:solidFill>
              </a:defRPr>
            </a:lvl8pPr>
            <a:lvl9pPr lvl="8" rtl="0">
              <a:spcBef>
                <a:spcPts val="0"/>
              </a:spcBef>
              <a:spcAft>
                <a:spcPts val="0"/>
              </a:spcAft>
              <a:buClr>
                <a:schemeClr val="lt1"/>
              </a:buClr>
              <a:buSzPts val="5300"/>
              <a:buNone/>
              <a:defRPr sz="9300">
                <a:solidFill>
                  <a:schemeClr val="lt1"/>
                </a:solidFill>
              </a:defRPr>
            </a:lvl9pPr>
          </a:lstStyle>
          <a:p>
            <a:endParaRPr/>
          </a:p>
        </p:txBody>
      </p:sp>
    </p:spTree>
    <p:extLst>
      <p:ext uri="{BB962C8B-B14F-4D97-AF65-F5344CB8AC3E}">
        <p14:creationId xmlns:p14="http://schemas.microsoft.com/office/powerpoint/2010/main" val="212465244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419735" y="379659"/>
            <a:ext cx="15437162" cy="8384711"/>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200" name="Google Shape;200;p11"/>
          <p:cNvSpPr txBox="1">
            <a:spLocks noGrp="1"/>
          </p:cNvSpPr>
          <p:nvPr>
            <p:ph type="title" hasCustomPrompt="1"/>
          </p:nvPr>
        </p:nvSpPr>
        <p:spPr>
          <a:xfrm>
            <a:off x="3019472" y="2770623"/>
            <a:ext cx="11705509" cy="2686400"/>
          </a:xfrm>
          <a:prstGeom prst="rect">
            <a:avLst/>
          </a:prstGeom>
        </p:spPr>
        <p:txBody>
          <a:bodyPr spcFirstLastPara="1" wrap="square" lIns="121836" tIns="121836" rIns="121836" bIns="121836" anchor="b" anchorCtr="0">
            <a:noAutofit/>
          </a:bodyPr>
          <a:lstStyle>
            <a:lvl1pPr lvl="0" algn="ctr">
              <a:spcBef>
                <a:spcPts val="0"/>
              </a:spcBef>
              <a:spcAft>
                <a:spcPts val="0"/>
              </a:spcAft>
              <a:buSzPts val="9600"/>
              <a:buNone/>
              <a:defRPr sz="17100"/>
            </a:lvl1pPr>
            <a:lvl2pPr lvl="1" algn="ctr">
              <a:spcBef>
                <a:spcPts val="0"/>
              </a:spcBef>
              <a:spcAft>
                <a:spcPts val="0"/>
              </a:spcAft>
              <a:buSzPts val="9600"/>
              <a:buNone/>
              <a:defRPr sz="17100"/>
            </a:lvl2pPr>
            <a:lvl3pPr lvl="2" algn="ctr">
              <a:spcBef>
                <a:spcPts val="0"/>
              </a:spcBef>
              <a:spcAft>
                <a:spcPts val="0"/>
              </a:spcAft>
              <a:buSzPts val="9600"/>
              <a:buNone/>
              <a:defRPr sz="17100"/>
            </a:lvl3pPr>
            <a:lvl4pPr lvl="3" algn="ctr">
              <a:spcBef>
                <a:spcPts val="0"/>
              </a:spcBef>
              <a:spcAft>
                <a:spcPts val="0"/>
              </a:spcAft>
              <a:buSzPts val="9600"/>
              <a:buNone/>
              <a:defRPr sz="17100"/>
            </a:lvl4pPr>
            <a:lvl5pPr lvl="4" algn="ctr">
              <a:spcBef>
                <a:spcPts val="0"/>
              </a:spcBef>
              <a:spcAft>
                <a:spcPts val="0"/>
              </a:spcAft>
              <a:buSzPts val="9600"/>
              <a:buNone/>
              <a:defRPr sz="17100"/>
            </a:lvl5pPr>
            <a:lvl6pPr lvl="5" algn="ctr">
              <a:spcBef>
                <a:spcPts val="0"/>
              </a:spcBef>
              <a:spcAft>
                <a:spcPts val="0"/>
              </a:spcAft>
              <a:buSzPts val="9600"/>
              <a:buNone/>
              <a:defRPr sz="17100"/>
            </a:lvl6pPr>
            <a:lvl7pPr lvl="6" algn="ctr">
              <a:spcBef>
                <a:spcPts val="0"/>
              </a:spcBef>
              <a:spcAft>
                <a:spcPts val="0"/>
              </a:spcAft>
              <a:buSzPts val="9600"/>
              <a:buNone/>
              <a:defRPr sz="17100"/>
            </a:lvl7pPr>
            <a:lvl8pPr lvl="7" algn="ctr">
              <a:spcBef>
                <a:spcPts val="0"/>
              </a:spcBef>
              <a:spcAft>
                <a:spcPts val="0"/>
              </a:spcAft>
              <a:buSzPts val="9600"/>
              <a:buNone/>
              <a:defRPr sz="17100"/>
            </a:lvl8pPr>
            <a:lvl9pPr lvl="8" algn="ctr">
              <a:spcBef>
                <a:spcPts val="0"/>
              </a:spcBef>
              <a:spcAft>
                <a:spcPts val="0"/>
              </a:spcAft>
              <a:buSzPts val="9600"/>
              <a:buNone/>
              <a:defRPr sz="17100"/>
            </a:lvl9pPr>
          </a:lstStyle>
          <a:p>
            <a:r>
              <a:t>xx%</a:t>
            </a:r>
          </a:p>
        </p:txBody>
      </p:sp>
      <p:sp>
        <p:nvSpPr>
          <p:cNvPr id="201" name="Google Shape;201;p11"/>
          <p:cNvSpPr txBox="1">
            <a:spLocks noGrp="1"/>
          </p:cNvSpPr>
          <p:nvPr>
            <p:ph type="subTitle" idx="1"/>
          </p:nvPr>
        </p:nvSpPr>
        <p:spPr>
          <a:xfrm>
            <a:off x="3019472" y="5697867"/>
            <a:ext cx="11705509" cy="8496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2846"/>
              </a:spcBef>
              <a:spcAft>
                <a:spcPts val="0"/>
              </a:spcAft>
              <a:buSzPts val="1600"/>
              <a:buNone/>
              <a:defRPr sz="2800"/>
            </a:lvl2pPr>
            <a:lvl3pPr lvl="2" algn="ctr" rtl="0">
              <a:lnSpc>
                <a:spcPct val="100000"/>
              </a:lnSpc>
              <a:spcBef>
                <a:spcPts val="2846"/>
              </a:spcBef>
              <a:spcAft>
                <a:spcPts val="0"/>
              </a:spcAft>
              <a:buSzPts val="1600"/>
              <a:buNone/>
              <a:defRPr sz="2800"/>
            </a:lvl3pPr>
            <a:lvl4pPr lvl="3" algn="ctr" rtl="0">
              <a:lnSpc>
                <a:spcPct val="100000"/>
              </a:lnSpc>
              <a:spcBef>
                <a:spcPts val="2846"/>
              </a:spcBef>
              <a:spcAft>
                <a:spcPts val="0"/>
              </a:spcAft>
              <a:buSzPts val="1600"/>
              <a:buNone/>
              <a:defRPr sz="2800"/>
            </a:lvl4pPr>
            <a:lvl5pPr lvl="4" algn="ctr" rtl="0">
              <a:lnSpc>
                <a:spcPct val="100000"/>
              </a:lnSpc>
              <a:spcBef>
                <a:spcPts val="2846"/>
              </a:spcBef>
              <a:spcAft>
                <a:spcPts val="0"/>
              </a:spcAft>
              <a:buSzPts val="1600"/>
              <a:buNone/>
              <a:defRPr sz="2800"/>
            </a:lvl5pPr>
            <a:lvl6pPr lvl="5" algn="ctr" rtl="0">
              <a:lnSpc>
                <a:spcPct val="100000"/>
              </a:lnSpc>
              <a:spcBef>
                <a:spcPts val="2846"/>
              </a:spcBef>
              <a:spcAft>
                <a:spcPts val="0"/>
              </a:spcAft>
              <a:buSzPts val="1600"/>
              <a:buNone/>
              <a:defRPr sz="2800"/>
            </a:lvl6pPr>
            <a:lvl7pPr lvl="6" algn="ctr" rtl="0">
              <a:lnSpc>
                <a:spcPct val="100000"/>
              </a:lnSpc>
              <a:spcBef>
                <a:spcPts val="2846"/>
              </a:spcBef>
              <a:spcAft>
                <a:spcPts val="0"/>
              </a:spcAft>
              <a:buSzPts val="1600"/>
              <a:buNone/>
              <a:defRPr sz="2800"/>
            </a:lvl7pPr>
            <a:lvl8pPr lvl="7" algn="ctr" rtl="0">
              <a:lnSpc>
                <a:spcPct val="100000"/>
              </a:lnSpc>
              <a:spcBef>
                <a:spcPts val="2846"/>
              </a:spcBef>
              <a:spcAft>
                <a:spcPts val="0"/>
              </a:spcAft>
              <a:buSzPts val="1600"/>
              <a:buNone/>
              <a:defRPr sz="2800"/>
            </a:lvl8pPr>
            <a:lvl9pPr lvl="8" algn="ctr" rtl="0">
              <a:lnSpc>
                <a:spcPct val="100000"/>
              </a:lnSpc>
              <a:spcBef>
                <a:spcPts val="2846"/>
              </a:spcBef>
              <a:spcAft>
                <a:spcPts val="2846"/>
              </a:spcAft>
              <a:buSzPts val="1600"/>
              <a:buNone/>
              <a:defRPr sz="2800"/>
            </a:lvl9pPr>
          </a:lstStyle>
          <a:p>
            <a:endParaRPr/>
          </a:p>
        </p:txBody>
      </p:sp>
    </p:spTree>
    <p:extLst>
      <p:ext uri="{BB962C8B-B14F-4D97-AF65-F5344CB8AC3E}">
        <p14:creationId xmlns:p14="http://schemas.microsoft.com/office/powerpoint/2010/main" val="389462818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73893390"/>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419735" y="379659"/>
            <a:ext cx="15437162" cy="8384711"/>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231" name="Google Shape;231;p13"/>
          <p:cNvSpPr txBox="1">
            <a:spLocks noGrp="1"/>
          </p:cNvSpPr>
          <p:nvPr>
            <p:ph type="title"/>
          </p:nvPr>
        </p:nvSpPr>
        <p:spPr>
          <a:xfrm>
            <a:off x="4390778" y="5922068"/>
            <a:ext cx="8594898" cy="945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32" name="Google Shape;232;p13"/>
          <p:cNvSpPr txBox="1">
            <a:spLocks noGrp="1"/>
          </p:cNvSpPr>
          <p:nvPr>
            <p:ph type="subTitle" idx="1"/>
          </p:nvPr>
        </p:nvSpPr>
        <p:spPr>
          <a:xfrm>
            <a:off x="4390590" y="2276335"/>
            <a:ext cx="8594898" cy="3489600"/>
          </a:xfrm>
          <a:prstGeom prst="rect">
            <a:avLst/>
          </a:prstGeom>
        </p:spPr>
        <p:txBody>
          <a:bodyPr spcFirstLastPara="1" wrap="square" lIns="121836" tIns="121836" rIns="121836" bIns="121836" anchor="ctr" anchorCtr="0">
            <a:noAutofit/>
          </a:bodyPr>
          <a:lstStyle>
            <a:lvl1pPr lvl="0" algn="ctr" rtl="0">
              <a:lnSpc>
                <a:spcPct val="100000"/>
              </a:lnSpc>
              <a:spcBef>
                <a:spcPts val="0"/>
              </a:spcBef>
              <a:spcAft>
                <a:spcPts val="0"/>
              </a:spcAft>
              <a:buSzPts val="1400"/>
              <a:buNone/>
              <a:defRPr sz="43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257947670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5321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419735" y="379659"/>
            <a:ext cx="15437162" cy="8384711"/>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262" name="Google Shape;262;p14"/>
          <p:cNvSpPr txBox="1">
            <a:spLocks noGrp="1"/>
          </p:cNvSpPr>
          <p:nvPr>
            <p:ph type="title"/>
          </p:nvPr>
        </p:nvSpPr>
        <p:spPr>
          <a:xfrm>
            <a:off x="3353964" y="3165048"/>
            <a:ext cx="7761308" cy="14965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3600"/>
              <a:buNone/>
              <a:defRPr sz="9300" b="1"/>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63" name="Google Shape;263;p14"/>
          <p:cNvSpPr txBox="1">
            <a:spLocks noGrp="1"/>
          </p:cNvSpPr>
          <p:nvPr>
            <p:ph type="title" idx="2" hasCustomPrompt="1"/>
          </p:nvPr>
        </p:nvSpPr>
        <p:spPr>
          <a:xfrm>
            <a:off x="11184181" y="3165067"/>
            <a:ext cx="3237171" cy="2689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6000"/>
              <a:buNone/>
              <a:defRPr sz="19600">
                <a:solidFill>
                  <a:schemeClr val="accent1"/>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64" name="Google Shape;264;p14"/>
          <p:cNvSpPr txBox="1">
            <a:spLocks noGrp="1"/>
          </p:cNvSpPr>
          <p:nvPr>
            <p:ph type="subTitle" idx="1"/>
          </p:nvPr>
        </p:nvSpPr>
        <p:spPr>
          <a:xfrm>
            <a:off x="3353964" y="5045089"/>
            <a:ext cx="7761308" cy="7882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Tree>
    <p:extLst>
      <p:ext uri="{BB962C8B-B14F-4D97-AF65-F5344CB8AC3E}">
        <p14:creationId xmlns:p14="http://schemas.microsoft.com/office/powerpoint/2010/main" val="3369719839"/>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419598" y="407736"/>
            <a:ext cx="15437174" cy="8328533"/>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269" name="Google Shape;269;p15"/>
          <p:cNvSpPr txBox="1">
            <a:spLocks noGrp="1"/>
          </p:cNvSpPr>
          <p:nvPr>
            <p:ph type="title"/>
          </p:nvPr>
        </p:nvSpPr>
        <p:spPr>
          <a:xfrm>
            <a:off x="2780949" y="5386956"/>
            <a:ext cx="4158873"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0" name="Google Shape;270;p15"/>
          <p:cNvSpPr txBox="1">
            <a:spLocks noGrp="1"/>
          </p:cNvSpPr>
          <p:nvPr>
            <p:ph type="subTitle" idx="1"/>
          </p:nvPr>
        </p:nvSpPr>
        <p:spPr>
          <a:xfrm>
            <a:off x="2780949" y="6294233"/>
            <a:ext cx="4158873" cy="11802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1" name="Google Shape;271;p15"/>
          <p:cNvSpPr txBox="1">
            <a:spLocks noGrp="1"/>
          </p:cNvSpPr>
          <p:nvPr>
            <p:ph type="title" idx="2"/>
          </p:nvPr>
        </p:nvSpPr>
        <p:spPr>
          <a:xfrm>
            <a:off x="9336816" y="5386956"/>
            <a:ext cx="4158873"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72" name="Google Shape;272;p15"/>
          <p:cNvSpPr txBox="1">
            <a:spLocks noGrp="1"/>
          </p:cNvSpPr>
          <p:nvPr>
            <p:ph type="subTitle" idx="3"/>
          </p:nvPr>
        </p:nvSpPr>
        <p:spPr>
          <a:xfrm>
            <a:off x="9336816" y="6294233"/>
            <a:ext cx="4158873" cy="11802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74" name="Google Shape;274;p15"/>
          <p:cNvSpPr txBox="1">
            <a:spLocks noGrp="1"/>
          </p:cNvSpPr>
          <p:nvPr>
            <p:ph type="title" idx="4" hasCustomPrompt="1"/>
          </p:nvPr>
        </p:nvSpPr>
        <p:spPr>
          <a:xfrm>
            <a:off x="9797667" y="2584977"/>
            <a:ext cx="3237171" cy="2689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
        <p:nvSpPr>
          <p:cNvPr id="275" name="Google Shape;275;p15"/>
          <p:cNvSpPr txBox="1">
            <a:spLocks noGrp="1"/>
          </p:cNvSpPr>
          <p:nvPr>
            <p:ph type="title" idx="5" hasCustomPrompt="1"/>
          </p:nvPr>
        </p:nvSpPr>
        <p:spPr>
          <a:xfrm>
            <a:off x="3241800" y="2584977"/>
            <a:ext cx="3237171" cy="2689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6000"/>
              <a:buNone/>
              <a:defRPr sz="19600">
                <a:solidFill>
                  <a:schemeClr val="accent4"/>
                </a:solidFill>
              </a:defRPr>
            </a:lvl1pPr>
            <a:lvl2pPr lvl="1" algn="ctr" rtl="0">
              <a:spcBef>
                <a:spcPts val="0"/>
              </a:spcBef>
              <a:spcAft>
                <a:spcPts val="0"/>
              </a:spcAft>
              <a:buSzPts val="6000"/>
              <a:buNone/>
              <a:defRPr sz="10700"/>
            </a:lvl2pPr>
            <a:lvl3pPr lvl="2" algn="ctr" rtl="0">
              <a:spcBef>
                <a:spcPts val="0"/>
              </a:spcBef>
              <a:spcAft>
                <a:spcPts val="0"/>
              </a:spcAft>
              <a:buSzPts val="6000"/>
              <a:buNone/>
              <a:defRPr sz="10700"/>
            </a:lvl3pPr>
            <a:lvl4pPr lvl="3" algn="ctr" rtl="0">
              <a:spcBef>
                <a:spcPts val="0"/>
              </a:spcBef>
              <a:spcAft>
                <a:spcPts val="0"/>
              </a:spcAft>
              <a:buSzPts val="6000"/>
              <a:buNone/>
              <a:defRPr sz="10700"/>
            </a:lvl4pPr>
            <a:lvl5pPr lvl="4" algn="ctr" rtl="0">
              <a:spcBef>
                <a:spcPts val="0"/>
              </a:spcBef>
              <a:spcAft>
                <a:spcPts val="0"/>
              </a:spcAft>
              <a:buSzPts val="6000"/>
              <a:buNone/>
              <a:defRPr sz="10700"/>
            </a:lvl5pPr>
            <a:lvl6pPr lvl="5" algn="ctr" rtl="0">
              <a:spcBef>
                <a:spcPts val="0"/>
              </a:spcBef>
              <a:spcAft>
                <a:spcPts val="0"/>
              </a:spcAft>
              <a:buSzPts val="6000"/>
              <a:buNone/>
              <a:defRPr sz="10700"/>
            </a:lvl6pPr>
            <a:lvl7pPr lvl="6" algn="ctr" rtl="0">
              <a:spcBef>
                <a:spcPts val="0"/>
              </a:spcBef>
              <a:spcAft>
                <a:spcPts val="0"/>
              </a:spcAft>
              <a:buSzPts val="6000"/>
              <a:buNone/>
              <a:defRPr sz="10700"/>
            </a:lvl7pPr>
            <a:lvl8pPr lvl="7" algn="ctr" rtl="0">
              <a:spcBef>
                <a:spcPts val="0"/>
              </a:spcBef>
              <a:spcAft>
                <a:spcPts val="0"/>
              </a:spcAft>
              <a:buSzPts val="6000"/>
              <a:buNone/>
              <a:defRPr sz="10700"/>
            </a:lvl8pPr>
            <a:lvl9pPr lvl="8" algn="ctr" rtl="0">
              <a:spcBef>
                <a:spcPts val="0"/>
              </a:spcBef>
              <a:spcAft>
                <a:spcPts val="0"/>
              </a:spcAft>
              <a:buSzPts val="6000"/>
              <a:buNone/>
              <a:defRPr sz="10700"/>
            </a:lvl9pPr>
          </a:lstStyle>
          <a:p>
            <a:r>
              <a:t>xx%</a:t>
            </a:r>
          </a:p>
        </p:txBody>
      </p:sp>
    </p:spTree>
    <p:extLst>
      <p:ext uri="{BB962C8B-B14F-4D97-AF65-F5344CB8AC3E}">
        <p14:creationId xmlns:p14="http://schemas.microsoft.com/office/powerpoint/2010/main" val="2020301105"/>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419598" y="407736"/>
            <a:ext cx="15437174" cy="8328533"/>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289" name="Google Shape;289;p17"/>
          <p:cNvSpPr txBox="1">
            <a:spLocks noGrp="1"/>
          </p:cNvSpPr>
          <p:nvPr>
            <p:ph type="title"/>
          </p:nvPr>
        </p:nvSpPr>
        <p:spPr>
          <a:xfrm>
            <a:off x="1281625" y="960000"/>
            <a:ext cx="13713388" cy="10032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1281625" y="6414868"/>
            <a:ext cx="4158873"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1" name="Google Shape;291;p17"/>
          <p:cNvSpPr txBox="1">
            <a:spLocks noGrp="1"/>
          </p:cNvSpPr>
          <p:nvPr>
            <p:ph type="subTitle" idx="1"/>
          </p:nvPr>
        </p:nvSpPr>
        <p:spPr>
          <a:xfrm>
            <a:off x="1210097" y="7322133"/>
            <a:ext cx="4256597" cy="8618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2" name="Google Shape;292;p17"/>
          <p:cNvSpPr txBox="1">
            <a:spLocks noGrp="1"/>
          </p:cNvSpPr>
          <p:nvPr>
            <p:ph type="title" idx="3"/>
          </p:nvPr>
        </p:nvSpPr>
        <p:spPr>
          <a:xfrm>
            <a:off x="6058884" y="6414868"/>
            <a:ext cx="4158873"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3" name="Google Shape;293;p17"/>
          <p:cNvSpPr txBox="1">
            <a:spLocks noGrp="1"/>
          </p:cNvSpPr>
          <p:nvPr>
            <p:ph type="subTitle" idx="4"/>
          </p:nvPr>
        </p:nvSpPr>
        <p:spPr>
          <a:xfrm>
            <a:off x="5941126" y="7322133"/>
            <a:ext cx="4256597" cy="8618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294" name="Google Shape;294;p17"/>
          <p:cNvSpPr txBox="1">
            <a:spLocks noGrp="1"/>
          </p:cNvSpPr>
          <p:nvPr>
            <p:ph type="title" idx="5"/>
          </p:nvPr>
        </p:nvSpPr>
        <p:spPr>
          <a:xfrm>
            <a:off x="10836140" y="6414868"/>
            <a:ext cx="4158873"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3200"/>
            </a:lvl2pPr>
            <a:lvl3pPr lvl="2" algn="ctr" rtl="0">
              <a:spcBef>
                <a:spcPts val="0"/>
              </a:spcBef>
              <a:spcAft>
                <a:spcPts val="0"/>
              </a:spcAft>
              <a:buSzPts val="1800"/>
              <a:buNone/>
              <a:defRPr sz="3200"/>
            </a:lvl3pPr>
            <a:lvl4pPr lvl="3" algn="ctr" rtl="0">
              <a:spcBef>
                <a:spcPts val="0"/>
              </a:spcBef>
              <a:spcAft>
                <a:spcPts val="0"/>
              </a:spcAft>
              <a:buSzPts val="1800"/>
              <a:buNone/>
              <a:defRPr sz="3200"/>
            </a:lvl4pPr>
            <a:lvl5pPr lvl="4" algn="ctr" rtl="0">
              <a:spcBef>
                <a:spcPts val="0"/>
              </a:spcBef>
              <a:spcAft>
                <a:spcPts val="0"/>
              </a:spcAft>
              <a:buSzPts val="1800"/>
              <a:buNone/>
              <a:defRPr sz="3200"/>
            </a:lvl5pPr>
            <a:lvl6pPr lvl="5" algn="ctr" rtl="0">
              <a:spcBef>
                <a:spcPts val="0"/>
              </a:spcBef>
              <a:spcAft>
                <a:spcPts val="0"/>
              </a:spcAft>
              <a:buSzPts val="1800"/>
              <a:buNone/>
              <a:defRPr sz="3200"/>
            </a:lvl6pPr>
            <a:lvl7pPr lvl="6" algn="ctr" rtl="0">
              <a:spcBef>
                <a:spcPts val="0"/>
              </a:spcBef>
              <a:spcAft>
                <a:spcPts val="0"/>
              </a:spcAft>
              <a:buSzPts val="1800"/>
              <a:buNone/>
              <a:defRPr sz="3200"/>
            </a:lvl7pPr>
            <a:lvl8pPr lvl="7" algn="ctr" rtl="0">
              <a:spcBef>
                <a:spcPts val="0"/>
              </a:spcBef>
              <a:spcAft>
                <a:spcPts val="0"/>
              </a:spcAft>
              <a:buSzPts val="1800"/>
              <a:buNone/>
              <a:defRPr sz="3200"/>
            </a:lvl8pPr>
            <a:lvl9pPr lvl="8" algn="ctr" rtl="0">
              <a:spcBef>
                <a:spcPts val="0"/>
              </a:spcBef>
              <a:spcAft>
                <a:spcPts val="0"/>
              </a:spcAft>
              <a:buSzPts val="1800"/>
              <a:buNone/>
              <a:defRPr sz="3200"/>
            </a:lvl9pPr>
          </a:lstStyle>
          <a:p>
            <a:endParaRPr/>
          </a:p>
        </p:txBody>
      </p:sp>
      <p:sp>
        <p:nvSpPr>
          <p:cNvPr id="295" name="Google Shape;295;p17"/>
          <p:cNvSpPr txBox="1">
            <a:spLocks noGrp="1"/>
          </p:cNvSpPr>
          <p:nvPr>
            <p:ph type="subTitle" idx="6"/>
          </p:nvPr>
        </p:nvSpPr>
        <p:spPr>
          <a:xfrm>
            <a:off x="10792287" y="7322133"/>
            <a:ext cx="4256597" cy="8618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296" name="Google Shape;296;p17"/>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514585516"/>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419598" y="407736"/>
            <a:ext cx="15437174" cy="8328533"/>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301" name="Google Shape;301;p18"/>
          <p:cNvSpPr txBox="1">
            <a:spLocks noGrp="1"/>
          </p:cNvSpPr>
          <p:nvPr>
            <p:ph type="title"/>
          </p:nvPr>
        </p:nvSpPr>
        <p:spPr>
          <a:xfrm>
            <a:off x="1281625" y="3472180"/>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2" name="Google Shape;302;p18"/>
          <p:cNvSpPr txBox="1">
            <a:spLocks noGrp="1"/>
          </p:cNvSpPr>
          <p:nvPr>
            <p:ph type="subTitle" idx="1"/>
          </p:nvPr>
        </p:nvSpPr>
        <p:spPr>
          <a:xfrm>
            <a:off x="1281625" y="4514889"/>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cxnSp>
        <p:nvCxnSpPr>
          <p:cNvPr id="303" name="Google Shape;303;p18"/>
          <p:cNvCxnSpPr/>
          <p:nvPr/>
        </p:nvCxnSpPr>
        <p:spPr>
          <a:xfrm>
            <a:off x="1453887" y="1963200"/>
            <a:ext cx="1107004"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4970391" y="3472180"/>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5" name="Google Shape;305;p18"/>
          <p:cNvSpPr txBox="1">
            <a:spLocks noGrp="1"/>
          </p:cNvSpPr>
          <p:nvPr>
            <p:ph type="subTitle" idx="3"/>
          </p:nvPr>
        </p:nvSpPr>
        <p:spPr>
          <a:xfrm>
            <a:off x="4970391" y="4514889"/>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6" name="Google Shape;306;p18"/>
          <p:cNvSpPr txBox="1">
            <a:spLocks noGrp="1"/>
          </p:cNvSpPr>
          <p:nvPr>
            <p:ph type="title" idx="4"/>
          </p:nvPr>
        </p:nvSpPr>
        <p:spPr>
          <a:xfrm>
            <a:off x="8659157" y="3472180"/>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7" name="Google Shape;307;p18"/>
          <p:cNvSpPr txBox="1">
            <a:spLocks noGrp="1"/>
          </p:cNvSpPr>
          <p:nvPr>
            <p:ph type="subTitle" idx="5"/>
          </p:nvPr>
        </p:nvSpPr>
        <p:spPr>
          <a:xfrm>
            <a:off x="8659157" y="4514889"/>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08" name="Google Shape;308;p18"/>
          <p:cNvSpPr txBox="1">
            <a:spLocks noGrp="1"/>
          </p:cNvSpPr>
          <p:nvPr>
            <p:ph type="title" idx="6"/>
          </p:nvPr>
        </p:nvSpPr>
        <p:spPr>
          <a:xfrm>
            <a:off x="12347923" y="3472180"/>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09" name="Google Shape;309;p18"/>
          <p:cNvSpPr txBox="1">
            <a:spLocks noGrp="1"/>
          </p:cNvSpPr>
          <p:nvPr>
            <p:ph type="subTitle" idx="7"/>
          </p:nvPr>
        </p:nvSpPr>
        <p:spPr>
          <a:xfrm>
            <a:off x="12347923" y="4514889"/>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0" name="Google Shape;310;p18"/>
          <p:cNvSpPr txBox="1">
            <a:spLocks noGrp="1"/>
          </p:cNvSpPr>
          <p:nvPr>
            <p:ph type="title" idx="8"/>
          </p:nvPr>
        </p:nvSpPr>
        <p:spPr>
          <a:xfrm>
            <a:off x="1281625" y="6518892"/>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1" name="Google Shape;311;p18"/>
          <p:cNvSpPr txBox="1">
            <a:spLocks noGrp="1"/>
          </p:cNvSpPr>
          <p:nvPr>
            <p:ph type="subTitle" idx="9"/>
          </p:nvPr>
        </p:nvSpPr>
        <p:spPr>
          <a:xfrm>
            <a:off x="1281625" y="7561600"/>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2" name="Google Shape;312;p18"/>
          <p:cNvSpPr txBox="1">
            <a:spLocks noGrp="1"/>
          </p:cNvSpPr>
          <p:nvPr>
            <p:ph type="title" idx="13"/>
          </p:nvPr>
        </p:nvSpPr>
        <p:spPr>
          <a:xfrm>
            <a:off x="4970391" y="6518892"/>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3" name="Google Shape;313;p18"/>
          <p:cNvSpPr txBox="1">
            <a:spLocks noGrp="1"/>
          </p:cNvSpPr>
          <p:nvPr>
            <p:ph type="subTitle" idx="14"/>
          </p:nvPr>
        </p:nvSpPr>
        <p:spPr>
          <a:xfrm>
            <a:off x="4970391" y="7561600"/>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4" name="Google Shape;314;p18"/>
          <p:cNvSpPr txBox="1">
            <a:spLocks noGrp="1"/>
          </p:cNvSpPr>
          <p:nvPr>
            <p:ph type="title" idx="15"/>
          </p:nvPr>
        </p:nvSpPr>
        <p:spPr>
          <a:xfrm>
            <a:off x="8659157" y="6518892"/>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5" name="Google Shape;315;p18"/>
          <p:cNvSpPr txBox="1">
            <a:spLocks noGrp="1"/>
          </p:cNvSpPr>
          <p:nvPr>
            <p:ph type="subTitle" idx="16"/>
          </p:nvPr>
        </p:nvSpPr>
        <p:spPr>
          <a:xfrm>
            <a:off x="8659157" y="7561600"/>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6" name="Google Shape;316;p18"/>
          <p:cNvSpPr txBox="1">
            <a:spLocks noGrp="1"/>
          </p:cNvSpPr>
          <p:nvPr>
            <p:ph type="title" idx="17"/>
          </p:nvPr>
        </p:nvSpPr>
        <p:spPr>
          <a:xfrm>
            <a:off x="12347923" y="6518892"/>
            <a:ext cx="2647090" cy="938133"/>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2400"/>
              <a:buNone/>
              <a:defRPr sz="4300"/>
            </a:lvl2pPr>
            <a:lvl3pPr lvl="2" algn="ctr" rtl="0">
              <a:spcBef>
                <a:spcPts val="0"/>
              </a:spcBef>
              <a:spcAft>
                <a:spcPts val="0"/>
              </a:spcAft>
              <a:buSzPts val="2400"/>
              <a:buNone/>
              <a:defRPr sz="4300"/>
            </a:lvl3pPr>
            <a:lvl4pPr lvl="3" algn="ctr" rtl="0">
              <a:spcBef>
                <a:spcPts val="0"/>
              </a:spcBef>
              <a:spcAft>
                <a:spcPts val="0"/>
              </a:spcAft>
              <a:buSzPts val="2400"/>
              <a:buNone/>
              <a:defRPr sz="4300"/>
            </a:lvl4pPr>
            <a:lvl5pPr lvl="4" algn="ctr" rtl="0">
              <a:spcBef>
                <a:spcPts val="0"/>
              </a:spcBef>
              <a:spcAft>
                <a:spcPts val="0"/>
              </a:spcAft>
              <a:buSzPts val="2400"/>
              <a:buNone/>
              <a:defRPr sz="4300"/>
            </a:lvl5pPr>
            <a:lvl6pPr lvl="5" algn="ctr" rtl="0">
              <a:spcBef>
                <a:spcPts val="0"/>
              </a:spcBef>
              <a:spcAft>
                <a:spcPts val="0"/>
              </a:spcAft>
              <a:buSzPts val="2400"/>
              <a:buNone/>
              <a:defRPr sz="4300"/>
            </a:lvl6pPr>
            <a:lvl7pPr lvl="6" algn="ctr" rtl="0">
              <a:spcBef>
                <a:spcPts val="0"/>
              </a:spcBef>
              <a:spcAft>
                <a:spcPts val="0"/>
              </a:spcAft>
              <a:buSzPts val="2400"/>
              <a:buNone/>
              <a:defRPr sz="4300"/>
            </a:lvl7pPr>
            <a:lvl8pPr lvl="7" algn="ctr" rtl="0">
              <a:spcBef>
                <a:spcPts val="0"/>
              </a:spcBef>
              <a:spcAft>
                <a:spcPts val="0"/>
              </a:spcAft>
              <a:buSzPts val="2400"/>
              <a:buNone/>
              <a:defRPr sz="4300"/>
            </a:lvl8pPr>
            <a:lvl9pPr lvl="8" algn="ctr" rtl="0">
              <a:spcBef>
                <a:spcPts val="0"/>
              </a:spcBef>
              <a:spcAft>
                <a:spcPts val="0"/>
              </a:spcAft>
              <a:buSzPts val="2400"/>
              <a:buNone/>
              <a:defRPr sz="4300"/>
            </a:lvl9pPr>
          </a:lstStyle>
          <a:p>
            <a:endParaRPr/>
          </a:p>
        </p:txBody>
      </p:sp>
      <p:sp>
        <p:nvSpPr>
          <p:cNvPr id="317" name="Google Shape;317;p18"/>
          <p:cNvSpPr txBox="1">
            <a:spLocks noGrp="1"/>
          </p:cNvSpPr>
          <p:nvPr>
            <p:ph type="subTitle" idx="18"/>
          </p:nvPr>
        </p:nvSpPr>
        <p:spPr>
          <a:xfrm>
            <a:off x="12347923" y="7561600"/>
            <a:ext cx="2647090" cy="622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2846"/>
              </a:spcBef>
              <a:spcAft>
                <a:spcPts val="0"/>
              </a:spcAft>
              <a:buSzPts val="1400"/>
              <a:buNone/>
              <a:defRPr/>
            </a:lvl2pPr>
            <a:lvl3pPr lvl="2" algn="ctr" rtl="0">
              <a:lnSpc>
                <a:spcPct val="100000"/>
              </a:lnSpc>
              <a:spcBef>
                <a:spcPts val="2846"/>
              </a:spcBef>
              <a:spcAft>
                <a:spcPts val="0"/>
              </a:spcAft>
              <a:buSzPts val="1400"/>
              <a:buNone/>
              <a:defRPr/>
            </a:lvl3pPr>
            <a:lvl4pPr lvl="3" algn="ctr" rtl="0">
              <a:lnSpc>
                <a:spcPct val="100000"/>
              </a:lnSpc>
              <a:spcBef>
                <a:spcPts val="2846"/>
              </a:spcBef>
              <a:spcAft>
                <a:spcPts val="0"/>
              </a:spcAft>
              <a:buSzPts val="1400"/>
              <a:buNone/>
              <a:defRPr/>
            </a:lvl4pPr>
            <a:lvl5pPr lvl="4" algn="ctr" rtl="0">
              <a:lnSpc>
                <a:spcPct val="100000"/>
              </a:lnSpc>
              <a:spcBef>
                <a:spcPts val="2846"/>
              </a:spcBef>
              <a:spcAft>
                <a:spcPts val="0"/>
              </a:spcAft>
              <a:buSzPts val="1400"/>
              <a:buNone/>
              <a:defRPr/>
            </a:lvl5pPr>
            <a:lvl6pPr lvl="5" algn="ctr" rtl="0">
              <a:lnSpc>
                <a:spcPct val="100000"/>
              </a:lnSpc>
              <a:spcBef>
                <a:spcPts val="2846"/>
              </a:spcBef>
              <a:spcAft>
                <a:spcPts val="0"/>
              </a:spcAft>
              <a:buSzPts val="1400"/>
              <a:buNone/>
              <a:defRPr/>
            </a:lvl6pPr>
            <a:lvl7pPr lvl="6" algn="ctr" rtl="0">
              <a:lnSpc>
                <a:spcPct val="100000"/>
              </a:lnSpc>
              <a:spcBef>
                <a:spcPts val="2846"/>
              </a:spcBef>
              <a:spcAft>
                <a:spcPts val="0"/>
              </a:spcAft>
              <a:buSzPts val="1400"/>
              <a:buNone/>
              <a:defRPr/>
            </a:lvl7pPr>
            <a:lvl8pPr lvl="7" algn="ctr" rtl="0">
              <a:lnSpc>
                <a:spcPct val="100000"/>
              </a:lnSpc>
              <a:spcBef>
                <a:spcPts val="2846"/>
              </a:spcBef>
              <a:spcAft>
                <a:spcPts val="0"/>
              </a:spcAft>
              <a:buSzPts val="1400"/>
              <a:buNone/>
              <a:defRPr/>
            </a:lvl8pPr>
            <a:lvl9pPr lvl="8" algn="ctr" rtl="0">
              <a:lnSpc>
                <a:spcPct val="100000"/>
              </a:lnSpc>
              <a:spcBef>
                <a:spcPts val="2846"/>
              </a:spcBef>
              <a:spcAft>
                <a:spcPts val="2846"/>
              </a:spcAft>
              <a:buSzPts val="1400"/>
              <a:buNone/>
              <a:defRPr/>
            </a:lvl9pPr>
          </a:lstStyle>
          <a:p>
            <a:endParaRPr/>
          </a:p>
        </p:txBody>
      </p:sp>
      <p:sp>
        <p:nvSpPr>
          <p:cNvPr id="318" name="Google Shape;318;p18"/>
          <p:cNvSpPr txBox="1">
            <a:spLocks noGrp="1"/>
          </p:cNvSpPr>
          <p:nvPr>
            <p:ph type="title" idx="19"/>
          </p:nvPr>
        </p:nvSpPr>
        <p:spPr>
          <a:xfrm>
            <a:off x="1281625" y="960000"/>
            <a:ext cx="13713388" cy="10032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6200970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419735" y="379659"/>
            <a:ext cx="15437162" cy="8384711"/>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
        <p:nvSpPr>
          <p:cNvPr id="347" name="Google Shape;347;p19"/>
          <p:cNvSpPr txBox="1">
            <a:spLocks noGrp="1"/>
          </p:cNvSpPr>
          <p:nvPr>
            <p:ph type="ctrTitle"/>
          </p:nvPr>
        </p:nvSpPr>
        <p:spPr>
          <a:xfrm>
            <a:off x="4769247" y="960000"/>
            <a:ext cx="6738144" cy="2798933"/>
          </a:xfrm>
          <a:prstGeom prst="rect">
            <a:avLst/>
          </a:prstGeom>
        </p:spPr>
        <p:txBody>
          <a:bodyPr spcFirstLastPara="1" wrap="square" lIns="121836" tIns="121836" rIns="121836" bIns="121836" anchor="b" anchorCtr="0">
            <a:noAutofit/>
          </a:bodyPr>
          <a:lstStyle>
            <a:lvl1pPr lvl="0" algn="ctr" rtl="0">
              <a:lnSpc>
                <a:spcPct val="80000"/>
              </a:lnSpc>
              <a:spcBef>
                <a:spcPts val="0"/>
              </a:spcBef>
              <a:spcAft>
                <a:spcPts val="0"/>
              </a:spcAft>
              <a:buClr>
                <a:schemeClr val="lt1"/>
              </a:buClr>
              <a:buSzPts val="5200"/>
              <a:buNone/>
              <a:defRPr sz="9300" b="1">
                <a:solidFill>
                  <a:schemeClr val="lt1"/>
                </a:solidFill>
              </a:defRPr>
            </a:lvl1pPr>
            <a:lvl2pPr lvl="1" algn="ctr" rtl="0">
              <a:spcBef>
                <a:spcPts val="0"/>
              </a:spcBef>
              <a:spcAft>
                <a:spcPts val="0"/>
              </a:spcAft>
              <a:buClr>
                <a:schemeClr val="lt1"/>
              </a:buClr>
              <a:buSzPts val="5200"/>
              <a:buNone/>
              <a:defRPr sz="9300">
                <a:solidFill>
                  <a:schemeClr val="lt1"/>
                </a:solidFill>
              </a:defRPr>
            </a:lvl2pPr>
            <a:lvl3pPr lvl="2" algn="ctr" rtl="0">
              <a:spcBef>
                <a:spcPts val="0"/>
              </a:spcBef>
              <a:spcAft>
                <a:spcPts val="0"/>
              </a:spcAft>
              <a:buClr>
                <a:schemeClr val="lt1"/>
              </a:buClr>
              <a:buSzPts val="5200"/>
              <a:buNone/>
              <a:defRPr sz="9300">
                <a:solidFill>
                  <a:schemeClr val="lt1"/>
                </a:solidFill>
              </a:defRPr>
            </a:lvl3pPr>
            <a:lvl4pPr lvl="3" algn="ctr" rtl="0">
              <a:spcBef>
                <a:spcPts val="0"/>
              </a:spcBef>
              <a:spcAft>
                <a:spcPts val="0"/>
              </a:spcAft>
              <a:buClr>
                <a:schemeClr val="lt1"/>
              </a:buClr>
              <a:buSzPts val="5200"/>
              <a:buNone/>
              <a:defRPr sz="9300">
                <a:solidFill>
                  <a:schemeClr val="lt1"/>
                </a:solidFill>
              </a:defRPr>
            </a:lvl4pPr>
            <a:lvl5pPr lvl="4" algn="ctr" rtl="0">
              <a:spcBef>
                <a:spcPts val="0"/>
              </a:spcBef>
              <a:spcAft>
                <a:spcPts val="0"/>
              </a:spcAft>
              <a:buClr>
                <a:schemeClr val="lt1"/>
              </a:buClr>
              <a:buSzPts val="5200"/>
              <a:buNone/>
              <a:defRPr sz="9300">
                <a:solidFill>
                  <a:schemeClr val="lt1"/>
                </a:solidFill>
              </a:defRPr>
            </a:lvl5pPr>
            <a:lvl6pPr lvl="5" algn="ctr" rtl="0">
              <a:spcBef>
                <a:spcPts val="0"/>
              </a:spcBef>
              <a:spcAft>
                <a:spcPts val="0"/>
              </a:spcAft>
              <a:buClr>
                <a:schemeClr val="lt1"/>
              </a:buClr>
              <a:buSzPts val="5200"/>
              <a:buNone/>
              <a:defRPr sz="9300">
                <a:solidFill>
                  <a:schemeClr val="lt1"/>
                </a:solidFill>
              </a:defRPr>
            </a:lvl6pPr>
            <a:lvl7pPr lvl="6" algn="ctr" rtl="0">
              <a:spcBef>
                <a:spcPts val="0"/>
              </a:spcBef>
              <a:spcAft>
                <a:spcPts val="0"/>
              </a:spcAft>
              <a:buClr>
                <a:schemeClr val="lt1"/>
              </a:buClr>
              <a:buSzPts val="5200"/>
              <a:buNone/>
              <a:defRPr sz="9300">
                <a:solidFill>
                  <a:schemeClr val="lt1"/>
                </a:solidFill>
              </a:defRPr>
            </a:lvl7pPr>
            <a:lvl8pPr lvl="7" algn="ctr" rtl="0">
              <a:spcBef>
                <a:spcPts val="0"/>
              </a:spcBef>
              <a:spcAft>
                <a:spcPts val="0"/>
              </a:spcAft>
              <a:buClr>
                <a:schemeClr val="lt1"/>
              </a:buClr>
              <a:buSzPts val="5200"/>
              <a:buNone/>
              <a:defRPr sz="9300">
                <a:solidFill>
                  <a:schemeClr val="lt1"/>
                </a:solidFill>
              </a:defRPr>
            </a:lvl8pPr>
            <a:lvl9pPr lvl="8" algn="ctr" rtl="0">
              <a:spcBef>
                <a:spcPts val="0"/>
              </a:spcBef>
              <a:spcAft>
                <a:spcPts val="0"/>
              </a:spcAft>
              <a:buClr>
                <a:schemeClr val="lt1"/>
              </a:buClr>
              <a:buSzPts val="5200"/>
              <a:buNone/>
              <a:defRPr sz="9300">
                <a:solidFill>
                  <a:schemeClr val="lt1"/>
                </a:solidFill>
              </a:defRPr>
            </a:lvl9pPr>
          </a:lstStyle>
          <a:p>
            <a:endParaRPr/>
          </a:p>
        </p:txBody>
      </p:sp>
      <p:sp>
        <p:nvSpPr>
          <p:cNvPr id="348" name="Google Shape;348;p19"/>
          <p:cNvSpPr txBox="1">
            <a:spLocks noGrp="1"/>
          </p:cNvSpPr>
          <p:nvPr>
            <p:ph type="subTitle" idx="1"/>
          </p:nvPr>
        </p:nvSpPr>
        <p:spPr>
          <a:xfrm>
            <a:off x="4769247" y="3921736"/>
            <a:ext cx="6738144" cy="2182933"/>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349" name="Google Shape;349;p19"/>
          <p:cNvSpPr txBox="1">
            <a:spLocks noGrp="1"/>
          </p:cNvSpPr>
          <p:nvPr>
            <p:ph type="subTitle" idx="2"/>
          </p:nvPr>
        </p:nvSpPr>
        <p:spPr>
          <a:xfrm>
            <a:off x="4769251" y="7520313"/>
            <a:ext cx="6738144" cy="663467"/>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100"/>
              <a:buNone/>
              <a:defRPr sz="2000"/>
            </a:lvl1pPr>
            <a:lvl2pPr lvl="1" algn="ctr" rtl="0">
              <a:lnSpc>
                <a:spcPct val="100000"/>
              </a:lnSpc>
              <a:spcBef>
                <a:spcPts val="0"/>
              </a:spcBef>
              <a:spcAft>
                <a:spcPts val="0"/>
              </a:spcAft>
              <a:buSzPts val="1100"/>
              <a:buNone/>
              <a:defRPr sz="2000"/>
            </a:lvl2pPr>
            <a:lvl3pPr lvl="2" algn="ctr" rtl="0">
              <a:lnSpc>
                <a:spcPct val="100000"/>
              </a:lnSpc>
              <a:spcBef>
                <a:spcPts val="0"/>
              </a:spcBef>
              <a:spcAft>
                <a:spcPts val="0"/>
              </a:spcAft>
              <a:buSzPts val="1100"/>
              <a:buNone/>
              <a:defRPr sz="2000"/>
            </a:lvl3pPr>
            <a:lvl4pPr lvl="3" algn="ctr" rtl="0">
              <a:lnSpc>
                <a:spcPct val="100000"/>
              </a:lnSpc>
              <a:spcBef>
                <a:spcPts val="0"/>
              </a:spcBef>
              <a:spcAft>
                <a:spcPts val="0"/>
              </a:spcAft>
              <a:buSzPts val="1100"/>
              <a:buNone/>
              <a:defRPr sz="2000"/>
            </a:lvl4pPr>
            <a:lvl5pPr lvl="4" algn="ctr" rtl="0">
              <a:lnSpc>
                <a:spcPct val="100000"/>
              </a:lnSpc>
              <a:spcBef>
                <a:spcPts val="0"/>
              </a:spcBef>
              <a:spcAft>
                <a:spcPts val="0"/>
              </a:spcAft>
              <a:buSzPts val="1100"/>
              <a:buNone/>
              <a:defRPr sz="2000"/>
            </a:lvl5pPr>
            <a:lvl6pPr lvl="5" algn="ctr" rtl="0">
              <a:lnSpc>
                <a:spcPct val="100000"/>
              </a:lnSpc>
              <a:spcBef>
                <a:spcPts val="0"/>
              </a:spcBef>
              <a:spcAft>
                <a:spcPts val="0"/>
              </a:spcAft>
              <a:buSzPts val="1100"/>
              <a:buNone/>
              <a:defRPr sz="2000"/>
            </a:lvl6pPr>
            <a:lvl7pPr lvl="6" algn="ctr" rtl="0">
              <a:lnSpc>
                <a:spcPct val="100000"/>
              </a:lnSpc>
              <a:spcBef>
                <a:spcPts val="0"/>
              </a:spcBef>
              <a:spcAft>
                <a:spcPts val="0"/>
              </a:spcAft>
              <a:buSzPts val="1100"/>
              <a:buNone/>
              <a:defRPr sz="2000"/>
            </a:lvl7pPr>
            <a:lvl8pPr lvl="7" algn="ctr" rtl="0">
              <a:lnSpc>
                <a:spcPct val="100000"/>
              </a:lnSpc>
              <a:spcBef>
                <a:spcPts val="0"/>
              </a:spcBef>
              <a:spcAft>
                <a:spcPts val="0"/>
              </a:spcAft>
              <a:buSzPts val="1100"/>
              <a:buNone/>
              <a:defRPr sz="2000"/>
            </a:lvl8pPr>
            <a:lvl9pPr lvl="8" algn="ctr" rtl="0">
              <a:lnSpc>
                <a:spcPct val="100000"/>
              </a:lnSpc>
              <a:spcBef>
                <a:spcPts val="0"/>
              </a:spcBef>
              <a:spcAft>
                <a:spcPts val="0"/>
              </a:spcAft>
              <a:buSzPts val="1100"/>
              <a:buNone/>
              <a:defRPr sz="2000"/>
            </a:lvl9pPr>
          </a:lstStyle>
          <a:p>
            <a:endParaRPr/>
          </a:p>
        </p:txBody>
      </p:sp>
      <p:sp>
        <p:nvSpPr>
          <p:cNvPr id="350" name="Google Shape;350;p19"/>
          <p:cNvSpPr txBox="1"/>
          <p:nvPr/>
        </p:nvSpPr>
        <p:spPr>
          <a:xfrm>
            <a:off x="4769247" y="6055467"/>
            <a:ext cx="6738144" cy="1244800"/>
          </a:xfrm>
          <a:prstGeom prst="rect">
            <a:avLst/>
          </a:prstGeom>
          <a:noFill/>
          <a:ln>
            <a:noFill/>
          </a:ln>
        </p:spPr>
        <p:txBody>
          <a:bodyPr spcFirstLastPara="1" wrap="square" lIns="162445" tIns="162445" rIns="162445" bIns="162445" anchor="t" anchorCtr="0">
            <a:noAutofit/>
          </a:bodyPr>
          <a:lstStyle/>
          <a:p>
            <a:pPr algn="ctr" defTabSz="1218538">
              <a:spcBef>
                <a:spcPts val="534"/>
              </a:spcBef>
            </a:pPr>
            <a:r>
              <a:rPr lang="en-GB" sz="2100" b="1">
                <a:solidFill>
                  <a:srgbClr val="6B4C6D"/>
                </a:solidFill>
                <a:latin typeface="Karla" panose="020B0004030503030003"/>
                <a:ea typeface="Karla" panose="020B0004030503030003"/>
                <a:cs typeface="Karla" panose="020B0004030503030003"/>
                <a:sym typeface="Karla" panose="020B0004030503030003"/>
              </a:rPr>
              <a:t>CREDITS:</a:t>
            </a:r>
            <a:r>
              <a:rPr lang="en-GB" sz="2100">
                <a:solidFill>
                  <a:srgbClr val="6B4C6D"/>
                </a:solidFill>
                <a:latin typeface="Karla" panose="020B0004030503030003"/>
                <a:ea typeface="Karla" panose="020B0004030503030003"/>
                <a:cs typeface="Karla" panose="020B0004030503030003"/>
                <a:sym typeface="Karla" panose="020B0004030503030003"/>
              </a:rPr>
              <a:t> This presentation template was created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2"/>
              </a:rPr>
              <a:t>Slidesgo</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including icons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3"/>
              </a:rPr>
              <a:t>Flaticon</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2100">
                <a:solidFill>
                  <a:srgbClr val="6B4C6D"/>
                </a:solidFill>
                <a:latin typeface="Karla" panose="020B0004030503030003"/>
                <a:ea typeface="Karla" panose="020B0004030503030003"/>
                <a:cs typeface="Karla" panose="020B0004030503030003"/>
                <a:sym typeface="Karla" panose="020B0004030503030003"/>
              </a:rPr>
              <a:t> and infographics &amp; images by </a:t>
            </a:r>
            <a:r>
              <a:rPr lang="en-GB"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4"/>
              </a:rPr>
              <a:t>Freepik</a:t>
            </a:r>
            <a:endParaRPr sz="2100" b="1" u="sng">
              <a:solidFill>
                <a:srgbClr val="6B4C6D"/>
              </a:solidFill>
              <a:highlight>
                <a:srgbClr val="FFFFFF"/>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7584817" y="3840267"/>
            <a:ext cx="1107004"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265079443"/>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81414759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91261359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136266104"/>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419735" y="379659"/>
            <a:ext cx="15437162" cy="8384711"/>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Tree>
    <p:extLst>
      <p:ext uri="{BB962C8B-B14F-4D97-AF65-F5344CB8AC3E}">
        <p14:creationId xmlns:p14="http://schemas.microsoft.com/office/powerpoint/2010/main" val="1555639572"/>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419598" y="407736"/>
            <a:ext cx="15437174" cy="8328533"/>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1218538"/>
              <a:endParaRPr sz="3200">
                <a:solidFill>
                  <a:srgbClr val="EFEFEF"/>
                </a:solidFill>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1218538"/>
              <a:endParaRPr sz="3200">
                <a:solidFill>
                  <a:srgbClr val="EFEFEF"/>
                </a:solidFill>
              </a:endParaRPr>
            </a:p>
          </p:txBody>
        </p:sp>
      </p:grpSp>
    </p:spTree>
    <p:extLst>
      <p:ext uri="{BB962C8B-B14F-4D97-AF65-F5344CB8AC3E}">
        <p14:creationId xmlns:p14="http://schemas.microsoft.com/office/powerpoint/2010/main" val="315138997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636355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21856" tIns="60929" rIns="121856" bIns="60929"/>
          <a:lstStyle/>
          <a:p>
            <a:pPr defTabSz="1218538"/>
            <a:fld id="{774B3276-3901-471F-8285-C92A8E75787C}" type="datetimeFigureOut">
              <a:rPr lang="en-US" sz="2400" smtClean="0">
                <a:solidFill>
                  <a:srgbClr val="EFEFEF"/>
                </a:solidFill>
              </a:rPr>
              <a:pPr defTabSz="1218538"/>
              <a:t>4/8/2023</a:t>
            </a:fld>
            <a:endParaRPr lang="en-US" sz="2400">
              <a:solidFill>
                <a:srgbClr val="EFEFEF"/>
              </a:solidFill>
            </a:endParaRPr>
          </a:p>
        </p:txBody>
      </p:sp>
      <p:sp>
        <p:nvSpPr>
          <p:cNvPr id="5" name="Footer Placeholder 4"/>
          <p:cNvSpPr>
            <a:spLocks noGrp="1"/>
          </p:cNvSpPr>
          <p:nvPr>
            <p:ph type="ftr" sz="quarter" idx="11"/>
          </p:nvPr>
        </p:nvSpPr>
        <p:spPr/>
        <p:txBody>
          <a:bodyPr lIns="121856" tIns="60929" rIns="121856" bIns="60929"/>
          <a:lstStyle/>
          <a:p>
            <a:pPr defTabSz="1218538"/>
            <a:endParaRPr lang="en-US" sz="2400">
              <a:solidFill>
                <a:srgbClr val="EFEFEF"/>
              </a:solidFill>
            </a:endParaRPr>
          </a:p>
        </p:txBody>
      </p:sp>
      <p:sp>
        <p:nvSpPr>
          <p:cNvPr id="6" name="Slide Number Placeholder 5"/>
          <p:cNvSpPr>
            <a:spLocks noGrp="1"/>
          </p:cNvSpPr>
          <p:nvPr>
            <p:ph type="sldNum" sz="quarter" idx="12"/>
          </p:nvPr>
        </p:nvSpPr>
        <p:spPr/>
        <p:txBody>
          <a:bodyPr lIns="121856" tIns="60929" rIns="121856" bIns="60929"/>
          <a:lstStyle/>
          <a:p>
            <a:pPr defTabSz="1218538"/>
            <a:fld id="{4356E0E0-0191-4DF9-B347-48BEABCB12B3}" type="slidenum">
              <a:rPr lang="en-US" sz="2400" smtClean="0">
                <a:solidFill>
                  <a:srgbClr val="EFEFEF"/>
                </a:solidFill>
              </a:rPr>
              <a:pPr defTabSz="1218538"/>
              <a:t>‹#›</a:t>
            </a:fld>
            <a:endParaRPr lang="en-US" sz="2400">
              <a:solidFill>
                <a:srgbClr val="EFEFEF"/>
              </a:solidFill>
            </a:endParaRPr>
          </a:p>
        </p:txBody>
      </p:sp>
    </p:spTree>
    <p:extLst>
      <p:ext uri="{BB962C8B-B14F-4D97-AF65-F5344CB8AC3E}">
        <p14:creationId xmlns:p14="http://schemas.microsoft.com/office/powerpoint/2010/main" val="1958218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2"/>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4899" indent="0" algn="ctr">
              <a:buNone/>
              <a:defRPr>
                <a:solidFill>
                  <a:schemeClr val="tx1">
                    <a:tint val="75000"/>
                  </a:schemeClr>
                </a:solidFill>
              </a:defRPr>
            </a:lvl2pPr>
            <a:lvl3pPr marL="1449800" indent="0" algn="ctr">
              <a:buNone/>
              <a:defRPr>
                <a:solidFill>
                  <a:schemeClr val="tx1">
                    <a:tint val="75000"/>
                  </a:schemeClr>
                </a:solidFill>
              </a:defRPr>
            </a:lvl3pPr>
            <a:lvl4pPr marL="2174709" indent="0" algn="ctr">
              <a:buNone/>
              <a:defRPr>
                <a:solidFill>
                  <a:schemeClr val="tx1">
                    <a:tint val="75000"/>
                  </a:schemeClr>
                </a:solidFill>
              </a:defRPr>
            </a:lvl4pPr>
            <a:lvl5pPr marL="2899606" indent="0" algn="ctr">
              <a:buNone/>
              <a:defRPr>
                <a:solidFill>
                  <a:schemeClr val="tx1">
                    <a:tint val="75000"/>
                  </a:schemeClr>
                </a:solidFill>
              </a:defRPr>
            </a:lvl5pPr>
            <a:lvl6pPr marL="3624507" indent="0" algn="ctr">
              <a:buNone/>
              <a:defRPr>
                <a:solidFill>
                  <a:schemeClr val="tx1">
                    <a:tint val="75000"/>
                  </a:schemeClr>
                </a:solidFill>
              </a:defRPr>
            </a:lvl6pPr>
            <a:lvl7pPr marL="4349409" indent="0" algn="ctr">
              <a:buNone/>
              <a:defRPr>
                <a:solidFill>
                  <a:schemeClr val="tx1">
                    <a:tint val="75000"/>
                  </a:schemeClr>
                </a:solidFill>
              </a:defRPr>
            </a:lvl7pPr>
            <a:lvl8pPr marL="5074307" indent="0" algn="ctr">
              <a:buNone/>
              <a:defRPr>
                <a:solidFill>
                  <a:schemeClr val="tx1">
                    <a:tint val="75000"/>
                  </a:schemeClr>
                </a:solidFill>
              </a:defRPr>
            </a:lvl8pPr>
            <a:lvl9pPr marL="57992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21856" tIns="60929" rIns="121856" bIns="60929"/>
          <a:lstStyle/>
          <a:p>
            <a:pPr defTabSz="1218538"/>
            <a:fld id="{774B3276-3901-471F-8285-C92A8E75787C}" type="datetimeFigureOut">
              <a:rPr lang="en-US" sz="2400" smtClean="0">
                <a:solidFill>
                  <a:srgbClr val="EFEFEF"/>
                </a:solidFill>
              </a:rPr>
              <a:pPr defTabSz="1218538"/>
              <a:t>4/8/2023</a:t>
            </a:fld>
            <a:endParaRPr lang="en-US" sz="2400">
              <a:solidFill>
                <a:srgbClr val="EFEFEF"/>
              </a:solidFill>
            </a:endParaRPr>
          </a:p>
        </p:txBody>
      </p:sp>
      <p:sp>
        <p:nvSpPr>
          <p:cNvPr id="5" name="Footer Placeholder 4"/>
          <p:cNvSpPr>
            <a:spLocks noGrp="1"/>
          </p:cNvSpPr>
          <p:nvPr>
            <p:ph type="ftr" sz="quarter" idx="11"/>
          </p:nvPr>
        </p:nvSpPr>
        <p:spPr/>
        <p:txBody>
          <a:bodyPr lIns="121856" tIns="60929" rIns="121856" bIns="60929"/>
          <a:lstStyle/>
          <a:p>
            <a:pPr defTabSz="1218538"/>
            <a:endParaRPr lang="en-US" sz="2400">
              <a:solidFill>
                <a:srgbClr val="EFEFEF"/>
              </a:solidFill>
            </a:endParaRPr>
          </a:p>
        </p:txBody>
      </p:sp>
      <p:sp>
        <p:nvSpPr>
          <p:cNvPr id="6" name="Slide Number Placeholder 5"/>
          <p:cNvSpPr>
            <a:spLocks noGrp="1"/>
          </p:cNvSpPr>
          <p:nvPr>
            <p:ph type="sldNum" sz="quarter" idx="12"/>
          </p:nvPr>
        </p:nvSpPr>
        <p:spPr/>
        <p:txBody>
          <a:bodyPr lIns="121856" tIns="60929" rIns="121856" bIns="60929"/>
          <a:lstStyle/>
          <a:p>
            <a:pPr defTabSz="1218538"/>
            <a:fld id="{4356E0E0-0191-4DF9-B347-48BEABCB12B3}" type="slidenum">
              <a:rPr lang="en-US" sz="2400" smtClean="0">
                <a:solidFill>
                  <a:srgbClr val="EFEFEF"/>
                </a:solidFill>
              </a:rPr>
              <a:pPr defTabSz="1218538"/>
              <a:t>‹#›</a:t>
            </a:fld>
            <a:endParaRPr lang="en-US" sz="2400">
              <a:solidFill>
                <a:srgbClr val="EFEFEF"/>
              </a:solidFill>
            </a:endParaRPr>
          </a:p>
        </p:txBody>
      </p:sp>
    </p:spTree>
    <p:extLst>
      <p:ext uri="{BB962C8B-B14F-4D97-AF65-F5344CB8AC3E}">
        <p14:creationId xmlns:p14="http://schemas.microsoft.com/office/powerpoint/2010/main" val="506371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2"/>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609270" indent="0" algn="ctr">
              <a:buNone/>
              <a:defRPr/>
            </a:lvl2pPr>
            <a:lvl3pPr marL="1218538" indent="0" algn="ctr">
              <a:buNone/>
              <a:defRPr/>
            </a:lvl3pPr>
            <a:lvl4pPr marL="1827808" indent="0" algn="ctr">
              <a:buNone/>
              <a:defRPr/>
            </a:lvl4pPr>
            <a:lvl5pPr marL="2437081" indent="0" algn="ctr">
              <a:buNone/>
              <a:defRPr/>
            </a:lvl5pPr>
            <a:lvl6pPr marL="3046348" indent="0" algn="ctr">
              <a:buNone/>
              <a:defRPr/>
            </a:lvl6pPr>
            <a:lvl7pPr marL="3655618" indent="0" algn="ctr">
              <a:buNone/>
              <a:defRPr/>
            </a:lvl7pPr>
            <a:lvl8pPr marL="4264891" indent="0" algn="ctr">
              <a:buNone/>
              <a:defRPr/>
            </a:lvl8pPr>
            <a:lvl9pPr marL="48741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3300655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848140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71"/>
            <a:ext cx="13835142" cy="1816100"/>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2700"/>
            </a:lvl1pPr>
            <a:lvl2pPr marL="609270" indent="0">
              <a:buNone/>
              <a:defRPr sz="2400"/>
            </a:lvl2pPr>
            <a:lvl3pPr marL="1218538" indent="0">
              <a:buNone/>
              <a:defRPr sz="2100"/>
            </a:lvl3pPr>
            <a:lvl4pPr marL="1827808" indent="0">
              <a:buNone/>
              <a:defRPr sz="1900"/>
            </a:lvl4pPr>
            <a:lvl5pPr marL="2437081" indent="0">
              <a:buNone/>
              <a:defRPr sz="1900"/>
            </a:lvl5pPr>
            <a:lvl6pPr marL="3046348" indent="0">
              <a:buNone/>
              <a:defRPr sz="1900"/>
            </a:lvl6pPr>
            <a:lvl7pPr marL="3655618" indent="0">
              <a:buNone/>
              <a:defRPr sz="1900"/>
            </a:lvl7pPr>
            <a:lvl8pPr marL="4264891" indent="0">
              <a:buNone/>
              <a:defRPr sz="1900"/>
            </a:lvl8pPr>
            <a:lvl9pPr marL="4874160" indent="0">
              <a:buNone/>
              <a:defRPr sz="19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2963472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16"/>
            <a:ext cx="7188848" cy="6034617"/>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16"/>
            <a:ext cx="7188848" cy="6034617"/>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4177309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46" y="2046817"/>
            <a:ext cx="7191675" cy="853016"/>
          </a:xfrm>
        </p:spPr>
        <p:txBody>
          <a:bodyPr anchor="b"/>
          <a:lstStyle>
            <a:lvl1pPr marL="0" indent="0">
              <a:buNone/>
              <a:defRPr sz="3200" b="1"/>
            </a:lvl1pPr>
            <a:lvl2pPr marL="609270" indent="0">
              <a:buNone/>
              <a:defRPr sz="2700" b="1"/>
            </a:lvl2pPr>
            <a:lvl3pPr marL="1218538" indent="0">
              <a:buNone/>
              <a:defRPr sz="2400" b="1"/>
            </a:lvl3pPr>
            <a:lvl4pPr marL="1827808" indent="0">
              <a:buNone/>
              <a:defRPr sz="2100" b="1"/>
            </a:lvl4pPr>
            <a:lvl5pPr marL="2437081" indent="0">
              <a:buNone/>
              <a:defRPr sz="2100" b="1"/>
            </a:lvl5pPr>
            <a:lvl6pPr marL="3046348" indent="0">
              <a:buNone/>
              <a:defRPr sz="2100" b="1"/>
            </a:lvl6pPr>
            <a:lvl7pPr marL="3655618" indent="0">
              <a:buNone/>
              <a:defRPr sz="2100" b="1"/>
            </a:lvl7pPr>
            <a:lvl8pPr marL="4264891" indent="0">
              <a:buNone/>
              <a:defRPr sz="2100" b="1"/>
            </a:lvl8pPr>
            <a:lvl9pPr marL="4874160" indent="0">
              <a:buNone/>
              <a:defRPr sz="2100" b="1"/>
            </a:lvl9pPr>
          </a:lstStyle>
          <a:p>
            <a:pPr lvl="0"/>
            <a:r>
              <a:rPr lang="en-US"/>
              <a:t>Click to edit Master text styles</a:t>
            </a:r>
          </a:p>
        </p:txBody>
      </p:sp>
      <p:sp>
        <p:nvSpPr>
          <p:cNvPr id="4" name="Content Placeholder 3"/>
          <p:cNvSpPr>
            <a:spLocks noGrp="1"/>
          </p:cNvSpPr>
          <p:nvPr>
            <p:ph sz="half" idx="2"/>
          </p:nvPr>
        </p:nvSpPr>
        <p:spPr>
          <a:xfrm>
            <a:off x="813846" y="2899833"/>
            <a:ext cx="7191675" cy="526838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200" b="1"/>
            </a:lvl1pPr>
            <a:lvl2pPr marL="609270" indent="0">
              <a:buNone/>
              <a:defRPr sz="2700" b="1"/>
            </a:lvl2pPr>
            <a:lvl3pPr marL="1218538" indent="0">
              <a:buNone/>
              <a:defRPr sz="2400" b="1"/>
            </a:lvl3pPr>
            <a:lvl4pPr marL="1827808" indent="0">
              <a:buNone/>
              <a:defRPr sz="2100" b="1"/>
            </a:lvl4pPr>
            <a:lvl5pPr marL="2437081" indent="0">
              <a:buNone/>
              <a:defRPr sz="2100" b="1"/>
            </a:lvl5pPr>
            <a:lvl6pPr marL="3046348" indent="0">
              <a:buNone/>
              <a:defRPr sz="2100" b="1"/>
            </a:lvl6pPr>
            <a:lvl7pPr marL="3655618" indent="0">
              <a:buNone/>
              <a:defRPr sz="2100" b="1"/>
            </a:lvl7pPr>
            <a:lvl8pPr marL="4264891" indent="0">
              <a:buNone/>
              <a:defRPr sz="2100" b="1"/>
            </a:lvl8pPr>
            <a:lvl9pPr marL="487416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4/8/2023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2819873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4/8/2023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390600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4/8/2023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3813450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6363727" y="364082"/>
            <a:ext cx="9099093" cy="780415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82"/>
            <a:ext cx="5354902" cy="6254751"/>
          </a:xfrm>
        </p:spPr>
        <p:txBody>
          <a:bodyPr/>
          <a:lstStyle>
            <a:lvl1pPr marL="0" indent="0">
              <a:buNone/>
              <a:defRPr sz="1900"/>
            </a:lvl1pPr>
            <a:lvl2pPr marL="609270" indent="0">
              <a:buNone/>
              <a:defRPr sz="1600"/>
            </a:lvl2pPr>
            <a:lvl3pPr marL="1218538" indent="0">
              <a:buNone/>
              <a:defRPr sz="1300"/>
            </a:lvl3pPr>
            <a:lvl4pPr marL="1827808" indent="0">
              <a:buNone/>
              <a:defRPr sz="1200"/>
            </a:lvl4pPr>
            <a:lvl5pPr marL="2437081" indent="0">
              <a:buNone/>
              <a:defRPr sz="1200"/>
            </a:lvl5pPr>
            <a:lvl6pPr marL="3046348" indent="0">
              <a:buNone/>
              <a:defRPr sz="1200"/>
            </a:lvl6pPr>
            <a:lvl7pPr marL="3655618" indent="0">
              <a:buNone/>
              <a:defRPr sz="1200"/>
            </a:lvl7pPr>
            <a:lvl8pPr marL="4264891" indent="0">
              <a:buNone/>
              <a:defRPr sz="1200"/>
            </a:lvl8pPr>
            <a:lvl9pPr marL="4874160"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268399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27" y="364083"/>
            <a:ext cx="9099093" cy="7804151"/>
          </a:xfrm>
        </p:spPr>
        <p:txBody>
          <a:bodyPr/>
          <a:lstStyle>
            <a:lvl1pPr>
              <a:defRPr sz="5100"/>
            </a:lvl1pPr>
            <a:lvl2pPr>
              <a:defRPr sz="4400"/>
            </a:lvl2pPr>
            <a:lvl3pPr>
              <a:defRPr sz="37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4" y="1913483"/>
            <a:ext cx="5354902" cy="6254751"/>
          </a:xfrm>
        </p:spPr>
        <p:txBody>
          <a:bodyPr/>
          <a:lstStyle>
            <a:lvl1pPr marL="0" indent="0">
              <a:buNone/>
              <a:defRPr sz="2100"/>
            </a:lvl1pPr>
            <a:lvl2pPr marL="725046" indent="0">
              <a:buNone/>
              <a:defRPr sz="1900"/>
            </a:lvl2pPr>
            <a:lvl3pPr marL="1450095" indent="0">
              <a:buNone/>
              <a:defRPr sz="1600"/>
            </a:lvl3pPr>
            <a:lvl4pPr marL="2175147" indent="0">
              <a:buNone/>
              <a:defRPr sz="1300"/>
            </a:lvl4pPr>
            <a:lvl5pPr marL="2900192" indent="0">
              <a:buNone/>
              <a:defRPr sz="1300"/>
            </a:lvl5pPr>
            <a:lvl6pPr marL="3625235" indent="0">
              <a:buNone/>
              <a:defRPr sz="1300"/>
            </a:lvl6pPr>
            <a:lvl7pPr marL="4350289" indent="0">
              <a:buNone/>
              <a:defRPr sz="1300"/>
            </a:lvl7pPr>
            <a:lvl8pPr marL="5075334" indent="0">
              <a:buNone/>
              <a:defRPr sz="1300"/>
            </a:lvl8pPr>
            <a:lvl9pPr marL="580038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71027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4" y="6400801"/>
            <a:ext cx="9765983" cy="755651"/>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3190334" y="817033"/>
            <a:ext cx="9765983" cy="5486400"/>
          </a:xfrm>
        </p:spPr>
        <p:txBody>
          <a:bodyPr/>
          <a:lstStyle>
            <a:lvl1pPr marL="0" indent="0">
              <a:buNone/>
              <a:defRPr sz="4300"/>
            </a:lvl1pPr>
            <a:lvl2pPr marL="609270" indent="0">
              <a:buNone/>
              <a:defRPr sz="3700"/>
            </a:lvl2pPr>
            <a:lvl3pPr marL="1218538" indent="0">
              <a:buNone/>
              <a:defRPr sz="3200"/>
            </a:lvl3pPr>
            <a:lvl4pPr marL="1827808" indent="0">
              <a:buNone/>
              <a:defRPr sz="2700"/>
            </a:lvl4pPr>
            <a:lvl5pPr marL="2437081" indent="0">
              <a:buNone/>
              <a:defRPr sz="2700"/>
            </a:lvl5pPr>
            <a:lvl6pPr marL="3046348" indent="0">
              <a:buNone/>
              <a:defRPr sz="2700"/>
            </a:lvl6pPr>
            <a:lvl7pPr marL="3655618" indent="0">
              <a:buNone/>
              <a:defRPr sz="2700"/>
            </a:lvl7pPr>
            <a:lvl8pPr marL="4264891" indent="0">
              <a:buNone/>
              <a:defRPr sz="2700"/>
            </a:lvl8pPr>
            <a:lvl9pPr marL="4874160" indent="0">
              <a:buNone/>
              <a:defRPr sz="2700"/>
            </a:lvl9pPr>
          </a:lstStyle>
          <a:p>
            <a:pPr lvl="0"/>
            <a:endParaRPr lang="en-US" noProof="0"/>
          </a:p>
        </p:txBody>
      </p:sp>
      <p:sp>
        <p:nvSpPr>
          <p:cNvPr id="4" name="Text Placeholder 3"/>
          <p:cNvSpPr>
            <a:spLocks noGrp="1"/>
          </p:cNvSpPr>
          <p:nvPr>
            <p:ph type="body" sz="half" idx="2"/>
          </p:nvPr>
        </p:nvSpPr>
        <p:spPr>
          <a:xfrm>
            <a:off x="3190334" y="7156452"/>
            <a:ext cx="9765983" cy="1073149"/>
          </a:xfrm>
        </p:spPr>
        <p:txBody>
          <a:bodyPr/>
          <a:lstStyle>
            <a:lvl1pPr marL="0" indent="0">
              <a:buNone/>
              <a:defRPr sz="1900"/>
            </a:lvl1pPr>
            <a:lvl2pPr marL="609270" indent="0">
              <a:buNone/>
              <a:defRPr sz="1600"/>
            </a:lvl2pPr>
            <a:lvl3pPr marL="1218538" indent="0">
              <a:buNone/>
              <a:defRPr sz="1300"/>
            </a:lvl3pPr>
            <a:lvl4pPr marL="1827808" indent="0">
              <a:buNone/>
              <a:defRPr sz="1200"/>
            </a:lvl4pPr>
            <a:lvl5pPr marL="2437081" indent="0">
              <a:buNone/>
              <a:defRPr sz="1200"/>
            </a:lvl5pPr>
            <a:lvl6pPr marL="3046348" indent="0">
              <a:buNone/>
              <a:defRPr sz="1200"/>
            </a:lvl6pPr>
            <a:lvl7pPr marL="3655618" indent="0">
              <a:buNone/>
              <a:defRPr sz="1200"/>
            </a:lvl7pPr>
            <a:lvl8pPr marL="4264891" indent="0">
              <a:buNone/>
              <a:defRPr sz="1200"/>
            </a:lvl8pPr>
            <a:lvl9pPr marL="4874160"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4048876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31523898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00"/>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200"/>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9650444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0"/>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609434" indent="0" algn="ctr">
              <a:buNone/>
              <a:defRPr/>
            </a:lvl2pPr>
            <a:lvl3pPr marL="1218865" indent="0" algn="ctr">
              <a:buNone/>
              <a:defRPr/>
            </a:lvl3pPr>
            <a:lvl4pPr marL="1828299" indent="0" algn="ctr">
              <a:buNone/>
              <a:defRPr/>
            </a:lvl4pPr>
            <a:lvl5pPr marL="2437735" indent="0" algn="ctr">
              <a:buNone/>
              <a:defRPr/>
            </a:lvl5pPr>
            <a:lvl6pPr marL="3047166" indent="0" algn="ctr">
              <a:buNone/>
              <a:defRPr/>
            </a:lvl6pPr>
            <a:lvl7pPr marL="3656600" indent="0" algn="ctr">
              <a:buNone/>
              <a:defRPr/>
            </a:lvl7pPr>
            <a:lvl8pPr marL="4266035" indent="0" algn="ctr">
              <a:buNone/>
              <a:defRPr/>
            </a:lvl8pPr>
            <a:lvl9pPr marL="487546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4159096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0525400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71"/>
            <a:ext cx="13835142" cy="1816100"/>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1285742" y="3875629"/>
            <a:ext cx="13835142" cy="2000249"/>
          </a:xfrm>
        </p:spPr>
        <p:txBody>
          <a:bodyPr anchor="b"/>
          <a:lstStyle>
            <a:lvl1pPr marL="0" indent="0">
              <a:buNone/>
              <a:defRPr sz="2700"/>
            </a:lvl1pPr>
            <a:lvl2pPr marL="609434" indent="0">
              <a:buNone/>
              <a:defRPr sz="2400"/>
            </a:lvl2pPr>
            <a:lvl3pPr marL="1218865" indent="0">
              <a:buNone/>
              <a:defRPr sz="2100"/>
            </a:lvl3pPr>
            <a:lvl4pPr marL="1828299" indent="0">
              <a:buNone/>
              <a:defRPr sz="1900"/>
            </a:lvl4pPr>
            <a:lvl5pPr marL="2437735" indent="0">
              <a:buNone/>
              <a:defRPr sz="1900"/>
            </a:lvl5pPr>
            <a:lvl6pPr marL="3047166" indent="0">
              <a:buNone/>
              <a:defRPr sz="1900"/>
            </a:lvl6pPr>
            <a:lvl7pPr marL="3656600" indent="0">
              <a:buNone/>
              <a:defRPr sz="1900"/>
            </a:lvl7pPr>
            <a:lvl8pPr marL="4266035" indent="0">
              <a:buNone/>
              <a:defRPr sz="1900"/>
            </a:lvl8pPr>
            <a:lvl9pPr marL="4875468" indent="0">
              <a:buNone/>
              <a:defRPr sz="19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791829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13"/>
            <a:ext cx="7188848" cy="6034617"/>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13"/>
            <a:ext cx="7188848" cy="6034617"/>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27178453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43" y="2046817"/>
            <a:ext cx="7191675" cy="853016"/>
          </a:xfrm>
        </p:spPr>
        <p:txBody>
          <a:bodyPr anchor="b"/>
          <a:lstStyle>
            <a:lvl1pPr marL="0" indent="0">
              <a:buNone/>
              <a:defRPr sz="3200" b="1"/>
            </a:lvl1pPr>
            <a:lvl2pPr marL="609434" indent="0">
              <a:buNone/>
              <a:defRPr sz="2700" b="1"/>
            </a:lvl2pPr>
            <a:lvl3pPr marL="1218865" indent="0">
              <a:buNone/>
              <a:defRPr sz="2400" b="1"/>
            </a:lvl3pPr>
            <a:lvl4pPr marL="1828299" indent="0">
              <a:buNone/>
              <a:defRPr sz="2100" b="1"/>
            </a:lvl4pPr>
            <a:lvl5pPr marL="2437735" indent="0">
              <a:buNone/>
              <a:defRPr sz="2100" b="1"/>
            </a:lvl5pPr>
            <a:lvl6pPr marL="3047166" indent="0">
              <a:buNone/>
              <a:defRPr sz="2100" b="1"/>
            </a:lvl6pPr>
            <a:lvl7pPr marL="3656600" indent="0">
              <a:buNone/>
              <a:defRPr sz="2100" b="1"/>
            </a:lvl7pPr>
            <a:lvl8pPr marL="4266035" indent="0">
              <a:buNone/>
              <a:defRPr sz="2100" b="1"/>
            </a:lvl8pPr>
            <a:lvl9pPr marL="4875468" indent="0">
              <a:buNone/>
              <a:defRPr sz="2100" b="1"/>
            </a:lvl9pPr>
          </a:lstStyle>
          <a:p>
            <a:pPr lvl="0"/>
            <a:r>
              <a:rPr lang="en-US"/>
              <a:t>Click to edit Master text styles</a:t>
            </a:r>
          </a:p>
        </p:txBody>
      </p:sp>
      <p:sp>
        <p:nvSpPr>
          <p:cNvPr id="4" name="Content Placeholder 3"/>
          <p:cNvSpPr>
            <a:spLocks noGrp="1"/>
          </p:cNvSpPr>
          <p:nvPr>
            <p:ph sz="half" idx="2"/>
          </p:nvPr>
        </p:nvSpPr>
        <p:spPr>
          <a:xfrm>
            <a:off x="813843" y="2899833"/>
            <a:ext cx="7191675" cy="526838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200" b="1"/>
            </a:lvl1pPr>
            <a:lvl2pPr marL="609434" indent="0">
              <a:buNone/>
              <a:defRPr sz="2700" b="1"/>
            </a:lvl2pPr>
            <a:lvl3pPr marL="1218865" indent="0">
              <a:buNone/>
              <a:defRPr sz="2400" b="1"/>
            </a:lvl3pPr>
            <a:lvl4pPr marL="1828299" indent="0">
              <a:buNone/>
              <a:defRPr sz="2100" b="1"/>
            </a:lvl4pPr>
            <a:lvl5pPr marL="2437735" indent="0">
              <a:buNone/>
              <a:defRPr sz="2100" b="1"/>
            </a:lvl5pPr>
            <a:lvl6pPr marL="3047166" indent="0">
              <a:buNone/>
              <a:defRPr sz="2100" b="1"/>
            </a:lvl6pPr>
            <a:lvl7pPr marL="3656600" indent="0">
              <a:buNone/>
              <a:defRPr sz="2100" b="1"/>
            </a:lvl7pPr>
            <a:lvl8pPr marL="4266035" indent="0">
              <a:buNone/>
              <a:defRPr sz="2100" b="1"/>
            </a:lvl8pPr>
            <a:lvl9pPr marL="487546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4/8/2023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846278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4/8/2023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5470130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4/8/2023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83200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7" y="817033"/>
            <a:ext cx="9765983" cy="5486400"/>
          </a:xfrm>
        </p:spPr>
        <p:txBody>
          <a:bodyPr/>
          <a:lstStyle>
            <a:lvl1pPr marL="0" indent="0">
              <a:buNone/>
              <a:defRPr sz="5100"/>
            </a:lvl1pPr>
            <a:lvl2pPr marL="725046" indent="0">
              <a:buNone/>
              <a:defRPr sz="4400"/>
            </a:lvl2pPr>
            <a:lvl3pPr marL="1450095" indent="0">
              <a:buNone/>
              <a:defRPr sz="3700"/>
            </a:lvl3pPr>
            <a:lvl4pPr marL="2175147" indent="0">
              <a:buNone/>
              <a:defRPr sz="3200"/>
            </a:lvl4pPr>
            <a:lvl5pPr marL="2900192" indent="0">
              <a:buNone/>
              <a:defRPr sz="3200"/>
            </a:lvl5pPr>
            <a:lvl6pPr marL="3625235" indent="0">
              <a:buNone/>
              <a:defRPr sz="3200"/>
            </a:lvl6pPr>
            <a:lvl7pPr marL="4350289" indent="0">
              <a:buNone/>
              <a:defRPr sz="3200"/>
            </a:lvl7pPr>
            <a:lvl8pPr marL="5075334" indent="0">
              <a:buNone/>
              <a:defRPr sz="3200"/>
            </a:lvl8pPr>
            <a:lvl9pPr marL="5800387" indent="0">
              <a:buNone/>
              <a:defRPr sz="3200"/>
            </a:lvl9pPr>
          </a:lstStyle>
          <a:p>
            <a:endParaRPr lang="en-US"/>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25046" indent="0">
              <a:buNone/>
              <a:defRPr sz="1900"/>
            </a:lvl2pPr>
            <a:lvl3pPr marL="1450095" indent="0">
              <a:buNone/>
              <a:defRPr sz="1600"/>
            </a:lvl3pPr>
            <a:lvl4pPr marL="2175147" indent="0">
              <a:buNone/>
              <a:defRPr sz="1300"/>
            </a:lvl4pPr>
            <a:lvl5pPr marL="2900192" indent="0">
              <a:buNone/>
              <a:defRPr sz="1300"/>
            </a:lvl5pPr>
            <a:lvl6pPr marL="3625235" indent="0">
              <a:buNone/>
              <a:defRPr sz="1300"/>
            </a:lvl6pPr>
            <a:lvl7pPr marL="4350289" indent="0">
              <a:buNone/>
              <a:defRPr sz="1300"/>
            </a:lvl7pPr>
            <a:lvl8pPr marL="5075334" indent="0">
              <a:buNone/>
              <a:defRPr sz="1300"/>
            </a:lvl8pPr>
            <a:lvl9pPr marL="580038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14916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6363724" y="364079"/>
            <a:ext cx="9099093" cy="780415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79"/>
            <a:ext cx="5354902" cy="6254751"/>
          </a:xfrm>
        </p:spPr>
        <p:txBody>
          <a:bodyPr/>
          <a:lstStyle>
            <a:lvl1pPr marL="0" indent="0">
              <a:buNone/>
              <a:defRPr sz="1900"/>
            </a:lvl1pPr>
            <a:lvl2pPr marL="609434" indent="0">
              <a:buNone/>
              <a:defRPr sz="1600"/>
            </a:lvl2pPr>
            <a:lvl3pPr marL="1218865" indent="0">
              <a:buNone/>
              <a:defRPr sz="1300"/>
            </a:lvl3pPr>
            <a:lvl4pPr marL="1828299" indent="0">
              <a:buNone/>
              <a:defRPr sz="1200"/>
            </a:lvl4pPr>
            <a:lvl5pPr marL="2437735" indent="0">
              <a:buNone/>
              <a:defRPr sz="1200"/>
            </a:lvl5pPr>
            <a:lvl6pPr marL="3047166" indent="0">
              <a:buNone/>
              <a:defRPr sz="1200"/>
            </a:lvl6pPr>
            <a:lvl7pPr marL="3656600" indent="0">
              <a:buNone/>
              <a:defRPr sz="1200"/>
            </a:lvl7pPr>
            <a:lvl8pPr marL="4266035" indent="0">
              <a:buNone/>
              <a:defRPr sz="1200"/>
            </a:lvl8pPr>
            <a:lvl9pPr marL="487546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1016044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4" y="6400801"/>
            <a:ext cx="9765983" cy="755651"/>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3190334" y="817033"/>
            <a:ext cx="9765983" cy="5486400"/>
          </a:xfrm>
        </p:spPr>
        <p:txBody>
          <a:bodyPr/>
          <a:lstStyle>
            <a:lvl1pPr marL="0" indent="0">
              <a:buNone/>
              <a:defRPr sz="4300"/>
            </a:lvl1pPr>
            <a:lvl2pPr marL="609434" indent="0">
              <a:buNone/>
              <a:defRPr sz="3700"/>
            </a:lvl2pPr>
            <a:lvl3pPr marL="1218865" indent="0">
              <a:buNone/>
              <a:defRPr sz="3200"/>
            </a:lvl3pPr>
            <a:lvl4pPr marL="1828299" indent="0">
              <a:buNone/>
              <a:defRPr sz="2700"/>
            </a:lvl4pPr>
            <a:lvl5pPr marL="2437735" indent="0">
              <a:buNone/>
              <a:defRPr sz="2700"/>
            </a:lvl5pPr>
            <a:lvl6pPr marL="3047166" indent="0">
              <a:buNone/>
              <a:defRPr sz="2700"/>
            </a:lvl6pPr>
            <a:lvl7pPr marL="3656600" indent="0">
              <a:buNone/>
              <a:defRPr sz="2700"/>
            </a:lvl7pPr>
            <a:lvl8pPr marL="4266035" indent="0">
              <a:buNone/>
              <a:defRPr sz="2700"/>
            </a:lvl8pPr>
            <a:lvl9pPr marL="4875468" indent="0">
              <a:buNone/>
              <a:defRPr sz="2700"/>
            </a:lvl9pPr>
          </a:lstStyle>
          <a:p>
            <a:pPr lvl="0"/>
            <a:endParaRPr lang="en-US" noProof="0"/>
          </a:p>
        </p:txBody>
      </p:sp>
      <p:sp>
        <p:nvSpPr>
          <p:cNvPr id="4" name="Text Placeholder 3"/>
          <p:cNvSpPr>
            <a:spLocks noGrp="1"/>
          </p:cNvSpPr>
          <p:nvPr>
            <p:ph type="body" sz="half" idx="2"/>
          </p:nvPr>
        </p:nvSpPr>
        <p:spPr>
          <a:xfrm>
            <a:off x="3190334" y="7156452"/>
            <a:ext cx="9765983" cy="1073149"/>
          </a:xfrm>
        </p:spPr>
        <p:txBody>
          <a:bodyPr/>
          <a:lstStyle>
            <a:lvl1pPr marL="0" indent="0">
              <a:buNone/>
              <a:defRPr sz="1900"/>
            </a:lvl1pPr>
            <a:lvl2pPr marL="609434" indent="0">
              <a:buNone/>
              <a:defRPr sz="1600"/>
            </a:lvl2pPr>
            <a:lvl3pPr marL="1218865" indent="0">
              <a:buNone/>
              <a:defRPr sz="1300"/>
            </a:lvl3pPr>
            <a:lvl4pPr marL="1828299" indent="0">
              <a:buNone/>
              <a:defRPr sz="1200"/>
            </a:lvl4pPr>
            <a:lvl5pPr marL="2437735" indent="0">
              <a:buNone/>
              <a:defRPr sz="1200"/>
            </a:lvl5pPr>
            <a:lvl6pPr marL="3047166" indent="0">
              <a:buNone/>
              <a:defRPr sz="1200"/>
            </a:lvl6pPr>
            <a:lvl7pPr marL="3656600" indent="0">
              <a:buNone/>
              <a:defRPr sz="1200"/>
            </a:lvl7pPr>
            <a:lvl8pPr marL="4266035" indent="0">
              <a:buNone/>
              <a:defRPr sz="1200"/>
            </a:lvl8pPr>
            <a:lvl9pPr marL="487546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32839204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1565972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97"/>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97"/>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8751527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6"/>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609679" indent="0" algn="ctr">
              <a:buNone/>
              <a:defRPr/>
            </a:lvl2pPr>
            <a:lvl3pPr marL="1219356" indent="0" algn="ctr">
              <a:buNone/>
              <a:defRPr/>
            </a:lvl3pPr>
            <a:lvl4pPr marL="1829035" indent="0" algn="ctr">
              <a:buNone/>
              <a:defRPr/>
            </a:lvl4pPr>
            <a:lvl5pPr marL="2438716" indent="0" algn="ctr">
              <a:buNone/>
              <a:defRPr/>
            </a:lvl5pPr>
            <a:lvl6pPr marL="3048393" indent="0" algn="ctr">
              <a:buNone/>
              <a:defRPr/>
            </a:lvl6pPr>
            <a:lvl7pPr marL="3658072" indent="0" algn="ctr">
              <a:buNone/>
              <a:defRPr/>
            </a:lvl7pPr>
            <a:lvl8pPr marL="4267751" indent="0" algn="ctr">
              <a:buNone/>
              <a:defRPr/>
            </a:lvl8pPr>
            <a:lvl9pPr marL="487742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3009779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1231666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71"/>
            <a:ext cx="13835142" cy="1816100"/>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1285742" y="3875625"/>
            <a:ext cx="13835142" cy="2000249"/>
          </a:xfrm>
        </p:spPr>
        <p:txBody>
          <a:bodyPr anchor="b"/>
          <a:lstStyle>
            <a:lvl1pPr marL="0" indent="0">
              <a:buNone/>
              <a:defRPr sz="2700"/>
            </a:lvl1pPr>
            <a:lvl2pPr marL="609679" indent="0">
              <a:buNone/>
              <a:defRPr sz="2400"/>
            </a:lvl2pPr>
            <a:lvl3pPr marL="1219356" indent="0">
              <a:buNone/>
              <a:defRPr sz="2100"/>
            </a:lvl3pPr>
            <a:lvl4pPr marL="1829035" indent="0">
              <a:buNone/>
              <a:defRPr sz="1900"/>
            </a:lvl4pPr>
            <a:lvl5pPr marL="2438716" indent="0">
              <a:buNone/>
              <a:defRPr sz="1900"/>
            </a:lvl5pPr>
            <a:lvl6pPr marL="3048393" indent="0">
              <a:buNone/>
              <a:defRPr sz="1900"/>
            </a:lvl6pPr>
            <a:lvl7pPr marL="3658072" indent="0">
              <a:buNone/>
              <a:defRPr sz="1900"/>
            </a:lvl7pPr>
            <a:lvl8pPr marL="4267751" indent="0">
              <a:buNone/>
              <a:defRPr sz="1900"/>
            </a:lvl8pPr>
            <a:lvl9pPr marL="4877429" indent="0">
              <a:buNone/>
              <a:defRPr sz="19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4/8/2023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44495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09"/>
            <a:ext cx="7188848" cy="6034617"/>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09"/>
            <a:ext cx="7188848" cy="6034617"/>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4/8/2023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740832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9" y="2046817"/>
            <a:ext cx="7191675" cy="853016"/>
          </a:xfrm>
        </p:spPr>
        <p:txBody>
          <a:bodyPr anchor="b"/>
          <a:lstStyle>
            <a:lvl1pPr marL="0" indent="0">
              <a:buNone/>
              <a:defRPr sz="3200" b="1"/>
            </a:lvl1pPr>
            <a:lvl2pPr marL="609679" indent="0">
              <a:buNone/>
              <a:defRPr sz="2700" b="1"/>
            </a:lvl2pPr>
            <a:lvl3pPr marL="1219356" indent="0">
              <a:buNone/>
              <a:defRPr sz="2400" b="1"/>
            </a:lvl3pPr>
            <a:lvl4pPr marL="1829035" indent="0">
              <a:buNone/>
              <a:defRPr sz="2100" b="1"/>
            </a:lvl4pPr>
            <a:lvl5pPr marL="2438716" indent="0">
              <a:buNone/>
              <a:defRPr sz="2100" b="1"/>
            </a:lvl5pPr>
            <a:lvl6pPr marL="3048393" indent="0">
              <a:buNone/>
              <a:defRPr sz="2100" b="1"/>
            </a:lvl6pPr>
            <a:lvl7pPr marL="3658072" indent="0">
              <a:buNone/>
              <a:defRPr sz="2100" b="1"/>
            </a:lvl7pPr>
            <a:lvl8pPr marL="4267751" indent="0">
              <a:buNone/>
              <a:defRPr sz="2100" b="1"/>
            </a:lvl8pPr>
            <a:lvl9pPr marL="4877429" indent="0">
              <a:buNone/>
              <a:defRPr sz="2100" b="1"/>
            </a:lvl9pPr>
          </a:lstStyle>
          <a:p>
            <a:pPr lvl="0"/>
            <a:r>
              <a:rPr lang="en-US"/>
              <a:t>Click to edit Master text styles</a:t>
            </a:r>
          </a:p>
        </p:txBody>
      </p:sp>
      <p:sp>
        <p:nvSpPr>
          <p:cNvPr id="4" name="Content Placeholder 3"/>
          <p:cNvSpPr>
            <a:spLocks noGrp="1"/>
          </p:cNvSpPr>
          <p:nvPr>
            <p:ph sz="half" idx="2"/>
          </p:nvPr>
        </p:nvSpPr>
        <p:spPr>
          <a:xfrm>
            <a:off x="813839" y="2899833"/>
            <a:ext cx="7191675" cy="526838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200" b="1"/>
            </a:lvl1pPr>
            <a:lvl2pPr marL="609679" indent="0">
              <a:buNone/>
              <a:defRPr sz="2700" b="1"/>
            </a:lvl2pPr>
            <a:lvl3pPr marL="1219356" indent="0">
              <a:buNone/>
              <a:defRPr sz="2400" b="1"/>
            </a:lvl3pPr>
            <a:lvl4pPr marL="1829035" indent="0">
              <a:buNone/>
              <a:defRPr sz="2100" b="1"/>
            </a:lvl4pPr>
            <a:lvl5pPr marL="2438716" indent="0">
              <a:buNone/>
              <a:defRPr sz="2100" b="1"/>
            </a:lvl5pPr>
            <a:lvl6pPr marL="3048393" indent="0">
              <a:buNone/>
              <a:defRPr sz="2100" b="1"/>
            </a:lvl6pPr>
            <a:lvl7pPr marL="3658072" indent="0">
              <a:buNone/>
              <a:defRPr sz="2100" b="1"/>
            </a:lvl7pPr>
            <a:lvl8pPr marL="4267751" indent="0">
              <a:buNone/>
              <a:defRPr sz="2100" b="1"/>
            </a:lvl8pPr>
            <a:lvl9pPr marL="487742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4/8/2023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3636225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4/8/2023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07890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1.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image" Target="../media/image1.png"/><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image" Target="../media/image1.png"/><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theme" Target="../theme/theme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image" Target="../media/image1.png"/><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004" tIns="72503" rIns="145004" bIns="725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17"/>
            <a:ext cx="14648974" cy="6034617"/>
          </a:xfrm>
          <a:prstGeom prst="rect">
            <a:avLst/>
          </a:prstGeom>
        </p:spPr>
        <p:txBody>
          <a:bodyPr vert="horz" lIns="145004" tIns="72503" rIns="145004" bIns="725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50"/>
            <a:ext cx="3797882" cy="486833"/>
          </a:xfrm>
          <a:prstGeom prst="rect">
            <a:avLst/>
          </a:prstGeom>
        </p:spPr>
        <p:txBody>
          <a:bodyPr vert="horz" lIns="145004" tIns="72503" rIns="145004" bIns="72503" rtlCol="0" anchor="ctr"/>
          <a:lstStyle>
            <a:lvl1pPr algn="l">
              <a:defRPr sz="1900">
                <a:solidFill>
                  <a:schemeClr val="tx1">
                    <a:tint val="75000"/>
                  </a:schemeClr>
                </a:solidFill>
              </a:defRPr>
            </a:lvl1pPr>
          </a:lstStyle>
          <a:p>
            <a:fld id="{774B3276-3901-471F-8285-C92A8E75787C}" type="datetimeFigureOut">
              <a:rPr lang="en-US" smtClean="0"/>
              <a:t>4/8/2023</a:t>
            </a:fld>
            <a:endParaRPr lang="en-US"/>
          </a:p>
        </p:txBody>
      </p:sp>
      <p:sp>
        <p:nvSpPr>
          <p:cNvPr id="5" name="Footer Placeholder 4"/>
          <p:cNvSpPr>
            <a:spLocks noGrp="1"/>
          </p:cNvSpPr>
          <p:nvPr>
            <p:ph type="ftr" sz="quarter" idx="3"/>
          </p:nvPr>
        </p:nvSpPr>
        <p:spPr>
          <a:xfrm>
            <a:off x="5561186" y="8475150"/>
            <a:ext cx="5154269" cy="486833"/>
          </a:xfrm>
          <a:prstGeom prst="rect">
            <a:avLst/>
          </a:prstGeom>
        </p:spPr>
        <p:txBody>
          <a:bodyPr vert="horz" lIns="145004" tIns="72503" rIns="145004" bIns="72503"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50"/>
            <a:ext cx="3797882" cy="486833"/>
          </a:xfrm>
          <a:prstGeom prst="rect">
            <a:avLst/>
          </a:prstGeom>
        </p:spPr>
        <p:txBody>
          <a:bodyPr vert="horz" lIns="145004" tIns="72503" rIns="145004" bIns="72503"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79814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450095" rtl="0" eaLnBrk="1" latinLnBrk="0" hangingPunct="1">
        <a:spcBef>
          <a:spcPct val="0"/>
        </a:spcBef>
        <a:buNone/>
        <a:defRPr sz="6900" kern="1200">
          <a:solidFill>
            <a:schemeClr val="tx1"/>
          </a:solidFill>
          <a:latin typeface="+mj-lt"/>
          <a:ea typeface="+mj-ea"/>
          <a:cs typeface="+mj-cs"/>
        </a:defRPr>
      </a:lvl1pPr>
    </p:titleStyle>
    <p:bodyStyle>
      <a:lvl1pPr marL="543791" indent="-543791" algn="l" defTabSz="1450095"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8203" indent="-453160" algn="l" defTabSz="1450095"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2618" indent="-362527" algn="l" defTabSz="1450095" rtl="0" eaLnBrk="1" latinLnBrk="0" hangingPunct="1">
        <a:spcBef>
          <a:spcPct val="20000"/>
        </a:spcBef>
        <a:buFont typeface="Arial" pitchFamily="34" charset="0"/>
        <a:buChar char="•"/>
        <a:defRPr sz="3700" kern="1200">
          <a:solidFill>
            <a:schemeClr val="tx1"/>
          </a:solidFill>
          <a:latin typeface="+mn-lt"/>
          <a:ea typeface="+mn-ea"/>
          <a:cs typeface="+mn-cs"/>
        </a:defRPr>
      </a:lvl3pPr>
      <a:lvl4pPr marL="2537669" indent="-362527" algn="l" defTabSz="1450095"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2717" indent="-362527" algn="l" defTabSz="1450095"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87765" indent="-362527" algn="l" defTabSz="1450095"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2813" indent="-362527" algn="l" defTabSz="1450095"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37860" indent="-362527" algn="l" defTabSz="1450095"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2912" indent="-362527" algn="l" defTabSz="1450095"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0095" rtl="0" eaLnBrk="1" latinLnBrk="0" hangingPunct="1">
        <a:defRPr sz="2900" kern="1200">
          <a:solidFill>
            <a:schemeClr val="tx1"/>
          </a:solidFill>
          <a:latin typeface="+mn-lt"/>
          <a:ea typeface="+mn-ea"/>
          <a:cs typeface="+mn-cs"/>
        </a:defRPr>
      </a:lvl1pPr>
      <a:lvl2pPr marL="725046" algn="l" defTabSz="1450095" rtl="0" eaLnBrk="1" latinLnBrk="0" hangingPunct="1">
        <a:defRPr sz="2900" kern="1200">
          <a:solidFill>
            <a:schemeClr val="tx1"/>
          </a:solidFill>
          <a:latin typeface="+mn-lt"/>
          <a:ea typeface="+mn-ea"/>
          <a:cs typeface="+mn-cs"/>
        </a:defRPr>
      </a:lvl2pPr>
      <a:lvl3pPr marL="1450095" algn="l" defTabSz="1450095" rtl="0" eaLnBrk="1" latinLnBrk="0" hangingPunct="1">
        <a:defRPr sz="2900" kern="1200">
          <a:solidFill>
            <a:schemeClr val="tx1"/>
          </a:solidFill>
          <a:latin typeface="+mn-lt"/>
          <a:ea typeface="+mn-ea"/>
          <a:cs typeface="+mn-cs"/>
        </a:defRPr>
      </a:lvl3pPr>
      <a:lvl4pPr marL="2175147" algn="l" defTabSz="1450095" rtl="0" eaLnBrk="1" latinLnBrk="0" hangingPunct="1">
        <a:defRPr sz="2900" kern="1200">
          <a:solidFill>
            <a:schemeClr val="tx1"/>
          </a:solidFill>
          <a:latin typeface="+mn-lt"/>
          <a:ea typeface="+mn-ea"/>
          <a:cs typeface="+mn-cs"/>
        </a:defRPr>
      </a:lvl4pPr>
      <a:lvl5pPr marL="2900192" algn="l" defTabSz="1450095" rtl="0" eaLnBrk="1" latinLnBrk="0" hangingPunct="1">
        <a:defRPr sz="2900" kern="1200">
          <a:solidFill>
            <a:schemeClr val="tx1"/>
          </a:solidFill>
          <a:latin typeface="+mn-lt"/>
          <a:ea typeface="+mn-ea"/>
          <a:cs typeface="+mn-cs"/>
        </a:defRPr>
      </a:lvl5pPr>
      <a:lvl6pPr marL="3625235" algn="l" defTabSz="1450095" rtl="0" eaLnBrk="1" latinLnBrk="0" hangingPunct="1">
        <a:defRPr sz="2900" kern="1200">
          <a:solidFill>
            <a:schemeClr val="tx1"/>
          </a:solidFill>
          <a:latin typeface="+mn-lt"/>
          <a:ea typeface="+mn-ea"/>
          <a:cs typeface="+mn-cs"/>
        </a:defRPr>
      </a:lvl6pPr>
      <a:lvl7pPr marL="4350289" algn="l" defTabSz="1450095" rtl="0" eaLnBrk="1" latinLnBrk="0" hangingPunct="1">
        <a:defRPr sz="2900" kern="1200">
          <a:solidFill>
            <a:schemeClr val="tx1"/>
          </a:solidFill>
          <a:latin typeface="+mn-lt"/>
          <a:ea typeface="+mn-ea"/>
          <a:cs typeface="+mn-cs"/>
        </a:defRPr>
      </a:lvl7pPr>
      <a:lvl8pPr marL="5075334" algn="l" defTabSz="1450095" rtl="0" eaLnBrk="1" latinLnBrk="0" hangingPunct="1">
        <a:defRPr sz="2900" kern="1200">
          <a:solidFill>
            <a:schemeClr val="tx1"/>
          </a:solidFill>
          <a:latin typeface="+mn-lt"/>
          <a:ea typeface="+mn-ea"/>
          <a:cs typeface="+mn-cs"/>
        </a:defRPr>
      </a:lvl8pPr>
      <a:lvl9pPr marL="5800387" algn="l" defTabSz="1450095"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960000"/>
            <a:ext cx="13713388" cy="1003200"/>
          </a:xfrm>
          <a:prstGeom prst="rect">
            <a:avLst/>
          </a:prstGeom>
          <a:noFill/>
          <a:ln>
            <a:noFill/>
          </a:ln>
        </p:spPr>
        <p:txBody>
          <a:bodyPr spcFirstLastPara="1" wrap="square" lIns="121820" tIns="121820" rIns="121820" bIns="121820"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1281625" y="2199255"/>
            <a:ext cx="13713388" cy="5984533"/>
          </a:xfrm>
          <a:prstGeom prst="rect">
            <a:avLst/>
          </a:prstGeom>
          <a:noFill/>
          <a:ln>
            <a:noFill/>
          </a:ln>
        </p:spPr>
        <p:txBody>
          <a:bodyPr spcFirstLastPara="1" wrap="square" lIns="121820" tIns="121820" rIns="121820" bIns="121820"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xmlns="" id="{9906F798-E4B2-4A0E-885F-0DF0BB3F89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322076" y="52991"/>
            <a:ext cx="1816350" cy="1814047"/>
          </a:xfrm>
          <a:prstGeom prst="rect">
            <a:avLst/>
          </a:prstGeom>
        </p:spPr>
      </p:pic>
    </p:spTree>
    <p:extLst>
      <p:ext uri="{BB962C8B-B14F-4D97-AF65-F5344CB8AC3E}">
        <p14:creationId xmlns:p14="http://schemas.microsoft.com/office/powerpoint/2010/main" val="304929795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6955" y="-9525"/>
            <a:ext cx="1631054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45032" tIns="72517" rIns="145032" bIns="72517" anchor="t" compatLnSpc="1"/>
          <a:lstStyle/>
          <a:p>
            <a:pPr defTabSz="1450382"/>
            <a:endParaRPr lang="en-US">
              <a:solidFill>
                <a:prstClr val="black"/>
              </a:solidFill>
            </a:endParaRPr>
          </a:p>
        </p:txBody>
      </p:sp>
      <p:sp>
        <p:nvSpPr>
          <p:cNvPr id="8" name="Freeform 7"/>
          <p:cNvSpPr>
            <a:spLocks/>
          </p:cNvSpPr>
          <p:nvPr/>
        </p:nvSpPr>
        <p:spPr bwMode="auto">
          <a:xfrm>
            <a:off x="7799222" y="-9525"/>
            <a:ext cx="8477416"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45032" tIns="72517" rIns="145032" bIns="72517" anchor="t" compatLnSpc="1"/>
          <a:lstStyle/>
          <a:p>
            <a:pPr defTabSz="1450382"/>
            <a:endParaRPr lang="en-US">
              <a:solidFill>
                <a:prstClr val="black"/>
              </a:solidFill>
            </a:endParaRPr>
          </a:p>
        </p:txBody>
      </p:sp>
      <p:sp>
        <p:nvSpPr>
          <p:cNvPr id="9" name="Title Placeholder 8"/>
          <p:cNvSpPr>
            <a:spLocks noGrp="1"/>
          </p:cNvSpPr>
          <p:nvPr>
            <p:ph type="title"/>
          </p:nvPr>
        </p:nvSpPr>
        <p:spPr>
          <a:xfrm>
            <a:off x="813832" y="938784"/>
            <a:ext cx="14648974" cy="1524000"/>
          </a:xfrm>
          <a:prstGeom prst="rect">
            <a:avLst/>
          </a:prstGeom>
        </p:spPr>
        <p:txBody>
          <a:bodyPr vert="horz" lIns="0" tIns="72517"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813832" y="2580640"/>
            <a:ext cx="14648974" cy="5852160"/>
          </a:xfrm>
          <a:prstGeom prst="rect">
            <a:avLst/>
          </a:prstGeom>
        </p:spPr>
        <p:txBody>
          <a:bodyPr vert="horz" lIns="145032" tIns="72517" rIns="145032" bIns="7251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13832" y="8475165"/>
            <a:ext cx="3797882" cy="486833"/>
          </a:xfrm>
          <a:prstGeom prst="rect">
            <a:avLst/>
          </a:prstGeom>
        </p:spPr>
        <p:txBody>
          <a:bodyPr vert="horz" lIns="0" tIns="0" rIns="0" bIns="0" anchor="b"/>
          <a:lstStyle>
            <a:lvl1pPr algn="l" eaLnBrk="1" latinLnBrk="0" hangingPunct="1">
              <a:defRPr kumimoji="0" sz="1900">
                <a:solidFill>
                  <a:schemeClr val="tx2">
                    <a:shade val="90000"/>
                  </a:schemeClr>
                </a:solidFill>
              </a:defRPr>
            </a:lvl1pPr>
          </a:lstStyle>
          <a:p>
            <a:pPr defTabSz="1450382"/>
            <a:fld id="{922DDCD1-63C9-4A69-AB46-0973AAF5A6ED}" type="datetimeFigureOut">
              <a:rPr lang="vi-VN" smtClean="0">
                <a:solidFill>
                  <a:srgbClr val="04617B">
                    <a:shade val="90000"/>
                  </a:srgbClr>
                </a:solidFill>
              </a:rPr>
              <a:pPr defTabSz="1450382"/>
              <a:t>08/04/2023</a:t>
            </a:fld>
            <a:endParaRPr lang="vi-VN">
              <a:solidFill>
                <a:srgbClr val="04617B">
                  <a:shade val="90000"/>
                </a:srgbClr>
              </a:solidFill>
            </a:endParaRPr>
          </a:p>
        </p:txBody>
      </p:sp>
      <p:sp>
        <p:nvSpPr>
          <p:cNvPr id="22" name="Footer Placeholder 21"/>
          <p:cNvSpPr>
            <a:spLocks noGrp="1"/>
          </p:cNvSpPr>
          <p:nvPr>
            <p:ph type="ftr" sz="quarter" idx="3"/>
          </p:nvPr>
        </p:nvSpPr>
        <p:spPr>
          <a:xfrm>
            <a:off x="4747354" y="8475165"/>
            <a:ext cx="5968101" cy="486833"/>
          </a:xfrm>
          <a:prstGeom prst="rect">
            <a:avLst/>
          </a:prstGeom>
        </p:spPr>
        <p:txBody>
          <a:bodyPr vert="horz" lIns="0" tIns="0" rIns="0" bIns="0" anchor="b"/>
          <a:lstStyle>
            <a:lvl1pPr algn="l" eaLnBrk="1" latinLnBrk="0" hangingPunct="1">
              <a:defRPr kumimoji="0" sz="1900">
                <a:solidFill>
                  <a:schemeClr val="tx2">
                    <a:shade val="90000"/>
                  </a:schemeClr>
                </a:solidFill>
              </a:defRPr>
            </a:lvl1pPr>
          </a:lstStyle>
          <a:p>
            <a:pPr defTabSz="1450382"/>
            <a:endParaRPr lang="vi-VN">
              <a:solidFill>
                <a:srgbClr val="04617B">
                  <a:shade val="90000"/>
                </a:srgbClr>
              </a:solidFill>
            </a:endParaRPr>
          </a:p>
        </p:txBody>
      </p:sp>
      <p:sp>
        <p:nvSpPr>
          <p:cNvPr id="18" name="Slide Number Placeholder 17"/>
          <p:cNvSpPr>
            <a:spLocks noGrp="1"/>
          </p:cNvSpPr>
          <p:nvPr>
            <p:ph type="sldNum" sz="quarter" idx="4"/>
          </p:nvPr>
        </p:nvSpPr>
        <p:spPr>
          <a:xfrm>
            <a:off x="14106419" y="8475165"/>
            <a:ext cx="1356387" cy="486833"/>
          </a:xfrm>
          <a:prstGeom prst="rect">
            <a:avLst/>
          </a:prstGeom>
        </p:spPr>
        <p:txBody>
          <a:bodyPr vert="horz" lIns="0" tIns="0" rIns="0" bIns="0" anchor="b"/>
          <a:lstStyle>
            <a:lvl1pPr algn="r" eaLnBrk="1" latinLnBrk="0" hangingPunct="1">
              <a:defRPr kumimoji="0" sz="1900">
                <a:solidFill>
                  <a:schemeClr val="tx2">
                    <a:shade val="90000"/>
                  </a:schemeClr>
                </a:solidFill>
              </a:defRPr>
            </a:lvl1pPr>
          </a:lstStyle>
          <a:p>
            <a:pPr defTabSz="1450382"/>
            <a:fld id="{5CF2D8AB-5A64-4CAF-96B9-8D7370976C6A}" type="slidenum">
              <a:rPr lang="vi-VN" smtClean="0">
                <a:solidFill>
                  <a:srgbClr val="04617B">
                    <a:shade val="90000"/>
                  </a:srgbClr>
                </a:solidFill>
              </a:rPr>
              <a:pPr defTabSz="1450382"/>
              <a:t>‹#›</a:t>
            </a:fld>
            <a:endParaRPr lang="vi-VN">
              <a:solidFill>
                <a:srgbClr val="04617B">
                  <a:shade val="90000"/>
                </a:srgbClr>
              </a:solidFill>
            </a:endParaRPr>
          </a:p>
        </p:txBody>
      </p:sp>
      <p:grpSp>
        <p:nvGrpSpPr>
          <p:cNvPr id="2" name="Group 1"/>
          <p:cNvGrpSpPr/>
          <p:nvPr/>
        </p:nvGrpSpPr>
        <p:grpSpPr>
          <a:xfrm>
            <a:off x="-33837" y="269877"/>
            <a:ext cx="16341695" cy="865632"/>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1450382"/>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1450382"/>
              <a:endParaRPr lang="en-US">
                <a:solidFill>
                  <a:prstClr val="black"/>
                </a:solidFill>
              </a:endParaRPr>
            </a:p>
          </p:txBody>
        </p:sp>
      </p:grpSp>
    </p:spTree>
    <p:extLst>
      <p:ext uri="{BB962C8B-B14F-4D97-AF65-F5344CB8AC3E}">
        <p14:creationId xmlns:p14="http://schemas.microsoft.com/office/powerpoint/2010/main" val="395546342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7900" b="0" kern="1200">
          <a:ln>
            <a:noFill/>
          </a:ln>
          <a:solidFill>
            <a:schemeClr val="tx2"/>
          </a:solidFill>
          <a:effectLst/>
          <a:latin typeface="+mj-lt"/>
          <a:ea typeface="+mj-ea"/>
          <a:cs typeface="+mj-cs"/>
        </a:defRPr>
      </a:lvl1pPr>
    </p:titleStyle>
    <p:bodyStyle>
      <a:lvl1pPr marL="435114" indent="-435114" algn="l" rtl="0" eaLnBrk="1" latinLnBrk="0" hangingPunct="1">
        <a:spcBef>
          <a:spcPct val="20000"/>
        </a:spcBef>
        <a:buClr>
          <a:schemeClr val="accent3"/>
        </a:buClr>
        <a:buSzPct val="95000"/>
        <a:buFont typeface="Wingdings 2"/>
        <a:buChar char=""/>
        <a:defRPr kumimoji="0" sz="4100" kern="1200">
          <a:solidFill>
            <a:schemeClr val="tx1"/>
          </a:solidFill>
          <a:latin typeface="+mn-lt"/>
          <a:ea typeface="+mn-ea"/>
          <a:cs typeface="+mn-cs"/>
        </a:defRPr>
      </a:lvl1pPr>
      <a:lvl2pPr marL="1015270" indent="-391608" algn="l" rtl="0" eaLnBrk="1" latinLnBrk="0" hangingPunct="1">
        <a:spcBef>
          <a:spcPct val="20000"/>
        </a:spcBef>
        <a:buClr>
          <a:schemeClr val="accent1"/>
        </a:buClr>
        <a:buSzPct val="85000"/>
        <a:buFont typeface="Wingdings 2"/>
        <a:buChar char=""/>
        <a:defRPr kumimoji="0" sz="3700" kern="1200">
          <a:solidFill>
            <a:schemeClr val="tx1"/>
          </a:solidFill>
          <a:latin typeface="+mn-lt"/>
          <a:ea typeface="+mn-ea"/>
          <a:cs typeface="+mn-cs"/>
        </a:defRPr>
      </a:lvl2pPr>
      <a:lvl3pPr marL="1450382" indent="-391608" algn="l" rtl="0" eaLnBrk="1" latinLnBrk="0" hangingPunct="1">
        <a:spcBef>
          <a:spcPct val="20000"/>
        </a:spcBef>
        <a:buClr>
          <a:schemeClr val="accent2"/>
        </a:buClr>
        <a:buSzPct val="70000"/>
        <a:buFont typeface="Wingdings 2"/>
        <a:buChar char=""/>
        <a:defRPr kumimoji="0" sz="3300" kern="1200">
          <a:solidFill>
            <a:schemeClr val="tx1"/>
          </a:solidFill>
          <a:latin typeface="+mn-lt"/>
          <a:ea typeface="+mn-ea"/>
          <a:cs typeface="+mn-cs"/>
        </a:defRPr>
      </a:lvl3pPr>
      <a:lvl4pPr marL="1885501" indent="-333591" algn="l" rtl="0" eaLnBrk="1" latinLnBrk="0" hangingPunct="1">
        <a:spcBef>
          <a:spcPct val="20000"/>
        </a:spcBef>
        <a:buClr>
          <a:schemeClr val="accent3"/>
        </a:buClr>
        <a:buSzPct val="65000"/>
        <a:buFont typeface="Wingdings 2"/>
        <a:buChar char=""/>
        <a:defRPr kumimoji="0" sz="3200" kern="1200">
          <a:solidFill>
            <a:schemeClr val="tx1"/>
          </a:solidFill>
          <a:latin typeface="+mn-lt"/>
          <a:ea typeface="+mn-ea"/>
          <a:cs typeface="+mn-cs"/>
        </a:defRPr>
      </a:lvl4pPr>
      <a:lvl5pPr marL="2320616" indent="-333591" algn="l" rtl="0" eaLnBrk="1" latinLnBrk="0" hangingPunct="1">
        <a:spcBef>
          <a:spcPct val="20000"/>
        </a:spcBef>
        <a:buClr>
          <a:schemeClr val="accent4"/>
        </a:buClr>
        <a:buSzPct val="65000"/>
        <a:buFont typeface="Wingdings 2"/>
        <a:buChar char=""/>
        <a:defRPr kumimoji="0" sz="3200" kern="1200">
          <a:solidFill>
            <a:schemeClr val="tx1"/>
          </a:solidFill>
          <a:latin typeface="+mn-lt"/>
          <a:ea typeface="+mn-ea"/>
          <a:cs typeface="+mn-cs"/>
        </a:defRPr>
      </a:lvl5pPr>
      <a:lvl6pPr marL="2755729" indent="-333591" algn="l" rtl="0" eaLnBrk="1" latinLnBrk="0" hangingPunct="1">
        <a:spcBef>
          <a:spcPct val="20000"/>
        </a:spcBef>
        <a:buClr>
          <a:schemeClr val="accent5"/>
        </a:buClr>
        <a:buSzPct val="80000"/>
        <a:buFont typeface="Wingdings 2"/>
        <a:buChar char=""/>
        <a:defRPr kumimoji="0" sz="2900" kern="1200">
          <a:solidFill>
            <a:schemeClr val="tx1"/>
          </a:solidFill>
          <a:latin typeface="+mn-lt"/>
          <a:ea typeface="+mn-ea"/>
          <a:cs typeface="+mn-cs"/>
        </a:defRPr>
      </a:lvl6pPr>
      <a:lvl7pPr marL="3045807" indent="-290079" algn="l" rtl="0" eaLnBrk="1" latinLnBrk="0" hangingPunct="1">
        <a:spcBef>
          <a:spcPct val="20000"/>
        </a:spcBef>
        <a:buClr>
          <a:schemeClr val="accent6"/>
        </a:buClr>
        <a:buSzPct val="80000"/>
        <a:buFont typeface="Wingdings 2"/>
        <a:buChar char=""/>
        <a:defRPr kumimoji="0" sz="2500" kern="1200" baseline="0">
          <a:solidFill>
            <a:schemeClr val="tx1"/>
          </a:solidFill>
          <a:latin typeface="+mn-lt"/>
          <a:ea typeface="+mn-ea"/>
          <a:cs typeface="+mn-cs"/>
        </a:defRPr>
      </a:lvl7pPr>
      <a:lvl8pPr marL="3480920" indent="-290079" algn="l" rtl="0" eaLnBrk="1" latinLnBrk="0" hangingPunct="1">
        <a:spcBef>
          <a:spcPct val="20000"/>
        </a:spcBef>
        <a:buClr>
          <a:schemeClr val="tx2"/>
        </a:buClr>
        <a:buChar char="•"/>
        <a:defRPr kumimoji="0" sz="2500" kern="1200">
          <a:solidFill>
            <a:schemeClr val="tx1"/>
          </a:solidFill>
          <a:latin typeface="+mn-lt"/>
          <a:ea typeface="+mn-ea"/>
          <a:cs typeface="+mn-cs"/>
        </a:defRPr>
      </a:lvl8pPr>
      <a:lvl9pPr marL="3916036" indent="-290079" algn="l" rtl="0" eaLnBrk="1" latinLnBrk="0" hangingPunct="1">
        <a:spcBef>
          <a:spcPct val="20000"/>
        </a:spcBef>
        <a:buClr>
          <a:schemeClr val="tx2"/>
        </a:buClr>
        <a:buFontTx/>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725190" algn="l" rtl="0" eaLnBrk="1" latinLnBrk="0" hangingPunct="1">
        <a:defRPr kumimoji="0" kern="1200">
          <a:solidFill>
            <a:schemeClr val="tx1"/>
          </a:solidFill>
          <a:latin typeface="+mn-lt"/>
          <a:ea typeface="+mn-ea"/>
          <a:cs typeface="+mn-cs"/>
        </a:defRPr>
      </a:lvl2pPr>
      <a:lvl3pPr marL="1450382" algn="l" rtl="0" eaLnBrk="1" latinLnBrk="0" hangingPunct="1">
        <a:defRPr kumimoji="0" kern="1200">
          <a:solidFill>
            <a:schemeClr val="tx1"/>
          </a:solidFill>
          <a:latin typeface="+mn-lt"/>
          <a:ea typeface="+mn-ea"/>
          <a:cs typeface="+mn-cs"/>
        </a:defRPr>
      </a:lvl3pPr>
      <a:lvl4pPr marL="2175578" algn="l" rtl="0" eaLnBrk="1" latinLnBrk="0" hangingPunct="1">
        <a:defRPr kumimoji="0" kern="1200">
          <a:solidFill>
            <a:schemeClr val="tx1"/>
          </a:solidFill>
          <a:latin typeface="+mn-lt"/>
          <a:ea typeface="+mn-ea"/>
          <a:cs typeface="+mn-cs"/>
        </a:defRPr>
      </a:lvl4pPr>
      <a:lvl5pPr marL="2900769" algn="l" rtl="0" eaLnBrk="1" latinLnBrk="0" hangingPunct="1">
        <a:defRPr kumimoji="0" kern="1200">
          <a:solidFill>
            <a:schemeClr val="tx1"/>
          </a:solidFill>
          <a:latin typeface="+mn-lt"/>
          <a:ea typeface="+mn-ea"/>
          <a:cs typeface="+mn-cs"/>
        </a:defRPr>
      </a:lvl5pPr>
      <a:lvl6pPr marL="3625957" algn="l" rtl="0" eaLnBrk="1" latinLnBrk="0" hangingPunct="1">
        <a:defRPr kumimoji="0" kern="1200">
          <a:solidFill>
            <a:schemeClr val="tx1"/>
          </a:solidFill>
          <a:latin typeface="+mn-lt"/>
          <a:ea typeface="+mn-ea"/>
          <a:cs typeface="+mn-cs"/>
        </a:defRPr>
      </a:lvl6pPr>
      <a:lvl7pPr marL="4351151" algn="l" rtl="0" eaLnBrk="1" latinLnBrk="0" hangingPunct="1">
        <a:defRPr kumimoji="0" kern="1200">
          <a:solidFill>
            <a:schemeClr val="tx1"/>
          </a:solidFill>
          <a:latin typeface="+mn-lt"/>
          <a:ea typeface="+mn-ea"/>
          <a:cs typeface="+mn-cs"/>
        </a:defRPr>
      </a:lvl7pPr>
      <a:lvl8pPr marL="5076340" algn="l" rtl="0" eaLnBrk="1" latinLnBrk="0" hangingPunct="1">
        <a:defRPr kumimoji="0" kern="1200">
          <a:solidFill>
            <a:schemeClr val="tx1"/>
          </a:solidFill>
          <a:latin typeface="+mn-lt"/>
          <a:ea typeface="+mn-ea"/>
          <a:cs typeface="+mn-cs"/>
        </a:defRPr>
      </a:lvl8pPr>
      <a:lvl9pPr marL="580153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960000"/>
            <a:ext cx="13713388" cy="1003200"/>
          </a:xfrm>
          <a:prstGeom prst="rect">
            <a:avLst/>
          </a:prstGeom>
          <a:noFill/>
          <a:ln>
            <a:noFill/>
          </a:ln>
        </p:spPr>
        <p:txBody>
          <a:bodyPr spcFirstLastPara="1" wrap="square" lIns="121836" tIns="121836" rIns="121836" bIns="121836"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1281625" y="2199255"/>
            <a:ext cx="13713388" cy="5984533"/>
          </a:xfrm>
          <a:prstGeom prst="rect">
            <a:avLst/>
          </a:prstGeom>
          <a:noFill/>
          <a:ln>
            <a:noFill/>
          </a:ln>
        </p:spPr>
        <p:txBody>
          <a:bodyPr spcFirstLastPara="1" wrap="square" lIns="121836" tIns="121836" rIns="121836" bIns="121836"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xmlns="" id="{9906F798-E4B2-4A0E-885F-0DF0BB3F89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322076" y="52990"/>
            <a:ext cx="1816350" cy="1814047"/>
          </a:xfrm>
          <a:prstGeom prst="rect">
            <a:avLst/>
          </a:prstGeom>
        </p:spPr>
      </p:pic>
    </p:spTree>
    <p:extLst>
      <p:ext uri="{BB962C8B-B14F-4D97-AF65-F5344CB8AC3E}">
        <p14:creationId xmlns:p14="http://schemas.microsoft.com/office/powerpoint/2010/main" val="1090271750"/>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184"/>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14"/>
            <a:ext cx="14648974" cy="603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813832"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lvl1pPr eaLnBrk="1" hangingPunct="1">
              <a:spcBef>
                <a:spcPct val="0"/>
              </a:spcBef>
              <a:defRPr sz="1900" b="0">
                <a:solidFill>
                  <a:srgbClr val="000000"/>
                </a:solidFill>
                <a:latin typeface="Arial" charset="0"/>
              </a:defRPr>
            </a:lvl1pPr>
          </a:lstStyle>
          <a:p>
            <a:pPr defTabSz="1218538" fontAlgn="base">
              <a:spcAft>
                <a:spcPct val="0"/>
              </a:spcAft>
              <a:defRPr/>
            </a:pPr>
            <a:fld id="{D6431B26-A2FD-4065-83C3-B04C2FDAD4BD}" type="datetimeFigureOut">
              <a:rPr lang="en-US" smtClean="0"/>
              <a:pPr defTabSz="1218538" fontAlgn="base">
                <a:spcAft>
                  <a:spcPct val="0"/>
                </a:spcAft>
                <a:defRPr/>
              </a:pPr>
              <a:t>4/8/2023</a:t>
            </a:fld>
            <a:endParaRPr lang="en-US"/>
          </a:p>
        </p:txBody>
      </p:sp>
      <p:sp>
        <p:nvSpPr>
          <p:cNvPr id="55301" name="Rectangle 5"/>
          <p:cNvSpPr>
            <a:spLocks noGrp="1" noChangeArrowheads="1"/>
          </p:cNvSpPr>
          <p:nvPr>
            <p:ph type="ftr" sz="quarter" idx="3"/>
          </p:nvPr>
        </p:nvSpPr>
        <p:spPr bwMode="auto">
          <a:xfrm>
            <a:off x="5561186" y="8326967"/>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lvl1pPr algn="ctr" eaLnBrk="1" hangingPunct="1">
              <a:spcBef>
                <a:spcPct val="0"/>
              </a:spcBef>
              <a:defRPr sz="1900" b="0">
                <a:solidFill>
                  <a:srgbClr val="000000"/>
                </a:solidFill>
                <a:latin typeface="Arial" charset="0"/>
              </a:defRPr>
            </a:lvl1pPr>
          </a:lstStyle>
          <a:p>
            <a:pPr defTabSz="1218538" fontAlgn="base">
              <a:spcAft>
                <a:spcPct val="0"/>
              </a:spcAft>
              <a:defRPr/>
            </a:pPr>
            <a:endParaRPr lang="en-US"/>
          </a:p>
        </p:txBody>
      </p:sp>
      <p:sp>
        <p:nvSpPr>
          <p:cNvPr id="55302" name="Rectangle 6"/>
          <p:cNvSpPr>
            <a:spLocks noGrp="1" noChangeArrowheads="1"/>
          </p:cNvSpPr>
          <p:nvPr>
            <p:ph type="sldNum" sz="quarter" idx="4"/>
          </p:nvPr>
        </p:nvSpPr>
        <p:spPr bwMode="auto">
          <a:xfrm>
            <a:off x="11664924"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lvl1pPr algn="r" eaLnBrk="1" hangingPunct="1">
              <a:defRPr sz="1900">
                <a:solidFill>
                  <a:srgbClr val="000000"/>
                </a:solidFill>
                <a:latin typeface="Arial" pitchFamily="34" charset="0"/>
              </a:defRPr>
            </a:lvl1pPr>
          </a:lstStyle>
          <a:p>
            <a:pPr defTabSz="1218538" fontAlgn="base">
              <a:spcBef>
                <a:spcPct val="0"/>
              </a:spcBef>
              <a:spcAft>
                <a:spcPct val="0"/>
              </a:spcAft>
            </a:pPr>
            <a:fld id="{27DE6ADE-A0A0-4119-AD82-AF0AC1820848}" type="slidenum">
              <a:rPr lang="en-US" altLang="en-US" smtClean="0"/>
              <a:pPr defTabSz="1218538" fontAlgn="base">
                <a:spcBef>
                  <a:spcPct val="0"/>
                </a:spcBef>
                <a:spcAft>
                  <a:spcPct val="0"/>
                </a:spcAft>
              </a:pPr>
              <a:t>‹#›</a:t>
            </a:fld>
            <a:endParaRPr lang="en-US" altLang="en-US"/>
          </a:p>
        </p:txBody>
      </p:sp>
    </p:spTree>
    <p:extLst>
      <p:ext uri="{BB962C8B-B14F-4D97-AF65-F5344CB8AC3E}">
        <p14:creationId xmlns:p14="http://schemas.microsoft.com/office/powerpoint/2010/main" val="26138659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270" algn="ctr" rtl="0" fontAlgn="base">
        <a:spcBef>
          <a:spcPct val="0"/>
        </a:spcBef>
        <a:spcAft>
          <a:spcPct val="0"/>
        </a:spcAft>
        <a:defRPr sz="5900">
          <a:solidFill>
            <a:schemeClr val="tx2"/>
          </a:solidFill>
          <a:latin typeface="Arial" charset="0"/>
        </a:defRPr>
      </a:lvl6pPr>
      <a:lvl7pPr marL="1218538" algn="ctr" rtl="0" fontAlgn="base">
        <a:spcBef>
          <a:spcPct val="0"/>
        </a:spcBef>
        <a:spcAft>
          <a:spcPct val="0"/>
        </a:spcAft>
        <a:defRPr sz="5900">
          <a:solidFill>
            <a:schemeClr val="tx2"/>
          </a:solidFill>
          <a:latin typeface="Arial" charset="0"/>
        </a:defRPr>
      </a:lvl7pPr>
      <a:lvl8pPr marL="1827808" algn="ctr" rtl="0" fontAlgn="base">
        <a:spcBef>
          <a:spcPct val="0"/>
        </a:spcBef>
        <a:spcAft>
          <a:spcPct val="0"/>
        </a:spcAft>
        <a:defRPr sz="5900">
          <a:solidFill>
            <a:schemeClr val="tx2"/>
          </a:solidFill>
          <a:latin typeface="Arial" charset="0"/>
        </a:defRPr>
      </a:lvl8pPr>
      <a:lvl9pPr marL="2437081" algn="ctr" rtl="0" fontAlgn="base">
        <a:spcBef>
          <a:spcPct val="0"/>
        </a:spcBef>
        <a:spcAft>
          <a:spcPct val="0"/>
        </a:spcAft>
        <a:defRPr sz="5900">
          <a:solidFill>
            <a:schemeClr val="tx2"/>
          </a:solidFill>
          <a:latin typeface="Arial" charset="0"/>
        </a:defRPr>
      </a:lvl9pPr>
    </p:titleStyle>
    <p:bodyStyle>
      <a:lvl1pPr marL="456952" indent="-456952" algn="l" rtl="0" eaLnBrk="0" fontAlgn="base" hangingPunct="0">
        <a:spcBef>
          <a:spcPct val="20000"/>
        </a:spcBef>
        <a:spcAft>
          <a:spcPct val="0"/>
        </a:spcAft>
        <a:buChar char="•"/>
        <a:defRPr sz="4300">
          <a:solidFill>
            <a:schemeClr val="tx1"/>
          </a:solidFill>
          <a:latin typeface="+mn-lt"/>
          <a:ea typeface="+mn-ea"/>
          <a:cs typeface="+mn-cs"/>
        </a:defRPr>
      </a:lvl1pPr>
      <a:lvl2pPr marL="990065" indent="-380792" algn="l" rtl="0" eaLnBrk="0" fontAlgn="base" hangingPunct="0">
        <a:spcBef>
          <a:spcPct val="20000"/>
        </a:spcBef>
        <a:spcAft>
          <a:spcPct val="0"/>
        </a:spcAft>
        <a:buChar char="–"/>
        <a:defRPr sz="3700">
          <a:solidFill>
            <a:schemeClr val="tx1"/>
          </a:solidFill>
          <a:latin typeface="+mn-lt"/>
        </a:defRPr>
      </a:lvl2pPr>
      <a:lvl3pPr marL="1523178" indent="-304640" algn="l" rtl="0" eaLnBrk="0" fontAlgn="base" hangingPunct="0">
        <a:spcBef>
          <a:spcPct val="20000"/>
        </a:spcBef>
        <a:spcAft>
          <a:spcPct val="0"/>
        </a:spcAft>
        <a:buChar char="•"/>
        <a:defRPr sz="3200">
          <a:solidFill>
            <a:schemeClr val="tx1"/>
          </a:solidFill>
          <a:latin typeface="+mn-lt"/>
        </a:defRPr>
      </a:lvl3pPr>
      <a:lvl4pPr marL="2132445" indent="-304640" algn="l" rtl="0" eaLnBrk="0" fontAlgn="base" hangingPunct="0">
        <a:spcBef>
          <a:spcPct val="20000"/>
        </a:spcBef>
        <a:spcAft>
          <a:spcPct val="0"/>
        </a:spcAft>
        <a:buChar char="–"/>
        <a:defRPr sz="2700">
          <a:solidFill>
            <a:schemeClr val="tx1"/>
          </a:solidFill>
          <a:latin typeface="+mn-lt"/>
        </a:defRPr>
      </a:lvl4pPr>
      <a:lvl5pPr marL="2741717" indent="-304640" algn="l" rtl="0" eaLnBrk="0" fontAlgn="base" hangingPunct="0">
        <a:spcBef>
          <a:spcPct val="20000"/>
        </a:spcBef>
        <a:spcAft>
          <a:spcPct val="0"/>
        </a:spcAft>
        <a:buChar char="»"/>
        <a:defRPr sz="2700">
          <a:solidFill>
            <a:schemeClr val="tx1"/>
          </a:solidFill>
          <a:latin typeface="+mn-lt"/>
        </a:defRPr>
      </a:lvl5pPr>
      <a:lvl6pPr marL="3350985" indent="-304640" algn="l" rtl="0" fontAlgn="base">
        <a:spcBef>
          <a:spcPct val="20000"/>
        </a:spcBef>
        <a:spcAft>
          <a:spcPct val="0"/>
        </a:spcAft>
        <a:buChar char="»"/>
        <a:defRPr sz="2700">
          <a:solidFill>
            <a:schemeClr val="tx1"/>
          </a:solidFill>
          <a:latin typeface="+mn-lt"/>
        </a:defRPr>
      </a:lvl6pPr>
      <a:lvl7pPr marL="3960258" indent="-304640" algn="l" rtl="0" fontAlgn="base">
        <a:spcBef>
          <a:spcPct val="20000"/>
        </a:spcBef>
        <a:spcAft>
          <a:spcPct val="0"/>
        </a:spcAft>
        <a:buChar char="»"/>
        <a:defRPr sz="2700">
          <a:solidFill>
            <a:schemeClr val="tx1"/>
          </a:solidFill>
          <a:latin typeface="+mn-lt"/>
        </a:defRPr>
      </a:lvl7pPr>
      <a:lvl8pPr marL="4569526" indent="-304640" algn="l" rtl="0" fontAlgn="base">
        <a:spcBef>
          <a:spcPct val="20000"/>
        </a:spcBef>
        <a:spcAft>
          <a:spcPct val="0"/>
        </a:spcAft>
        <a:buChar char="»"/>
        <a:defRPr sz="2700">
          <a:solidFill>
            <a:schemeClr val="tx1"/>
          </a:solidFill>
          <a:latin typeface="+mn-lt"/>
        </a:defRPr>
      </a:lvl8pPr>
      <a:lvl9pPr marL="5178797" indent="-304640"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8538" rtl="0" eaLnBrk="1" latinLnBrk="0" hangingPunct="1">
        <a:defRPr sz="2400" kern="1200">
          <a:solidFill>
            <a:schemeClr val="tx1"/>
          </a:solidFill>
          <a:latin typeface="+mn-lt"/>
          <a:ea typeface="+mn-ea"/>
          <a:cs typeface="+mn-cs"/>
        </a:defRPr>
      </a:lvl1pPr>
      <a:lvl2pPr marL="609270" algn="l" defTabSz="1218538" rtl="0" eaLnBrk="1" latinLnBrk="0" hangingPunct="1">
        <a:defRPr sz="2400" kern="1200">
          <a:solidFill>
            <a:schemeClr val="tx1"/>
          </a:solidFill>
          <a:latin typeface="+mn-lt"/>
          <a:ea typeface="+mn-ea"/>
          <a:cs typeface="+mn-cs"/>
        </a:defRPr>
      </a:lvl2pPr>
      <a:lvl3pPr marL="1218538" algn="l" defTabSz="1218538" rtl="0" eaLnBrk="1" latinLnBrk="0" hangingPunct="1">
        <a:defRPr sz="2400" kern="1200">
          <a:solidFill>
            <a:schemeClr val="tx1"/>
          </a:solidFill>
          <a:latin typeface="+mn-lt"/>
          <a:ea typeface="+mn-ea"/>
          <a:cs typeface="+mn-cs"/>
        </a:defRPr>
      </a:lvl3pPr>
      <a:lvl4pPr marL="1827808" algn="l" defTabSz="1218538" rtl="0" eaLnBrk="1" latinLnBrk="0" hangingPunct="1">
        <a:defRPr sz="2400" kern="1200">
          <a:solidFill>
            <a:schemeClr val="tx1"/>
          </a:solidFill>
          <a:latin typeface="+mn-lt"/>
          <a:ea typeface="+mn-ea"/>
          <a:cs typeface="+mn-cs"/>
        </a:defRPr>
      </a:lvl4pPr>
      <a:lvl5pPr marL="2437081" algn="l" defTabSz="1218538" rtl="0" eaLnBrk="1" latinLnBrk="0" hangingPunct="1">
        <a:defRPr sz="2400" kern="1200">
          <a:solidFill>
            <a:schemeClr val="tx1"/>
          </a:solidFill>
          <a:latin typeface="+mn-lt"/>
          <a:ea typeface="+mn-ea"/>
          <a:cs typeface="+mn-cs"/>
        </a:defRPr>
      </a:lvl5pPr>
      <a:lvl6pPr marL="3046348" algn="l" defTabSz="1218538" rtl="0" eaLnBrk="1" latinLnBrk="0" hangingPunct="1">
        <a:defRPr sz="2400" kern="1200">
          <a:solidFill>
            <a:schemeClr val="tx1"/>
          </a:solidFill>
          <a:latin typeface="+mn-lt"/>
          <a:ea typeface="+mn-ea"/>
          <a:cs typeface="+mn-cs"/>
        </a:defRPr>
      </a:lvl6pPr>
      <a:lvl7pPr marL="3655618" algn="l" defTabSz="1218538" rtl="0" eaLnBrk="1" latinLnBrk="0" hangingPunct="1">
        <a:defRPr sz="2400" kern="1200">
          <a:solidFill>
            <a:schemeClr val="tx1"/>
          </a:solidFill>
          <a:latin typeface="+mn-lt"/>
          <a:ea typeface="+mn-ea"/>
          <a:cs typeface="+mn-cs"/>
        </a:defRPr>
      </a:lvl7pPr>
      <a:lvl8pPr marL="4264891" algn="l" defTabSz="1218538" rtl="0" eaLnBrk="1" latinLnBrk="0" hangingPunct="1">
        <a:defRPr sz="2400" kern="1200">
          <a:solidFill>
            <a:schemeClr val="tx1"/>
          </a:solidFill>
          <a:latin typeface="+mn-lt"/>
          <a:ea typeface="+mn-ea"/>
          <a:cs typeface="+mn-cs"/>
        </a:defRPr>
      </a:lvl8pPr>
      <a:lvl9pPr marL="4874160" algn="l" defTabSz="1218538"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184"/>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8" tIns="60945" rIns="121888" bIns="6094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12"/>
            <a:ext cx="14648974" cy="603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8" tIns="60945" rIns="121888" bIns="6094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813832"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8" tIns="60945" rIns="121888" bIns="60945" numCol="1" anchor="t" anchorCtr="0" compatLnSpc="1">
            <a:prstTxWarp prst="textNoShape">
              <a:avLst/>
            </a:prstTxWarp>
          </a:bodyPr>
          <a:lstStyle>
            <a:lvl1pPr eaLnBrk="1" hangingPunct="1">
              <a:spcBef>
                <a:spcPct val="0"/>
              </a:spcBef>
              <a:defRPr sz="1900" b="0">
                <a:solidFill>
                  <a:srgbClr val="000000"/>
                </a:solidFill>
                <a:latin typeface="Arial" charset="0"/>
              </a:defRPr>
            </a:lvl1pPr>
          </a:lstStyle>
          <a:p>
            <a:pPr defTabSz="1218865" fontAlgn="base">
              <a:spcAft>
                <a:spcPct val="0"/>
              </a:spcAft>
              <a:defRPr/>
            </a:pPr>
            <a:fld id="{D6431B26-A2FD-4065-83C3-B04C2FDAD4BD}" type="datetimeFigureOut">
              <a:rPr lang="en-US" smtClean="0"/>
              <a:pPr defTabSz="1218865" fontAlgn="base">
                <a:spcAft>
                  <a:spcPct val="0"/>
                </a:spcAft>
                <a:defRPr/>
              </a:pPr>
              <a:t>4/8/2023</a:t>
            </a:fld>
            <a:endParaRPr lang="en-US"/>
          </a:p>
        </p:txBody>
      </p:sp>
      <p:sp>
        <p:nvSpPr>
          <p:cNvPr id="55301" name="Rectangle 5"/>
          <p:cNvSpPr>
            <a:spLocks noGrp="1" noChangeArrowheads="1"/>
          </p:cNvSpPr>
          <p:nvPr>
            <p:ph type="ftr" sz="quarter" idx="3"/>
          </p:nvPr>
        </p:nvSpPr>
        <p:spPr bwMode="auto">
          <a:xfrm>
            <a:off x="5561186" y="8326967"/>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8" tIns="60945" rIns="121888" bIns="60945" numCol="1" anchor="t" anchorCtr="0" compatLnSpc="1">
            <a:prstTxWarp prst="textNoShape">
              <a:avLst/>
            </a:prstTxWarp>
          </a:bodyPr>
          <a:lstStyle>
            <a:lvl1pPr algn="ctr" eaLnBrk="1" hangingPunct="1">
              <a:spcBef>
                <a:spcPct val="0"/>
              </a:spcBef>
              <a:defRPr sz="1900" b="0">
                <a:solidFill>
                  <a:srgbClr val="000000"/>
                </a:solidFill>
                <a:latin typeface="Arial" charset="0"/>
              </a:defRPr>
            </a:lvl1pPr>
          </a:lstStyle>
          <a:p>
            <a:pPr defTabSz="1218865" fontAlgn="base">
              <a:spcAft>
                <a:spcPct val="0"/>
              </a:spcAft>
              <a:defRPr/>
            </a:pPr>
            <a:endParaRPr lang="en-US"/>
          </a:p>
        </p:txBody>
      </p:sp>
      <p:sp>
        <p:nvSpPr>
          <p:cNvPr id="55302" name="Rectangle 6"/>
          <p:cNvSpPr>
            <a:spLocks noGrp="1" noChangeArrowheads="1"/>
          </p:cNvSpPr>
          <p:nvPr>
            <p:ph type="sldNum" sz="quarter" idx="4"/>
          </p:nvPr>
        </p:nvSpPr>
        <p:spPr bwMode="auto">
          <a:xfrm>
            <a:off x="11664924"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8" tIns="60945" rIns="121888" bIns="60945" numCol="1" anchor="t" anchorCtr="0" compatLnSpc="1">
            <a:prstTxWarp prst="textNoShape">
              <a:avLst/>
            </a:prstTxWarp>
          </a:bodyPr>
          <a:lstStyle>
            <a:lvl1pPr algn="r" eaLnBrk="1" hangingPunct="1">
              <a:defRPr sz="1900">
                <a:solidFill>
                  <a:srgbClr val="000000"/>
                </a:solidFill>
                <a:latin typeface="Arial" pitchFamily="34" charset="0"/>
              </a:defRPr>
            </a:lvl1pPr>
          </a:lstStyle>
          <a:p>
            <a:pPr defTabSz="1218865" fontAlgn="base">
              <a:spcBef>
                <a:spcPct val="0"/>
              </a:spcBef>
              <a:spcAft>
                <a:spcPct val="0"/>
              </a:spcAft>
            </a:pPr>
            <a:fld id="{27DE6ADE-A0A0-4119-AD82-AF0AC1820848}" type="slidenum">
              <a:rPr lang="en-US" altLang="en-US" smtClean="0"/>
              <a:pPr defTabSz="1218865" fontAlgn="base">
                <a:spcBef>
                  <a:spcPct val="0"/>
                </a:spcBef>
                <a:spcAft>
                  <a:spcPct val="0"/>
                </a:spcAft>
              </a:pPr>
              <a:t>‹#›</a:t>
            </a:fld>
            <a:endParaRPr lang="en-US" altLang="en-US"/>
          </a:p>
        </p:txBody>
      </p:sp>
    </p:spTree>
    <p:extLst>
      <p:ext uri="{BB962C8B-B14F-4D97-AF65-F5344CB8AC3E}">
        <p14:creationId xmlns:p14="http://schemas.microsoft.com/office/powerpoint/2010/main" val="360740289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434" algn="ctr" rtl="0" fontAlgn="base">
        <a:spcBef>
          <a:spcPct val="0"/>
        </a:spcBef>
        <a:spcAft>
          <a:spcPct val="0"/>
        </a:spcAft>
        <a:defRPr sz="5900">
          <a:solidFill>
            <a:schemeClr val="tx2"/>
          </a:solidFill>
          <a:latin typeface="Arial" charset="0"/>
        </a:defRPr>
      </a:lvl6pPr>
      <a:lvl7pPr marL="1218865" algn="ctr" rtl="0" fontAlgn="base">
        <a:spcBef>
          <a:spcPct val="0"/>
        </a:spcBef>
        <a:spcAft>
          <a:spcPct val="0"/>
        </a:spcAft>
        <a:defRPr sz="5900">
          <a:solidFill>
            <a:schemeClr val="tx2"/>
          </a:solidFill>
          <a:latin typeface="Arial" charset="0"/>
        </a:defRPr>
      </a:lvl7pPr>
      <a:lvl8pPr marL="1828299" algn="ctr" rtl="0" fontAlgn="base">
        <a:spcBef>
          <a:spcPct val="0"/>
        </a:spcBef>
        <a:spcAft>
          <a:spcPct val="0"/>
        </a:spcAft>
        <a:defRPr sz="5900">
          <a:solidFill>
            <a:schemeClr val="tx2"/>
          </a:solidFill>
          <a:latin typeface="Arial" charset="0"/>
        </a:defRPr>
      </a:lvl8pPr>
      <a:lvl9pPr marL="2437735" algn="ctr" rtl="0" fontAlgn="base">
        <a:spcBef>
          <a:spcPct val="0"/>
        </a:spcBef>
        <a:spcAft>
          <a:spcPct val="0"/>
        </a:spcAft>
        <a:defRPr sz="5900">
          <a:solidFill>
            <a:schemeClr val="tx2"/>
          </a:solidFill>
          <a:latin typeface="Arial" charset="0"/>
        </a:defRPr>
      </a:lvl9pPr>
    </p:titleStyle>
    <p:bodyStyle>
      <a:lvl1pPr marL="457075" indent="-457075" algn="l" rtl="0" eaLnBrk="0" fontAlgn="base" hangingPunct="0">
        <a:spcBef>
          <a:spcPct val="20000"/>
        </a:spcBef>
        <a:spcAft>
          <a:spcPct val="0"/>
        </a:spcAft>
        <a:buChar char="•"/>
        <a:defRPr sz="4300">
          <a:solidFill>
            <a:schemeClr val="tx1"/>
          </a:solidFill>
          <a:latin typeface="+mn-lt"/>
          <a:ea typeface="+mn-ea"/>
          <a:cs typeface="+mn-cs"/>
        </a:defRPr>
      </a:lvl1pPr>
      <a:lvl2pPr marL="990329" indent="-380895" algn="l" rtl="0" eaLnBrk="0" fontAlgn="base" hangingPunct="0">
        <a:spcBef>
          <a:spcPct val="20000"/>
        </a:spcBef>
        <a:spcAft>
          <a:spcPct val="0"/>
        </a:spcAft>
        <a:buChar char="–"/>
        <a:defRPr sz="3700">
          <a:solidFill>
            <a:schemeClr val="tx1"/>
          </a:solidFill>
          <a:latin typeface="+mn-lt"/>
        </a:defRPr>
      </a:lvl2pPr>
      <a:lvl3pPr marL="1523586" indent="-304720" algn="l" rtl="0" eaLnBrk="0" fontAlgn="base" hangingPunct="0">
        <a:spcBef>
          <a:spcPct val="20000"/>
        </a:spcBef>
        <a:spcAft>
          <a:spcPct val="0"/>
        </a:spcAft>
        <a:buChar char="•"/>
        <a:defRPr sz="3200">
          <a:solidFill>
            <a:schemeClr val="tx1"/>
          </a:solidFill>
          <a:latin typeface="+mn-lt"/>
        </a:defRPr>
      </a:lvl3pPr>
      <a:lvl4pPr marL="2133018" indent="-304720" algn="l" rtl="0" eaLnBrk="0" fontAlgn="base" hangingPunct="0">
        <a:spcBef>
          <a:spcPct val="20000"/>
        </a:spcBef>
        <a:spcAft>
          <a:spcPct val="0"/>
        </a:spcAft>
        <a:buChar char="–"/>
        <a:defRPr sz="2700">
          <a:solidFill>
            <a:schemeClr val="tx1"/>
          </a:solidFill>
          <a:latin typeface="+mn-lt"/>
        </a:defRPr>
      </a:lvl4pPr>
      <a:lvl5pPr marL="2742451" indent="-304720" algn="l" rtl="0" eaLnBrk="0" fontAlgn="base" hangingPunct="0">
        <a:spcBef>
          <a:spcPct val="20000"/>
        </a:spcBef>
        <a:spcAft>
          <a:spcPct val="0"/>
        </a:spcAft>
        <a:buChar char="»"/>
        <a:defRPr sz="2700">
          <a:solidFill>
            <a:schemeClr val="tx1"/>
          </a:solidFill>
          <a:latin typeface="+mn-lt"/>
        </a:defRPr>
      </a:lvl5pPr>
      <a:lvl6pPr marL="3351885" indent="-304720" algn="l" rtl="0" fontAlgn="base">
        <a:spcBef>
          <a:spcPct val="20000"/>
        </a:spcBef>
        <a:spcAft>
          <a:spcPct val="0"/>
        </a:spcAft>
        <a:buChar char="»"/>
        <a:defRPr sz="2700">
          <a:solidFill>
            <a:schemeClr val="tx1"/>
          </a:solidFill>
          <a:latin typeface="+mn-lt"/>
        </a:defRPr>
      </a:lvl6pPr>
      <a:lvl7pPr marL="3961320" indent="-304720" algn="l" rtl="0" fontAlgn="base">
        <a:spcBef>
          <a:spcPct val="20000"/>
        </a:spcBef>
        <a:spcAft>
          <a:spcPct val="0"/>
        </a:spcAft>
        <a:buChar char="»"/>
        <a:defRPr sz="2700">
          <a:solidFill>
            <a:schemeClr val="tx1"/>
          </a:solidFill>
          <a:latin typeface="+mn-lt"/>
        </a:defRPr>
      </a:lvl7pPr>
      <a:lvl8pPr marL="4570751" indent="-304720" algn="l" rtl="0" fontAlgn="base">
        <a:spcBef>
          <a:spcPct val="20000"/>
        </a:spcBef>
        <a:spcAft>
          <a:spcPct val="0"/>
        </a:spcAft>
        <a:buChar char="»"/>
        <a:defRPr sz="2700">
          <a:solidFill>
            <a:schemeClr val="tx1"/>
          </a:solidFill>
          <a:latin typeface="+mn-lt"/>
        </a:defRPr>
      </a:lvl8pPr>
      <a:lvl9pPr marL="5180185" indent="-304720"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8865" rtl="0" eaLnBrk="1" latinLnBrk="0" hangingPunct="1">
        <a:defRPr sz="2400" kern="1200">
          <a:solidFill>
            <a:schemeClr val="tx1"/>
          </a:solidFill>
          <a:latin typeface="+mn-lt"/>
          <a:ea typeface="+mn-ea"/>
          <a:cs typeface="+mn-cs"/>
        </a:defRPr>
      </a:lvl1pPr>
      <a:lvl2pPr marL="609434" algn="l" defTabSz="1218865" rtl="0" eaLnBrk="1" latinLnBrk="0" hangingPunct="1">
        <a:defRPr sz="2400" kern="1200">
          <a:solidFill>
            <a:schemeClr val="tx1"/>
          </a:solidFill>
          <a:latin typeface="+mn-lt"/>
          <a:ea typeface="+mn-ea"/>
          <a:cs typeface="+mn-cs"/>
        </a:defRPr>
      </a:lvl2pPr>
      <a:lvl3pPr marL="1218865" algn="l" defTabSz="1218865" rtl="0" eaLnBrk="1" latinLnBrk="0" hangingPunct="1">
        <a:defRPr sz="2400" kern="1200">
          <a:solidFill>
            <a:schemeClr val="tx1"/>
          </a:solidFill>
          <a:latin typeface="+mn-lt"/>
          <a:ea typeface="+mn-ea"/>
          <a:cs typeface="+mn-cs"/>
        </a:defRPr>
      </a:lvl3pPr>
      <a:lvl4pPr marL="1828299" algn="l" defTabSz="1218865" rtl="0" eaLnBrk="1" latinLnBrk="0" hangingPunct="1">
        <a:defRPr sz="2400" kern="1200">
          <a:solidFill>
            <a:schemeClr val="tx1"/>
          </a:solidFill>
          <a:latin typeface="+mn-lt"/>
          <a:ea typeface="+mn-ea"/>
          <a:cs typeface="+mn-cs"/>
        </a:defRPr>
      </a:lvl4pPr>
      <a:lvl5pPr marL="2437735" algn="l" defTabSz="1218865" rtl="0" eaLnBrk="1" latinLnBrk="0" hangingPunct="1">
        <a:defRPr sz="2400" kern="1200">
          <a:solidFill>
            <a:schemeClr val="tx1"/>
          </a:solidFill>
          <a:latin typeface="+mn-lt"/>
          <a:ea typeface="+mn-ea"/>
          <a:cs typeface="+mn-cs"/>
        </a:defRPr>
      </a:lvl5pPr>
      <a:lvl6pPr marL="3047166" algn="l" defTabSz="1218865" rtl="0" eaLnBrk="1" latinLnBrk="0" hangingPunct="1">
        <a:defRPr sz="2400" kern="1200">
          <a:solidFill>
            <a:schemeClr val="tx1"/>
          </a:solidFill>
          <a:latin typeface="+mn-lt"/>
          <a:ea typeface="+mn-ea"/>
          <a:cs typeface="+mn-cs"/>
        </a:defRPr>
      </a:lvl6pPr>
      <a:lvl7pPr marL="3656600" algn="l" defTabSz="1218865" rtl="0" eaLnBrk="1" latinLnBrk="0" hangingPunct="1">
        <a:defRPr sz="2400" kern="1200">
          <a:solidFill>
            <a:schemeClr val="tx1"/>
          </a:solidFill>
          <a:latin typeface="+mn-lt"/>
          <a:ea typeface="+mn-ea"/>
          <a:cs typeface="+mn-cs"/>
        </a:defRPr>
      </a:lvl7pPr>
      <a:lvl8pPr marL="4266035" algn="l" defTabSz="1218865" rtl="0" eaLnBrk="1" latinLnBrk="0" hangingPunct="1">
        <a:defRPr sz="2400" kern="1200">
          <a:solidFill>
            <a:schemeClr val="tx1"/>
          </a:solidFill>
          <a:latin typeface="+mn-lt"/>
          <a:ea typeface="+mn-ea"/>
          <a:cs typeface="+mn-cs"/>
        </a:defRPr>
      </a:lvl8pPr>
      <a:lvl9pPr marL="4875468" algn="l" defTabSz="12188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184"/>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6" tIns="60969" rIns="121936" bIns="6096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8"/>
            <a:ext cx="14648974" cy="603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6" tIns="60969" rIns="121936" bIns="6096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813832"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6" tIns="60969" rIns="121936" bIns="60969" numCol="1" anchor="t" anchorCtr="0" compatLnSpc="1">
            <a:prstTxWarp prst="textNoShape">
              <a:avLst/>
            </a:prstTxWarp>
          </a:bodyPr>
          <a:lstStyle>
            <a:lvl1pPr eaLnBrk="1" hangingPunct="1">
              <a:spcBef>
                <a:spcPct val="0"/>
              </a:spcBef>
              <a:defRPr sz="1900" b="0">
                <a:solidFill>
                  <a:srgbClr val="000000"/>
                </a:solidFill>
                <a:latin typeface="Arial" charset="0"/>
              </a:defRPr>
            </a:lvl1pPr>
          </a:lstStyle>
          <a:p>
            <a:pPr defTabSz="1219356" fontAlgn="base">
              <a:spcAft>
                <a:spcPct val="0"/>
              </a:spcAft>
              <a:defRPr/>
            </a:pPr>
            <a:fld id="{D6431B26-A2FD-4065-83C3-B04C2FDAD4BD}" type="datetimeFigureOut">
              <a:rPr lang="en-US" smtClean="0"/>
              <a:pPr defTabSz="1219356" fontAlgn="base">
                <a:spcAft>
                  <a:spcPct val="0"/>
                </a:spcAft>
                <a:defRPr/>
              </a:pPr>
              <a:t>4/8/2023</a:t>
            </a:fld>
            <a:endParaRPr lang="en-US"/>
          </a:p>
        </p:txBody>
      </p:sp>
      <p:sp>
        <p:nvSpPr>
          <p:cNvPr id="55301" name="Rectangle 5"/>
          <p:cNvSpPr>
            <a:spLocks noGrp="1" noChangeArrowheads="1"/>
          </p:cNvSpPr>
          <p:nvPr>
            <p:ph type="ftr" sz="quarter" idx="3"/>
          </p:nvPr>
        </p:nvSpPr>
        <p:spPr bwMode="auto">
          <a:xfrm>
            <a:off x="5561186" y="8326967"/>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6" tIns="60969" rIns="121936" bIns="60969" numCol="1" anchor="t" anchorCtr="0" compatLnSpc="1">
            <a:prstTxWarp prst="textNoShape">
              <a:avLst/>
            </a:prstTxWarp>
          </a:bodyPr>
          <a:lstStyle>
            <a:lvl1pPr algn="ctr" eaLnBrk="1" hangingPunct="1">
              <a:spcBef>
                <a:spcPct val="0"/>
              </a:spcBef>
              <a:defRPr sz="1900" b="0">
                <a:solidFill>
                  <a:srgbClr val="000000"/>
                </a:solidFill>
                <a:latin typeface="Arial" charset="0"/>
              </a:defRPr>
            </a:lvl1pPr>
          </a:lstStyle>
          <a:p>
            <a:pPr defTabSz="1219356" fontAlgn="base">
              <a:spcAft>
                <a:spcPct val="0"/>
              </a:spcAft>
              <a:defRPr/>
            </a:pPr>
            <a:endParaRPr lang="en-US"/>
          </a:p>
        </p:txBody>
      </p:sp>
      <p:sp>
        <p:nvSpPr>
          <p:cNvPr id="55302" name="Rectangle 6"/>
          <p:cNvSpPr>
            <a:spLocks noGrp="1" noChangeArrowheads="1"/>
          </p:cNvSpPr>
          <p:nvPr>
            <p:ph type="sldNum" sz="quarter" idx="4"/>
          </p:nvPr>
        </p:nvSpPr>
        <p:spPr bwMode="auto">
          <a:xfrm>
            <a:off x="11664924" y="8326967"/>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36" tIns="60969" rIns="121936" bIns="60969" numCol="1" anchor="t" anchorCtr="0" compatLnSpc="1">
            <a:prstTxWarp prst="textNoShape">
              <a:avLst/>
            </a:prstTxWarp>
          </a:bodyPr>
          <a:lstStyle>
            <a:lvl1pPr algn="r" eaLnBrk="1" hangingPunct="1">
              <a:defRPr sz="1900">
                <a:solidFill>
                  <a:srgbClr val="000000"/>
                </a:solidFill>
                <a:latin typeface="Arial" pitchFamily="34" charset="0"/>
              </a:defRPr>
            </a:lvl1pPr>
          </a:lstStyle>
          <a:p>
            <a:pPr defTabSz="1219356" fontAlgn="base">
              <a:spcBef>
                <a:spcPct val="0"/>
              </a:spcBef>
              <a:spcAft>
                <a:spcPct val="0"/>
              </a:spcAft>
            </a:pPr>
            <a:fld id="{27DE6ADE-A0A0-4119-AD82-AF0AC1820848}" type="slidenum">
              <a:rPr lang="en-US" altLang="en-US" smtClean="0"/>
              <a:pPr defTabSz="1219356" fontAlgn="base">
                <a:spcBef>
                  <a:spcPct val="0"/>
                </a:spcBef>
                <a:spcAft>
                  <a:spcPct val="0"/>
                </a:spcAft>
              </a:pPr>
              <a:t>‹#›</a:t>
            </a:fld>
            <a:endParaRPr lang="en-US" altLang="en-US"/>
          </a:p>
        </p:txBody>
      </p:sp>
    </p:spTree>
    <p:extLst>
      <p:ext uri="{BB962C8B-B14F-4D97-AF65-F5344CB8AC3E}">
        <p14:creationId xmlns:p14="http://schemas.microsoft.com/office/powerpoint/2010/main" val="282125075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09679" algn="ctr" rtl="0" fontAlgn="base">
        <a:spcBef>
          <a:spcPct val="0"/>
        </a:spcBef>
        <a:spcAft>
          <a:spcPct val="0"/>
        </a:spcAft>
        <a:defRPr sz="5900">
          <a:solidFill>
            <a:schemeClr val="tx2"/>
          </a:solidFill>
          <a:latin typeface="Arial" charset="0"/>
        </a:defRPr>
      </a:lvl6pPr>
      <a:lvl7pPr marL="1219356" algn="ctr" rtl="0" fontAlgn="base">
        <a:spcBef>
          <a:spcPct val="0"/>
        </a:spcBef>
        <a:spcAft>
          <a:spcPct val="0"/>
        </a:spcAft>
        <a:defRPr sz="5900">
          <a:solidFill>
            <a:schemeClr val="tx2"/>
          </a:solidFill>
          <a:latin typeface="Arial" charset="0"/>
        </a:defRPr>
      </a:lvl7pPr>
      <a:lvl8pPr marL="1829035" algn="ctr" rtl="0" fontAlgn="base">
        <a:spcBef>
          <a:spcPct val="0"/>
        </a:spcBef>
        <a:spcAft>
          <a:spcPct val="0"/>
        </a:spcAft>
        <a:defRPr sz="5900">
          <a:solidFill>
            <a:schemeClr val="tx2"/>
          </a:solidFill>
          <a:latin typeface="Arial" charset="0"/>
        </a:defRPr>
      </a:lvl8pPr>
      <a:lvl9pPr marL="2438716" algn="ctr" rtl="0" fontAlgn="base">
        <a:spcBef>
          <a:spcPct val="0"/>
        </a:spcBef>
        <a:spcAft>
          <a:spcPct val="0"/>
        </a:spcAft>
        <a:defRPr sz="5900">
          <a:solidFill>
            <a:schemeClr val="tx2"/>
          </a:solidFill>
          <a:latin typeface="Arial" charset="0"/>
        </a:defRPr>
      </a:lvl9pPr>
    </p:titleStyle>
    <p:bodyStyle>
      <a:lvl1pPr marL="457259" indent="-457259" algn="l" rtl="0" eaLnBrk="0" fontAlgn="base" hangingPunct="0">
        <a:spcBef>
          <a:spcPct val="20000"/>
        </a:spcBef>
        <a:spcAft>
          <a:spcPct val="0"/>
        </a:spcAft>
        <a:buChar char="•"/>
        <a:defRPr sz="4300">
          <a:solidFill>
            <a:schemeClr val="tx1"/>
          </a:solidFill>
          <a:latin typeface="+mn-lt"/>
          <a:ea typeface="+mn-ea"/>
          <a:cs typeface="+mn-cs"/>
        </a:defRPr>
      </a:lvl1pPr>
      <a:lvl2pPr marL="990727" indent="-381047" algn="l" rtl="0" eaLnBrk="0" fontAlgn="base" hangingPunct="0">
        <a:spcBef>
          <a:spcPct val="20000"/>
        </a:spcBef>
        <a:spcAft>
          <a:spcPct val="0"/>
        </a:spcAft>
        <a:buChar char="–"/>
        <a:defRPr sz="3700">
          <a:solidFill>
            <a:schemeClr val="tx1"/>
          </a:solidFill>
          <a:latin typeface="+mn-lt"/>
        </a:defRPr>
      </a:lvl2pPr>
      <a:lvl3pPr marL="1524198" indent="-304840" algn="l" rtl="0" eaLnBrk="0" fontAlgn="base" hangingPunct="0">
        <a:spcBef>
          <a:spcPct val="20000"/>
        </a:spcBef>
        <a:spcAft>
          <a:spcPct val="0"/>
        </a:spcAft>
        <a:buChar char="•"/>
        <a:defRPr sz="3200">
          <a:solidFill>
            <a:schemeClr val="tx1"/>
          </a:solidFill>
          <a:latin typeface="+mn-lt"/>
        </a:defRPr>
      </a:lvl3pPr>
      <a:lvl4pPr marL="2133876" indent="-304840" algn="l" rtl="0" eaLnBrk="0" fontAlgn="base" hangingPunct="0">
        <a:spcBef>
          <a:spcPct val="20000"/>
        </a:spcBef>
        <a:spcAft>
          <a:spcPct val="0"/>
        </a:spcAft>
        <a:buChar char="–"/>
        <a:defRPr sz="2700">
          <a:solidFill>
            <a:schemeClr val="tx1"/>
          </a:solidFill>
          <a:latin typeface="+mn-lt"/>
        </a:defRPr>
      </a:lvl4pPr>
      <a:lvl5pPr marL="2743553" indent="-304840" algn="l" rtl="0" eaLnBrk="0" fontAlgn="base" hangingPunct="0">
        <a:spcBef>
          <a:spcPct val="20000"/>
        </a:spcBef>
        <a:spcAft>
          <a:spcPct val="0"/>
        </a:spcAft>
        <a:buChar char="»"/>
        <a:defRPr sz="2700">
          <a:solidFill>
            <a:schemeClr val="tx1"/>
          </a:solidFill>
          <a:latin typeface="+mn-lt"/>
        </a:defRPr>
      </a:lvl5pPr>
      <a:lvl6pPr marL="3353234" indent="-304840" algn="l" rtl="0" fontAlgn="base">
        <a:spcBef>
          <a:spcPct val="20000"/>
        </a:spcBef>
        <a:spcAft>
          <a:spcPct val="0"/>
        </a:spcAft>
        <a:buChar char="»"/>
        <a:defRPr sz="2700">
          <a:solidFill>
            <a:schemeClr val="tx1"/>
          </a:solidFill>
          <a:latin typeface="+mn-lt"/>
        </a:defRPr>
      </a:lvl6pPr>
      <a:lvl7pPr marL="3962914" indent="-304840" algn="l" rtl="0" fontAlgn="base">
        <a:spcBef>
          <a:spcPct val="20000"/>
        </a:spcBef>
        <a:spcAft>
          <a:spcPct val="0"/>
        </a:spcAft>
        <a:buChar char="»"/>
        <a:defRPr sz="2700">
          <a:solidFill>
            <a:schemeClr val="tx1"/>
          </a:solidFill>
          <a:latin typeface="+mn-lt"/>
        </a:defRPr>
      </a:lvl7pPr>
      <a:lvl8pPr marL="4572591" indent="-304840" algn="l" rtl="0" fontAlgn="base">
        <a:spcBef>
          <a:spcPct val="20000"/>
        </a:spcBef>
        <a:spcAft>
          <a:spcPct val="0"/>
        </a:spcAft>
        <a:buChar char="»"/>
        <a:defRPr sz="2700">
          <a:solidFill>
            <a:schemeClr val="tx1"/>
          </a:solidFill>
          <a:latin typeface="+mn-lt"/>
        </a:defRPr>
      </a:lvl8pPr>
      <a:lvl9pPr marL="5182269" indent="-304840"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9356" rtl="0" eaLnBrk="1" latinLnBrk="0" hangingPunct="1">
        <a:defRPr sz="2400" kern="1200">
          <a:solidFill>
            <a:schemeClr val="tx1"/>
          </a:solidFill>
          <a:latin typeface="+mn-lt"/>
          <a:ea typeface="+mn-ea"/>
          <a:cs typeface="+mn-cs"/>
        </a:defRPr>
      </a:lvl1pPr>
      <a:lvl2pPr marL="609679" algn="l" defTabSz="1219356" rtl="0" eaLnBrk="1" latinLnBrk="0" hangingPunct="1">
        <a:defRPr sz="2400" kern="1200">
          <a:solidFill>
            <a:schemeClr val="tx1"/>
          </a:solidFill>
          <a:latin typeface="+mn-lt"/>
          <a:ea typeface="+mn-ea"/>
          <a:cs typeface="+mn-cs"/>
        </a:defRPr>
      </a:lvl2pPr>
      <a:lvl3pPr marL="1219356" algn="l" defTabSz="1219356" rtl="0" eaLnBrk="1" latinLnBrk="0" hangingPunct="1">
        <a:defRPr sz="2400" kern="1200">
          <a:solidFill>
            <a:schemeClr val="tx1"/>
          </a:solidFill>
          <a:latin typeface="+mn-lt"/>
          <a:ea typeface="+mn-ea"/>
          <a:cs typeface="+mn-cs"/>
        </a:defRPr>
      </a:lvl3pPr>
      <a:lvl4pPr marL="1829035" algn="l" defTabSz="1219356" rtl="0" eaLnBrk="1" latinLnBrk="0" hangingPunct="1">
        <a:defRPr sz="2400" kern="1200">
          <a:solidFill>
            <a:schemeClr val="tx1"/>
          </a:solidFill>
          <a:latin typeface="+mn-lt"/>
          <a:ea typeface="+mn-ea"/>
          <a:cs typeface="+mn-cs"/>
        </a:defRPr>
      </a:lvl4pPr>
      <a:lvl5pPr marL="2438716" algn="l" defTabSz="1219356" rtl="0" eaLnBrk="1" latinLnBrk="0" hangingPunct="1">
        <a:defRPr sz="2400" kern="1200">
          <a:solidFill>
            <a:schemeClr val="tx1"/>
          </a:solidFill>
          <a:latin typeface="+mn-lt"/>
          <a:ea typeface="+mn-ea"/>
          <a:cs typeface="+mn-cs"/>
        </a:defRPr>
      </a:lvl5pPr>
      <a:lvl6pPr marL="3048393" algn="l" defTabSz="1219356" rtl="0" eaLnBrk="1" latinLnBrk="0" hangingPunct="1">
        <a:defRPr sz="2400" kern="1200">
          <a:solidFill>
            <a:schemeClr val="tx1"/>
          </a:solidFill>
          <a:latin typeface="+mn-lt"/>
          <a:ea typeface="+mn-ea"/>
          <a:cs typeface="+mn-cs"/>
        </a:defRPr>
      </a:lvl6pPr>
      <a:lvl7pPr marL="3658072" algn="l" defTabSz="1219356" rtl="0" eaLnBrk="1" latinLnBrk="0" hangingPunct="1">
        <a:defRPr sz="2400" kern="1200">
          <a:solidFill>
            <a:schemeClr val="tx1"/>
          </a:solidFill>
          <a:latin typeface="+mn-lt"/>
          <a:ea typeface="+mn-ea"/>
          <a:cs typeface="+mn-cs"/>
        </a:defRPr>
      </a:lvl7pPr>
      <a:lvl8pPr marL="4267751" algn="l" defTabSz="1219356" rtl="0" eaLnBrk="1" latinLnBrk="0" hangingPunct="1">
        <a:defRPr sz="2400" kern="1200">
          <a:solidFill>
            <a:schemeClr val="tx1"/>
          </a:solidFill>
          <a:latin typeface="+mn-lt"/>
          <a:ea typeface="+mn-ea"/>
          <a:cs typeface="+mn-cs"/>
        </a:defRPr>
      </a:lvl8pPr>
      <a:lvl9pPr marL="4877429" algn="l" defTabSz="121935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960000"/>
            <a:ext cx="13713388" cy="1003200"/>
          </a:xfrm>
          <a:prstGeom prst="rect">
            <a:avLst/>
          </a:prstGeom>
          <a:noFill/>
          <a:ln>
            <a:noFill/>
          </a:ln>
        </p:spPr>
        <p:txBody>
          <a:bodyPr spcFirstLastPara="1" wrap="square" lIns="121948" tIns="121948" rIns="121948" bIns="121948"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1281625" y="2199255"/>
            <a:ext cx="13713388" cy="5984533"/>
          </a:xfrm>
          <a:prstGeom prst="rect">
            <a:avLst/>
          </a:prstGeom>
          <a:noFill/>
          <a:ln>
            <a:noFill/>
          </a:ln>
        </p:spPr>
        <p:txBody>
          <a:bodyPr spcFirstLastPara="1" wrap="square" lIns="121948" tIns="121948" rIns="121948" bIns="121948"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xmlns="" id="{9906F798-E4B2-4A0E-885F-0DF0BB3F89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322076" y="52981"/>
            <a:ext cx="1816350" cy="1814047"/>
          </a:xfrm>
          <a:prstGeom prst="rect">
            <a:avLst/>
          </a:prstGeom>
        </p:spPr>
      </p:pic>
    </p:spTree>
    <p:extLst>
      <p:ext uri="{BB962C8B-B14F-4D97-AF65-F5344CB8AC3E}">
        <p14:creationId xmlns:p14="http://schemas.microsoft.com/office/powerpoint/2010/main" val="1178145329"/>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960000"/>
            <a:ext cx="13713388" cy="1003200"/>
          </a:xfrm>
          <a:prstGeom prst="rect">
            <a:avLst/>
          </a:prstGeom>
          <a:noFill/>
          <a:ln>
            <a:noFill/>
          </a:ln>
        </p:spPr>
        <p:txBody>
          <a:bodyPr spcFirstLastPara="1" wrap="square" lIns="121998" tIns="121998" rIns="121998" bIns="121998"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1281625" y="2199254"/>
            <a:ext cx="13713388" cy="5984533"/>
          </a:xfrm>
          <a:prstGeom prst="rect">
            <a:avLst/>
          </a:prstGeom>
          <a:noFill/>
          <a:ln>
            <a:noFill/>
          </a:ln>
        </p:spPr>
        <p:txBody>
          <a:bodyPr spcFirstLastPara="1" wrap="square" lIns="121998" tIns="121998" rIns="121998" bIns="121998"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xmlns="" id="{9906F798-E4B2-4A0E-885F-0DF0BB3F89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322076" y="52977"/>
            <a:ext cx="1816350" cy="1814047"/>
          </a:xfrm>
          <a:prstGeom prst="rect">
            <a:avLst/>
          </a:prstGeom>
        </p:spPr>
      </p:pic>
    </p:spTree>
    <p:extLst>
      <p:ext uri="{BB962C8B-B14F-4D97-AF65-F5344CB8AC3E}">
        <p14:creationId xmlns:p14="http://schemas.microsoft.com/office/powerpoint/2010/main" val="3011653749"/>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5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12.jpeg"/><Relationship Id="rId2" Type="http://schemas.openxmlformats.org/officeDocument/2006/relationships/slideLayout" Target="../slideLayouts/slideLayout78.xml"/><Relationship Id="rId1" Type="http://schemas.openxmlformats.org/officeDocument/2006/relationships/tags" Target="../tags/tag1.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jpeg"/><Relationship Id="rId2" Type="http://schemas.openxmlformats.org/officeDocument/2006/relationships/slideLayout" Target="../slideLayouts/slideLayout89.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0.gif"/><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jpeg"/><Relationship Id="rId2" Type="http://schemas.openxmlformats.org/officeDocument/2006/relationships/slideLayout" Target="../slideLayouts/slideLayout100.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0.gif"/><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8.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4929FA2-34ED-41D2-9611-E582EDC45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4700"/>
                    </a14:imgEffect>
                  </a14:imgLayer>
                </a14:imgProps>
              </a:ext>
            </a:extLst>
          </a:blip>
          <a:stretch>
            <a:fillRect/>
          </a:stretch>
        </p:blipFill>
        <p:spPr>
          <a:xfrm>
            <a:off x="-51584" y="-63378"/>
            <a:ext cx="16328223" cy="9207380"/>
          </a:xfrm>
          <a:prstGeom prst="rect">
            <a:avLst/>
          </a:prstGeom>
        </p:spPr>
      </p:pic>
      <p:sp>
        <p:nvSpPr>
          <p:cNvPr id="6" name="TextBox 5">
            <a:extLst>
              <a:ext uri="{FF2B5EF4-FFF2-40B4-BE49-F238E27FC236}">
                <a16:creationId xmlns="" xmlns:a16="http://schemas.microsoft.com/office/drawing/2014/main" id="{C0507137-DDAB-B1B0-6432-2F1C700FA853}"/>
              </a:ext>
            </a:extLst>
          </p:cNvPr>
          <p:cNvSpPr txBox="1"/>
          <p:nvPr/>
        </p:nvSpPr>
        <p:spPr>
          <a:xfrm>
            <a:off x="324928" y="411852"/>
            <a:ext cx="15204523" cy="943848"/>
          </a:xfrm>
          <a:prstGeom prst="rect">
            <a:avLst/>
          </a:prstGeom>
          <a:noFill/>
        </p:spPr>
        <p:txBody>
          <a:bodyPr wrap="square" lIns="121840" tIns="60921" rIns="121840" bIns="60921" rtlCol="0">
            <a:spAutoFit/>
          </a:bodyPr>
          <a:lstStyle/>
          <a:p>
            <a:pPr algn="ctr"/>
            <a:r>
              <a:rPr lang="en-US" sz="5300" dirty="0">
                <a:latin typeface="UTM Avo" panose="02040603050506020204" pitchFamily="18" charset="0"/>
              </a:rPr>
              <a:t>TRƯỜNG TIỂU HỌC …</a:t>
            </a:r>
            <a:endParaRPr lang="en-US" sz="5300" dirty="0"/>
          </a:p>
        </p:txBody>
      </p:sp>
      <p:sp>
        <p:nvSpPr>
          <p:cNvPr id="7" name="TextBox 6"/>
          <p:cNvSpPr txBox="1"/>
          <p:nvPr/>
        </p:nvSpPr>
        <p:spPr>
          <a:xfrm>
            <a:off x="2249739" y="5794945"/>
            <a:ext cx="10392007" cy="954029"/>
          </a:xfrm>
          <a:prstGeom prst="rect">
            <a:avLst/>
          </a:prstGeom>
          <a:noFill/>
        </p:spPr>
        <p:txBody>
          <a:bodyPr wrap="square" lIns="121840" tIns="60921" rIns="121840" bIns="60921" rtlCol="0">
            <a:spAutoFit/>
          </a:bodyPr>
          <a:lstStyle/>
          <a:p>
            <a:r>
              <a:rPr lang="en-US" sz="2700" b="1" smtClean="0">
                <a:solidFill>
                  <a:srgbClr val="FF0000"/>
                </a:solidFill>
                <a:latin typeface="Times New Roman" panose="02020603050405020304" pitchFamily="18" charset="0"/>
                <a:cs typeface="Times New Roman" panose="02020603050405020304" pitchFamily="18" charset="0"/>
              </a:rPr>
              <a:t>Lớp</a:t>
            </a:r>
            <a:r>
              <a:rPr lang="en-US" sz="2700" b="1">
                <a:solidFill>
                  <a:srgbClr val="FF0000"/>
                </a:solidFill>
                <a:latin typeface="Times New Roman" panose="02020603050405020304" pitchFamily="18" charset="0"/>
                <a:cs typeface="Times New Roman" panose="02020603050405020304" pitchFamily="18" charset="0"/>
              </a:rPr>
              <a:t> </a:t>
            </a:r>
            <a:r>
              <a:rPr lang="en-US" sz="2700" b="1" smtClean="0">
                <a:solidFill>
                  <a:srgbClr val="FF0000"/>
                </a:solidFill>
                <a:latin typeface="Times New Roman" panose="02020603050405020304" pitchFamily="18" charset="0"/>
                <a:cs typeface="Times New Roman" panose="02020603050405020304" pitchFamily="18" charset="0"/>
              </a:rPr>
              <a:t>3A</a:t>
            </a:r>
            <a:endParaRPr lang="en-US" sz="2700" b="1" dirty="0">
              <a:solidFill>
                <a:srgbClr val="FF0000"/>
              </a:solidFill>
              <a:latin typeface="Times New Roman" panose="02020603050405020304" pitchFamily="18" charset="0"/>
              <a:cs typeface="Times New Roman" panose="02020603050405020304" pitchFamily="18" charset="0"/>
            </a:endParaRPr>
          </a:p>
          <a:p>
            <a:r>
              <a:rPr lang="en-US" sz="2700" b="1" dirty="0" err="1">
                <a:solidFill>
                  <a:srgbClr val="FF0000"/>
                </a:solidFill>
                <a:latin typeface="Times New Roman" panose="02020603050405020304" pitchFamily="18" charset="0"/>
                <a:cs typeface="Times New Roman" panose="02020603050405020304" pitchFamily="18" charset="0"/>
              </a:rPr>
              <a:t>Năm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học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a:solidFill>
                  <a:srgbClr val="FF0000"/>
                </a:solidFill>
                <a:latin typeface="Times New Roman" panose="02020603050405020304" pitchFamily="18" charset="0"/>
                <a:cs typeface="Times New Roman" panose="02020603050405020304" pitchFamily="18" charset="0"/>
              </a:rPr>
              <a:t>2022- </a:t>
            </a:r>
            <a:r>
              <a:rPr lang="en-US" sz="2700" b="1" smtClean="0">
                <a:solidFill>
                  <a:srgbClr val="FF0000"/>
                </a:solidFill>
                <a:latin typeface="Times New Roman" panose="02020603050405020304" pitchFamily="18" charset="0"/>
                <a:cs typeface="Times New Roman" panose="02020603050405020304" pitchFamily="18" charset="0"/>
              </a:rPr>
              <a:t>2023</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8" name="Picture 7" descr="Bộ SGK Lớp 6 - Kết nối tri thức với cuộc sống - Công ty Cổ phần Đầu tư và  Phát triển Giáo dục Phương Nam">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lc="http://schemas.openxmlformats.org/drawingml/2006/lockedCanvas" id="{D1A59C5F-5E2A-465C-A839-19558C4E4B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 y="2311698"/>
            <a:ext cx="3178183" cy="3174153"/>
          </a:xfrm>
          <a:prstGeom prst="rect">
            <a:avLst/>
          </a:prstGeom>
          <a:noFill/>
          <a:extLst/>
        </p:spPr>
      </p:pic>
      <p:sp>
        <p:nvSpPr>
          <p:cNvPr id="9" name="TextBox 8">
            <a:extLst>
              <a:ext uri="{FF2B5EF4-FFF2-40B4-BE49-F238E27FC236}">
                <a16:creationId xmlns="" xmlns:a16="http://schemas.microsoft.com/office/drawing/2014/main" id="{C0507137-DDAB-B1B0-6432-2F1C700FA853}"/>
              </a:ext>
            </a:extLst>
          </p:cNvPr>
          <p:cNvSpPr txBox="1"/>
          <p:nvPr/>
        </p:nvSpPr>
        <p:spPr>
          <a:xfrm>
            <a:off x="756536" y="3596477"/>
            <a:ext cx="15204523" cy="1764585"/>
          </a:xfrm>
          <a:prstGeom prst="rect">
            <a:avLst/>
          </a:prstGeom>
          <a:noFill/>
        </p:spPr>
        <p:txBody>
          <a:bodyPr wrap="square" lIns="121840" tIns="60921" rIns="121840" bIns="60921" rtlCol="0">
            <a:spAutoFit/>
          </a:bodyPr>
          <a:lstStyle/>
          <a:p>
            <a:pPr algn="ctr"/>
            <a:r>
              <a:rPr lang="en-US" sz="5300" b="1" dirty="0">
                <a:solidFill>
                  <a:srgbClr val="FF0000"/>
                </a:solidFill>
                <a:latin typeface="UTM Avo" panose="02040603050506020204" pitchFamily="18" charset="0"/>
              </a:rPr>
              <a:t>KÍNH </a:t>
            </a:r>
            <a:r>
              <a:rPr lang="en-US" sz="5300" b="1">
                <a:solidFill>
                  <a:srgbClr val="FF0000"/>
                </a:solidFill>
                <a:latin typeface="UTM Avo" panose="02040603050506020204" pitchFamily="18" charset="0"/>
              </a:rPr>
              <a:t>CHÀO </a:t>
            </a:r>
            <a:r>
              <a:rPr lang="en-US" sz="5300" b="1" smtClean="0">
                <a:solidFill>
                  <a:srgbClr val="FF0000"/>
                </a:solidFill>
                <a:latin typeface="UTM Avo" panose="02040603050506020204" pitchFamily="18" charset="0"/>
              </a:rPr>
              <a:t>QUÝ </a:t>
            </a:r>
            <a:r>
              <a:rPr lang="en-US" sz="5300" b="1" dirty="0">
                <a:solidFill>
                  <a:srgbClr val="FF0000"/>
                </a:solidFill>
                <a:latin typeface="UTM Avo" panose="02040603050506020204" pitchFamily="18" charset="0"/>
              </a:rPr>
              <a:t>THẦY CÔ</a:t>
            </a:r>
          </a:p>
          <a:p>
            <a:pPr algn="ctr"/>
            <a:r>
              <a:rPr lang="en-US" sz="5300" b="1" dirty="0">
                <a:solidFill>
                  <a:srgbClr val="FF0000"/>
                </a:solidFill>
                <a:latin typeface="UTM Avo" panose="02040603050506020204" pitchFamily="18" charset="0"/>
              </a:rPr>
              <a:t>VÀ CÁC EM HỌC SINH THÂN MẾN</a:t>
            </a:r>
            <a:endParaRPr lang="en-US" sz="5300" b="1" dirty="0">
              <a:solidFill>
                <a:srgbClr val="FF0000"/>
              </a:solidFill>
            </a:endParaRPr>
          </a:p>
        </p:txBody>
      </p:sp>
    </p:spTree>
    <p:extLst>
      <p:ext uri="{BB962C8B-B14F-4D97-AF65-F5344CB8AC3E}">
        <p14:creationId xmlns:p14="http://schemas.microsoft.com/office/powerpoint/2010/main" val="42078524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xmlns="" id="{56824EBD-5051-4E59-994E-9B03EB4C1758}"/>
              </a:ext>
            </a:extLst>
          </p:cNvPr>
          <p:cNvPicPr>
            <a:picLocks noChangeAspect="1"/>
          </p:cNvPicPr>
          <p:nvPr/>
        </p:nvPicPr>
        <p:blipFill>
          <a:blip r:embed="rId3"/>
          <a:stretch>
            <a:fillRect/>
          </a:stretch>
        </p:blipFill>
        <p:spPr>
          <a:xfrm>
            <a:off x="1547043" y="280319"/>
            <a:ext cx="13697978" cy="2568671"/>
          </a:xfrm>
          <a:prstGeom prst="rect">
            <a:avLst/>
          </a:prstGeom>
        </p:spPr>
      </p:pic>
      <p:sp>
        <p:nvSpPr>
          <p:cNvPr id="16" name="Rectangle: Rounded Corners 15">
            <a:extLst>
              <a:ext uri="{FF2B5EF4-FFF2-40B4-BE49-F238E27FC236}">
                <a16:creationId xmlns:a16="http://schemas.microsoft.com/office/drawing/2014/main" xmlns="" id="{6B1E3382-53DE-49C4-BC6E-B860DB10E7B1}"/>
              </a:ext>
            </a:extLst>
          </p:cNvPr>
          <p:cNvSpPr/>
          <p:nvPr/>
        </p:nvSpPr>
        <p:spPr>
          <a:xfrm>
            <a:off x="366210" y="2848973"/>
            <a:ext cx="9508285" cy="542804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40" tIns="60921" rIns="121840" bIns="60921" rtlCol="0" anchor="ctr"/>
          <a:lstStyle/>
          <a:p>
            <a:pPr algn="ctr" defTabSz="1218375"/>
            <a:r>
              <a:rPr lang="vi-VN" sz="3700" b="1" u="sng" dirty="0">
                <a:solidFill>
                  <a:srgbClr val="002060"/>
                </a:solidFill>
              </a:rPr>
              <a:t>Cách chơi:</a:t>
            </a:r>
          </a:p>
          <a:p>
            <a:pPr marL="609188" indent="-609188" algn="just" defTabSz="1218375">
              <a:buFont typeface="Arial" panose="020B0604020202020204" pitchFamily="34" charset="0"/>
              <a:buChar char="•"/>
            </a:pPr>
            <a:r>
              <a:rPr lang="vi-VN" sz="37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609188" indent="-609188" algn="just" defTabSz="1218375">
              <a:buFont typeface="Arial" panose="020B0604020202020204" pitchFamily="34" charset="0"/>
              <a:buChar char="•"/>
            </a:pPr>
            <a:r>
              <a:rPr lang="vi-VN" sz="3700" b="1" dirty="0">
                <a:solidFill>
                  <a:srgbClr val="002060"/>
                </a:solidFill>
              </a:rPr>
              <a:t>Với mỗi câu hỏi các em chọn Đ, S; thời gian cho mỗi câu hỏi là 7 giây. </a:t>
            </a:r>
            <a:endParaRPr lang="en-US" sz="37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xmlns="" id="{382AB676-70DF-422C-95DF-062217ED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1333" y="2384216"/>
            <a:ext cx="8511333" cy="8500541"/>
          </a:xfrm>
          <a:prstGeom prst="rect">
            <a:avLst/>
          </a:prstGeom>
        </p:spPr>
      </p:pic>
    </p:spTree>
    <p:extLst>
      <p:ext uri="{BB962C8B-B14F-4D97-AF65-F5344CB8AC3E}">
        <p14:creationId xmlns:p14="http://schemas.microsoft.com/office/powerpoint/2010/main" val="22658939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3198121" y="7205133"/>
            <a:ext cx="614613" cy="516467"/>
          </a:xfrm>
          <a:prstGeom prst="rect">
            <a:avLst/>
          </a:prstGeom>
        </p:spPr>
        <p:txBody>
          <a:bodyPr wrap="none" lIns="121840" tIns="60921" rIns="121840" bIns="60921" fromWordArt="1">
            <a:prstTxWarp prst="textInflate">
              <a:avLst>
                <a:gd name="adj" fmla="val 13634"/>
              </a:avLst>
            </a:prstTxWarp>
          </a:bodyPr>
          <a:lstStyle/>
          <a:p>
            <a:pPr algn="ctr" defTabSz="1218375" eaLnBrk="0" fontAlgn="base" hangingPunct="0">
              <a:spcBef>
                <a:spcPct val="0"/>
              </a:spcBef>
              <a:spcAft>
                <a:spcPct val="0"/>
              </a:spcAft>
              <a:defRPr/>
            </a:pPr>
            <a:endParaRPr lang="en-US" sz="4800" b="1" kern="10" dirty="0">
              <a:ln w="9525">
                <a:solidFill>
                  <a:srgbClr val="FFFF00"/>
                </a:solidFill>
                <a:round/>
                <a:headEnd/>
                <a:tailEnd/>
              </a:ln>
              <a:solidFill>
                <a:srgbClr val="FFFF00"/>
              </a:solidFill>
              <a:latin typeface=".VnTimeH"/>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2945013" y="7620000"/>
            <a:ext cx="129704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12504188" y="5689600"/>
            <a:ext cx="2339767" cy="23368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8375" fontAlgn="base">
                <a:spcBef>
                  <a:spcPct val="50000"/>
                </a:spcBef>
                <a:spcAft>
                  <a:spcPct val="0"/>
                </a:spcAft>
                <a:defRPr/>
              </a:pPr>
              <a:endParaRPr lang="en-US" altLang="en-US" sz="8000" b="1">
                <a:solidFill>
                  <a:srgbClr val="FF0066"/>
                </a:solidFill>
                <a:latin typeface=".VnHelvetInsH" pitchFamily="34" charset="0"/>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err="1">
                  <a:ln w="9525">
                    <a:solidFill>
                      <a:srgbClr val="000000"/>
                    </a:solidFill>
                    <a:round/>
                    <a:headEnd/>
                    <a:tailEnd/>
                  </a:ln>
                  <a:solidFill>
                    <a:srgbClr val="000000"/>
                  </a:solidFill>
                  <a:latin typeface="Times New Roman"/>
                  <a:cs typeface="Times New Roman"/>
                </a:rPr>
                <a:t>Hết</a:t>
              </a:r>
              <a:r>
                <a:rPr lang="en-US" sz="4800" b="1" kern="10" dirty="0">
                  <a:ln w="9525">
                    <a:solidFill>
                      <a:srgbClr val="000000"/>
                    </a:solidFill>
                    <a:round/>
                    <a:headEnd/>
                    <a:tailEnd/>
                  </a:ln>
                  <a:solidFill>
                    <a:srgbClr val="000000"/>
                  </a:solidFill>
                  <a:latin typeface="Times New Roman"/>
                  <a:cs typeface="Times New Roman"/>
                </a:rPr>
                <a:t> </a:t>
              </a:r>
              <a:r>
                <a:rPr lang="en-US" sz="4800" b="1" kern="10" dirty="0" err="1">
                  <a:ln w="9525">
                    <a:solidFill>
                      <a:srgbClr val="000000"/>
                    </a:solidFill>
                    <a:round/>
                    <a:headEnd/>
                    <a:tailEnd/>
                  </a:ln>
                  <a:solidFill>
                    <a:srgbClr val="000000"/>
                  </a:solidFill>
                  <a:latin typeface="Times New Roman"/>
                  <a:cs typeface="Times New Roman"/>
                </a:rPr>
                <a:t>giờ</a:t>
              </a:r>
              <a:endParaRPr lang="en-US" sz="4800" b="1" kern="10" dirty="0">
                <a:ln w="9525">
                  <a:solidFill>
                    <a:srgbClr val="000000"/>
                  </a:solidFill>
                  <a:round/>
                  <a:headEnd/>
                  <a:tailEnd/>
                </a:ln>
                <a:solidFill>
                  <a:srgbClr val="000000"/>
                </a:solidFill>
                <a:latin typeface="Times New Roman"/>
                <a:cs typeface="Times New Roman"/>
              </a:endParaRPr>
            </a:p>
          </p:txBody>
        </p:sp>
      </p:grpSp>
      <p:sp>
        <p:nvSpPr>
          <p:cNvPr id="6180" name="WordArt 36"/>
          <p:cNvSpPr>
            <a:spLocks noChangeArrowheads="1" noChangeShapeType="1" noTextEdit="1"/>
          </p:cNvSpPr>
          <p:nvPr/>
        </p:nvSpPr>
        <p:spPr bwMode="auto">
          <a:xfrm>
            <a:off x="12658901" y="45021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12658901" y="45021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12665260" y="44640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12658901" y="45021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12722482" y="45021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12677975" y="45021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12658901" y="45021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12703407" y="4425951"/>
            <a:ext cx="890129" cy="990600"/>
          </a:xfrm>
          <a:prstGeom prst="rect">
            <a:avLst/>
          </a:prstGeom>
        </p:spPr>
        <p:txBody>
          <a:bodyPr wrap="none" lIns="121840" tIns="60921" rIns="121840" bIns="60921" fromWordArt="1">
            <a:prstTxWarp prst="textPlain">
              <a:avLst>
                <a:gd name="adj" fmla="val 50000"/>
              </a:avLst>
            </a:prstTxWarp>
          </a:bodyPr>
          <a:lstStyle/>
          <a:p>
            <a:pPr algn="ctr" defTabSz="1218375"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885002" y="8255000"/>
            <a:ext cx="1881986"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4476076" y="947575"/>
            <a:ext cx="3241296" cy="340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40" tIns="60921" rIns="121840" bIns="6092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1218375" eaLnBrk="0" fontAlgn="base" hangingPunct="0">
              <a:spcBef>
                <a:spcPct val="0"/>
              </a:spcBef>
              <a:spcAft>
                <a:spcPct val="0"/>
              </a:spcAft>
              <a:defRPr/>
            </a:pPr>
            <a:r>
              <a:rPr lang="en-US" altLang="vi-VN" sz="5300" b="1" dirty="0">
                <a:solidFill>
                  <a:srgbClr val="000000"/>
                </a:solidFill>
                <a:latin typeface="Times New Roman" pitchFamily="18" charset="0"/>
                <a:cs typeface="Arial" charset="0"/>
              </a:rPr>
              <a:t>   </a:t>
            </a:r>
          </a:p>
          <a:p>
            <a:pPr defTabSz="1218375" eaLnBrk="0" fontAlgn="base" hangingPunct="0">
              <a:spcBef>
                <a:spcPct val="0"/>
              </a:spcBef>
              <a:spcAft>
                <a:spcPct val="0"/>
              </a:spcAft>
              <a:defRPr/>
            </a:pPr>
            <a:r>
              <a:rPr lang="en-US" altLang="vi-VN" sz="5300" b="1">
                <a:solidFill>
                  <a:srgbClr val="000000"/>
                </a:solidFill>
                <a:latin typeface="Times New Roman" pitchFamily="18" charset="0"/>
                <a:cs typeface="Arial" charset="0"/>
              </a:rPr>
              <a:t>       </a:t>
            </a:r>
            <a:r>
              <a:rPr lang="en-US" altLang="vi-VN" sz="5300" b="1" smtClean="0">
                <a:solidFill>
                  <a:srgbClr val="FF0000"/>
                </a:solidFill>
                <a:latin typeface="Times New Roman" pitchFamily="18" charset="0"/>
                <a:cs typeface="Arial" charset="0"/>
              </a:rPr>
              <a:t>33558</a:t>
            </a:r>
            <a:endParaRPr lang="en-US" altLang="vi-VN" sz="5300" b="1" dirty="0">
              <a:solidFill>
                <a:srgbClr val="FF0000"/>
              </a:solidFill>
              <a:latin typeface="Times New Roman" pitchFamily="18" charset="0"/>
              <a:cs typeface="Arial" charset="0"/>
            </a:endParaRPr>
          </a:p>
          <a:p>
            <a:pPr defTabSz="1218375" eaLnBrk="0" fontAlgn="base" hangingPunct="0">
              <a:spcBef>
                <a:spcPct val="0"/>
              </a:spcBef>
              <a:spcAft>
                <a:spcPct val="0"/>
              </a:spcAft>
              <a:defRPr/>
            </a:pPr>
            <a:r>
              <a:rPr lang="en-US" altLang="vi-VN" sz="5300" b="1">
                <a:solidFill>
                  <a:srgbClr val="FF0000"/>
                </a:solidFill>
                <a:latin typeface="Times New Roman" pitchFamily="18" charset="0"/>
                <a:cs typeface="Arial" charset="0"/>
              </a:rPr>
              <a:t>       </a:t>
            </a:r>
            <a:r>
              <a:rPr lang="en-US" altLang="vi-VN" sz="5300" b="1" smtClean="0">
                <a:solidFill>
                  <a:srgbClr val="FF0000"/>
                </a:solidFill>
                <a:latin typeface="Times New Roman" pitchFamily="18" charset="0"/>
                <a:cs typeface="Arial" charset="0"/>
              </a:rPr>
              <a:t>  4627</a:t>
            </a:r>
            <a:endParaRPr lang="en-US" altLang="vi-VN" sz="5300" b="1" dirty="0">
              <a:solidFill>
                <a:srgbClr val="FF0000"/>
              </a:solidFill>
              <a:latin typeface="Times New Roman" pitchFamily="18" charset="0"/>
              <a:cs typeface="Arial" charset="0"/>
            </a:endParaRPr>
          </a:p>
          <a:p>
            <a:pPr defTabSz="1218375" eaLnBrk="0" fontAlgn="base" hangingPunct="0">
              <a:spcBef>
                <a:spcPct val="0"/>
              </a:spcBef>
              <a:spcAft>
                <a:spcPct val="0"/>
              </a:spcAft>
              <a:defRPr/>
            </a:pPr>
            <a:r>
              <a:rPr lang="en-US" altLang="vi-VN" sz="5300" b="1">
                <a:solidFill>
                  <a:srgbClr val="FF0000"/>
                </a:solidFill>
                <a:latin typeface="Times New Roman" pitchFamily="18" charset="0"/>
                <a:cs typeface="Arial" charset="0"/>
              </a:rPr>
              <a:t>       </a:t>
            </a:r>
            <a:r>
              <a:rPr lang="en-US" altLang="vi-VN" sz="5300" b="1" smtClean="0">
                <a:solidFill>
                  <a:srgbClr val="FF0000"/>
                </a:solidFill>
                <a:latin typeface="Times New Roman" pitchFamily="18" charset="0"/>
                <a:cs typeface="Arial" charset="0"/>
              </a:rPr>
              <a:t>38185</a:t>
            </a:r>
            <a:endParaRPr lang="en-US" altLang="vi-VN" sz="5300" b="1" dirty="0">
              <a:solidFill>
                <a:srgbClr val="FF0000"/>
              </a:solidFill>
              <a:latin typeface="Times New Roman" pitchFamily="18" charset="0"/>
              <a:cs typeface="Arial" charset="0"/>
            </a:endParaRPr>
          </a:p>
        </p:txBody>
      </p:sp>
      <p:sp>
        <p:nvSpPr>
          <p:cNvPr id="42" name="TextBox 41"/>
          <p:cNvSpPr txBox="1"/>
          <p:nvPr/>
        </p:nvSpPr>
        <p:spPr>
          <a:xfrm>
            <a:off x="4955657" y="1959428"/>
            <a:ext cx="494112" cy="943848"/>
          </a:xfrm>
          <a:prstGeom prst="rect">
            <a:avLst/>
          </a:prstGeom>
          <a:noFill/>
        </p:spPr>
        <p:txBody>
          <a:bodyPr wrap="square" lIns="121840" tIns="60921" rIns="121840" bIns="60921" rtlCol="0">
            <a:spAutoFit/>
          </a:bodyPr>
          <a:lstStyle/>
          <a:p>
            <a:pPr defTabSz="1218375">
              <a:defRPr/>
            </a:pPr>
            <a:r>
              <a:rPr lang="en-US" sz="5300" b="1" kern="0" dirty="0">
                <a:solidFill>
                  <a:srgbClr val="FF0000"/>
                </a:solidFill>
              </a:rPr>
              <a:t>+</a:t>
            </a:r>
          </a:p>
        </p:txBody>
      </p:sp>
      <p:cxnSp>
        <p:nvCxnSpPr>
          <p:cNvPr id="43" name="Straight Connector 42"/>
          <p:cNvCxnSpPr>
            <a:cxnSpLocks/>
          </p:cNvCxnSpPr>
          <p:nvPr/>
        </p:nvCxnSpPr>
        <p:spPr>
          <a:xfrm>
            <a:off x="5910953" y="3385945"/>
            <a:ext cx="1585903"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8196969" y="2012351"/>
            <a:ext cx="7413575" cy="943848"/>
          </a:xfrm>
          <a:prstGeom prst="rect">
            <a:avLst/>
          </a:prstGeom>
          <a:noFill/>
        </p:spPr>
        <p:txBody>
          <a:bodyPr wrap="square" lIns="121840" tIns="60921" rIns="121840" bIns="60921" rtlCol="0">
            <a:spAutoFit/>
          </a:bodyPr>
          <a:lstStyle/>
          <a:p>
            <a:pPr defTabSz="1218375">
              <a:defRPr/>
            </a:pPr>
            <a:r>
              <a:rPr lang="en-US" sz="5300" kern="0" dirty="0" err="1">
                <a:solidFill>
                  <a:srgbClr val="000000"/>
                </a:solidFill>
                <a:latin typeface="Times New Roman" pitchFamily="18" charset="0"/>
                <a:cs typeface="Times New Roman" pitchFamily="18" charset="0"/>
              </a:rPr>
              <a:t>Đúng</a:t>
            </a:r>
            <a:r>
              <a:rPr lang="en-US" sz="5300" kern="0" dirty="0">
                <a:solidFill>
                  <a:srgbClr val="000000"/>
                </a:solidFill>
                <a:latin typeface="Times New Roman" pitchFamily="18" charset="0"/>
                <a:cs typeface="Times New Roman" pitchFamily="18" charset="0"/>
              </a:rPr>
              <a:t> </a:t>
            </a:r>
            <a:r>
              <a:rPr lang="en-US" sz="5300" kern="0" dirty="0" err="1">
                <a:solidFill>
                  <a:srgbClr val="000000"/>
                </a:solidFill>
                <a:latin typeface="Times New Roman" pitchFamily="18" charset="0"/>
                <a:cs typeface="Times New Roman" pitchFamily="18" charset="0"/>
              </a:rPr>
              <a:t>ghi</a:t>
            </a:r>
            <a:r>
              <a:rPr lang="en-US" sz="5300" kern="0" dirty="0">
                <a:solidFill>
                  <a:srgbClr val="000000"/>
                </a:solidFill>
                <a:latin typeface="Times New Roman" pitchFamily="18" charset="0"/>
                <a:cs typeface="Times New Roman" pitchFamily="18" charset="0"/>
              </a:rPr>
              <a:t> Đ, </a:t>
            </a:r>
            <a:r>
              <a:rPr lang="en-US" sz="5300" kern="0" dirty="0" err="1">
                <a:solidFill>
                  <a:srgbClr val="000000"/>
                </a:solidFill>
                <a:latin typeface="Times New Roman" pitchFamily="18" charset="0"/>
                <a:cs typeface="Times New Roman" pitchFamily="18" charset="0"/>
              </a:rPr>
              <a:t>sai</a:t>
            </a:r>
            <a:r>
              <a:rPr lang="en-US" sz="5300" kern="0" dirty="0">
                <a:solidFill>
                  <a:srgbClr val="000000"/>
                </a:solidFill>
                <a:latin typeface="Times New Roman" pitchFamily="18" charset="0"/>
                <a:cs typeface="Times New Roman" pitchFamily="18" charset="0"/>
              </a:rPr>
              <a:t> </a:t>
            </a:r>
            <a:r>
              <a:rPr lang="en-US" sz="5300" kern="0" dirty="0" err="1">
                <a:solidFill>
                  <a:srgbClr val="000000"/>
                </a:solidFill>
                <a:latin typeface="Times New Roman" pitchFamily="18" charset="0"/>
                <a:cs typeface="Times New Roman" pitchFamily="18" charset="0"/>
              </a:rPr>
              <a:t>ghi</a:t>
            </a:r>
            <a:r>
              <a:rPr lang="en-US" sz="5300" kern="0" dirty="0">
                <a:solidFill>
                  <a:srgbClr val="000000"/>
                </a:solidFill>
                <a:latin typeface="Times New Roman" pitchFamily="18" charset="0"/>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520673" y="2253478"/>
            <a:ext cx="1729393" cy="1615017"/>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4276647" y="4633384"/>
            <a:ext cx="813832" cy="649816"/>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4272617" y="5750984"/>
            <a:ext cx="813832" cy="649816"/>
          </a:xfrm>
          <a:prstGeom prst="rect">
            <a:avLst/>
          </a:prstGeom>
          <a:noFill/>
        </p:spPr>
      </p:pic>
      <p:sp>
        <p:nvSpPr>
          <p:cNvPr id="49" name="Text Box 16"/>
          <p:cNvSpPr txBox="1">
            <a:spLocks noChangeArrowheads="1"/>
          </p:cNvSpPr>
          <p:nvPr/>
        </p:nvSpPr>
        <p:spPr bwMode="auto">
          <a:xfrm>
            <a:off x="5391636" y="4446623"/>
            <a:ext cx="7629674" cy="1107996"/>
          </a:xfrm>
          <a:prstGeom prst="rect">
            <a:avLst/>
          </a:prstGeom>
          <a:noFill/>
          <a:ln w="9525">
            <a:noFill/>
            <a:miter lim="800000"/>
            <a:headEnd/>
            <a:tailEnd/>
          </a:ln>
          <a:effectLst/>
        </p:spPr>
        <p:txBody>
          <a:bodyPr lIns="121840" tIns="60921" rIns="121840" bIns="60921">
            <a:spAutoFit/>
          </a:bodyPr>
          <a:lstStyle/>
          <a:p>
            <a:pPr defTabSz="1218375" fontAlgn="base">
              <a:lnSpc>
                <a:spcPct val="120000"/>
              </a:lnSpc>
              <a:spcBef>
                <a:spcPct val="0"/>
              </a:spcBef>
              <a:spcAft>
                <a:spcPct val="20000"/>
              </a:spcAft>
              <a:defRPr/>
            </a:pPr>
            <a:r>
              <a:rPr lang="en-US" sz="5300" b="1" kern="0" dirty="0">
                <a:solidFill>
                  <a:srgbClr val="008000"/>
                </a:solidFill>
                <a:latin typeface="Times New Roman" pitchFamily="18" charset="0"/>
                <a:cs typeface="Times New Roman" pitchFamily="18" charset="0"/>
              </a:rPr>
              <a:t>a. S</a:t>
            </a:r>
          </a:p>
        </p:txBody>
      </p:sp>
      <p:sp>
        <p:nvSpPr>
          <p:cNvPr id="50" name="Text Box 17"/>
          <p:cNvSpPr txBox="1">
            <a:spLocks noChangeArrowheads="1"/>
          </p:cNvSpPr>
          <p:nvPr/>
        </p:nvSpPr>
        <p:spPr bwMode="auto">
          <a:xfrm>
            <a:off x="5391636" y="5609167"/>
            <a:ext cx="7629674" cy="1107996"/>
          </a:xfrm>
          <a:prstGeom prst="rect">
            <a:avLst/>
          </a:prstGeom>
          <a:noFill/>
          <a:ln w="9525">
            <a:noFill/>
            <a:miter lim="800000"/>
            <a:headEnd/>
            <a:tailEnd/>
          </a:ln>
          <a:effectLst/>
        </p:spPr>
        <p:txBody>
          <a:bodyPr lIns="121840" tIns="60921" rIns="121840" bIns="60921">
            <a:spAutoFit/>
          </a:bodyPr>
          <a:lstStyle/>
          <a:p>
            <a:pPr defTabSz="1218375" fontAlgn="base">
              <a:lnSpc>
                <a:spcPct val="120000"/>
              </a:lnSpc>
              <a:spcBef>
                <a:spcPct val="0"/>
              </a:spcBef>
              <a:spcAft>
                <a:spcPct val="20000"/>
              </a:spcAft>
              <a:defRPr/>
            </a:pPr>
            <a:r>
              <a:rPr lang="en-US" sz="5300" b="1" kern="0" dirty="0">
                <a:solidFill>
                  <a:srgbClr val="008000"/>
                </a:solidFill>
                <a:latin typeface="Times New Roman" pitchFamily="18" charset="0"/>
                <a:cs typeface="Times New Roman" pitchFamily="18" charset="0"/>
              </a:rPr>
              <a:t>b. Đ</a:t>
            </a:r>
          </a:p>
        </p:txBody>
      </p:sp>
    </p:spTree>
    <p:custDataLst>
      <p:tags r:id="rId1"/>
    </p:custDataLst>
    <p:extLst>
      <p:ext uri="{BB962C8B-B14F-4D97-AF65-F5344CB8AC3E}">
        <p14:creationId xmlns:p14="http://schemas.microsoft.com/office/powerpoint/2010/main" val="3722504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691592" y="6597653"/>
            <a:ext cx="614613" cy="516467"/>
          </a:xfrm>
          <a:prstGeom prst="rect">
            <a:avLst/>
          </a:prstGeom>
        </p:spPr>
        <p:txBody>
          <a:bodyPr wrap="none" lIns="121872" tIns="60937" rIns="121872" bIns="60937" fromWordArt="1">
            <a:prstTxWarp prst="textInflate">
              <a:avLst>
                <a:gd name="adj" fmla="val 13634"/>
              </a:avLst>
            </a:prstTxWarp>
          </a:bodyPr>
          <a:lstStyle/>
          <a:p>
            <a:pPr algn="ctr" defTabSz="1218702" eaLnBrk="0" fontAlgn="base" hangingPunct="0">
              <a:spcBef>
                <a:spcPct val="0"/>
              </a:spcBef>
              <a:spcAft>
                <a:spcPct val="0"/>
              </a:spcAft>
              <a:defRPr/>
            </a:pPr>
            <a:endParaRPr lang="en-US" sz="4800" b="1" kern="10" dirty="0">
              <a:ln w="9525">
                <a:solidFill>
                  <a:srgbClr val="FFFF00"/>
                </a:solidFill>
                <a:round/>
                <a:headEnd/>
                <a:tailEnd/>
              </a:ln>
              <a:solidFill>
                <a:srgbClr val="FFFF00"/>
              </a:solidFill>
              <a:latin typeface=".VnTimeH"/>
            </a:endParaRPr>
          </a:p>
        </p:txBody>
      </p:sp>
      <p:sp>
        <p:nvSpPr>
          <p:cNvPr id="8224" name="WordArt 32"/>
          <p:cNvSpPr>
            <a:spLocks noChangeArrowheads="1" noChangeShapeType="1" noTextEdit="1"/>
          </p:cNvSpPr>
          <p:nvPr/>
        </p:nvSpPr>
        <p:spPr bwMode="auto">
          <a:xfrm>
            <a:off x="12525381"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12525381"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12531740" y="58928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12525381"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12588962"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12544456"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12525381"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12525381" y="5930900"/>
            <a:ext cx="890129" cy="990600"/>
          </a:xfrm>
          <a:prstGeom prst="rect">
            <a:avLst/>
          </a:prstGeom>
        </p:spPr>
        <p:txBody>
          <a:bodyPr wrap="none" lIns="121872" tIns="60937" rIns="121872" bIns="60937"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grpSp>
        <p:nvGrpSpPr>
          <p:cNvPr id="21" name="Group 48"/>
          <p:cNvGrpSpPr>
            <a:grpSpLocks/>
          </p:cNvGrpSpPr>
          <p:nvPr/>
        </p:nvGrpSpPr>
        <p:grpSpPr bwMode="auto">
          <a:xfrm>
            <a:off x="13334976" y="4351867"/>
            <a:ext cx="2339767" cy="23368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8702" fontAlgn="base">
                <a:spcBef>
                  <a:spcPct val="50000"/>
                </a:spcBef>
                <a:spcAft>
                  <a:spcPct val="0"/>
                </a:spcAft>
                <a:defRPr/>
              </a:pPr>
              <a:endParaRPr lang="en-US" altLang="en-US" sz="8000" b="1">
                <a:solidFill>
                  <a:srgbClr val="FF0066"/>
                </a:solidFill>
                <a:latin typeface=".VnHelvetInsH" pitchFamily="34" charset="0"/>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1218702" eaLnBrk="0" fontAlgn="base" hangingPunct="0">
                <a:spcBef>
                  <a:spcPct val="0"/>
                </a:spcBef>
                <a:spcAft>
                  <a:spcPct val="0"/>
                </a:spcAft>
                <a:defRPr/>
              </a:pPr>
              <a:r>
                <a:rPr lang="en-US" sz="4800" b="1" kern="10">
                  <a:ln w="9525">
                    <a:solidFill>
                      <a:srgbClr val="000000"/>
                    </a:solidFill>
                    <a:round/>
                    <a:headEnd/>
                    <a:tailEnd/>
                  </a:ln>
                  <a:solidFill>
                    <a:srgbClr val="000000"/>
                  </a:solidFill>
                  <a:latin typeface="Times New Roman"/>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3631684" y="8426452"/>
            <a:ext cx="610374"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3306192" y="739658"/>
            <a:ext cx="7174195" cy="861775"/>
          </a:xfrm>
          <a:prstGeom prst="rect">
            <a:avLst/>
          </a:prstGeom>
          <a:noFill/>
          <a:ln w="9525">
            <a:noFill/>
            <a:miter lim="800000"/>
            <a:headEnd/>
            <a:tailEnd/>
          </a:ln>
          <a:effectLst/>
        </p:spPr>
        <p:txBody>
          <a:bodyPr wrap="square" lIns="121872" tIns="60937" rIns="121872" bIns="60937">
            <a:spAutoFit/>
          </a:bodyPr>
          <a:lstStyle/>
          <a:p>
            <a:pPr defTabSz="1218702">
              <a:defRPr/>
            </a:pPr>
            <a:r>
              <a:rPr lang="en-US" sz="4800" kern="0" dirty="0" err="1">
                <a:solidFill>
                  <a:srgbClr val="000000"/>
                </a:solidFill>
                <a:latin typeface="Times New Roman" pitchFamily="18" charset="0"/>
                <a:cs typeface="Times New Roman" pitchFamily="18" charset="0"/>
              </a:rPr>
              <a:t>Đúng</a:t>
            </a:r>
            <a:r>
              <a:rPr lang="en-US" sz="4800" kern="0" dirty="0">
                <a:solidFill>
                  <a:srgbClr val="000000"/>
                </a:solidFill>
                <a:latin typeface="Times New Roman" pitchFamily="18" charset="0"/>
                <a:cs typeface="Times New Roman" pitchFamily="18" charset="0"/>
              </a:rPr>
              <a:t> </a:t>
            </a:r>
            <a:r>
              <a:rPr lang="en-US" sz="4800" kern="0" dirty="0" err="1">
                <a:solidFill>
                  <a:srgbClr val="000000"/>
                </a:solidFill>
                <a:latin typeface="Times New Roman" pitchFamily="18" charset="0"/>
                <a:cs typeface="Times New Roman" pitchFamily="18" charset="0"/>
              </a:rPr>
              <a:t>ghi</a:t>
            </a:r>
            <a:r>
              <a:rPr lang="en-US" sz="4800" kern="0" dirty="0">
                <a:solidFill>
                  <a:srgbClr val="000000"/>
                </a:solidFill>
                <a:latin typeface="Times New Roman" pitchFamily="18" charset="0"/>
                <a:cs typeface="Times New Roman" pitchFamily="18" charset="0"/>
              </a:rPr>
              <a:t> Đ, </a:t>
            </a:r>
            <a:r>
              <a:rPr lang="en-US" sz="4800" kern="0" dirty="0" err="1">
                <a:solidFill>
                  <a:srgbClr val="000000"/>
                </a:solidFill>
                <a:latin typeface="Times New Roman" pitchFamily="18" charset="0"/>
                <a:cs typeface="Times New Roman" pitchFamily="18" charset="0"/>
              </a:rPr>
              <a:t>sai</a:t>
            </a:r>
            <a:r>
              <a:rPr lang="en-US" sz="4800" kern="0" dirty="0">
                <a:solidFill>
                  <a:srgbClr val="000000"/>
                </a:solidFill>
                <a:latin typeface="Times New Roman" pitchFamily="18" charset="0"/>
                <a:cs typeface="Times New Roman" pitchFamily="18" charset="0"/>
              </a:rPr>
              <a:t> </a:t>
            </a:r>
            <a:r>
              <a:rPr lang="en-US" sz="4800" kern="0" dirty="0" err="1">
                <a:solidFill>
                  <a:srgbClr val="000000"/>
                </a:solidFill>
                <a:latin typeface="Times New Roman" pitchFamily="18" charset="0"/>
                <a:cs typeface="Times New Roman" pitchFamily="18" charset="0"/>
              </a:rPr>
              <a:t>ghi</a:t>
            </a:r>
            <a:r>
              <a:rPr lang="en-US" sz="4800" kern="0" dirty="0">
                <a:solidFill>
                  <a:srgbClr val="000000"/>
                </a:solidFill>
                <a:latin typeface="Times New Roman" pitchFamily="18" charset="0"/>
                <a:cs typeface="Times New Roman" pitchFamily="18" charset="0"/>
              </a:rPr>
              <a:t> S  </a:t>
            </a:r>
          </a:p>
        </p:txBody>
      </p:sp>
      <p:sp>
        <p:nvSpPr>
          <p:cNvPr id="40" name="TextBox 39"/>
          <p:cNvSpPr txBox="1"/>
          <p:nvPr/>
        </p:nvSpPr>
        <p:spPr>
          <a:xfrm>
            <a:off x="9319103" y="463973"/>
            <a:ext cx="4692371" cy="2569888"/>
          </a:xfrm>
          <a:prstGeom prst="rect">
            <a:avLst/>
          </a:prstGeom>
          <a:noFill/>
        </p:spPr>
        <p:txBody>
          <a:bodyPr wrap="square" lIns="121872" tIns="60937" rIns="121872" bIns="60937" rtlCol="0">
            <a:spAutoFit/>
          </a:bodyPr>
          <a:lstStyle/>
          <a:p>
            <a:pPr defTabSz="1218702" eaLnBrk="0" fontAlgn="base" hangingPunct="0">
              <a:spcBef>
                <a:spcPct val="0"/>
              </a:spcBef>
              <a:spcAft>
                <a:spcPct val="0"/>
              </a:spcAft>
              <a:defRPr/>
            </a:pPr>
            <a:r>
              <a:rPr lang="en-US" altLang="vi-VN" sz="5300" b="1" kern="0" smtClean="0">
                <a:solidFill>
                  <a:srgbClr val="FF0000"/>
                </a:solidFill>
                <a:latin typeface="Times New Roman" pitchFamily="18" charset="0"/>
                <a:cs typeface="Times New Roman" pitchFamily="18" charset="0"/>
              </a:rPr>
              <a:t>63325                       1451                       </a:t>
            </a:r>
            <a:endParaRPr lang="en-US" altLang="vi-VN" sz="5300" b="1" kern="0">
              <a:solidFill>
                <a:srgbClr val="FF0000"/>
              </a:solidFill>
              <a:latin typeface="Times New Roman" pitchFamily="18" charset="0"/>
              <a:cs typeface="Times New Roman" pitchFamily="18" charset="0"/>
            </a:endParaRPr>
          </a:p>
          <a:p>
            <a:pPr defTabSz="1218702" eaLnBrk="0" fontAlgn="base" hangingPunct="0">
              <a:spcBef>
                <a:spcPct val="0"/>
              </a:spcBef>
              <a:spcAft>
                <a:spcPct val="0"/>
              </a:spcAft>
              <a:defRPr/>
            </a:pPr>
            <a:r>
              <a:rPr lang="en-US" sz="5300" b="1" kern="0" smtClean="0">
                <a:solidFill>
                  <a:srgbClr val="FF0000"/>
                </a:solidFill>
                <a:latin typeface="Times New Roman" pitchFamily="18" charset="0"/>
                <a:cs typeface="Times New Roman" pitchFamily="18" charset="0"/>
              </a:rPr>
              <a:t>77835</a:t>
            </a:r>
            <a:endParaRPr lang="en-US" sz="5300" b="1" kern="0" dirty="0">
              <a:solidFill>
                <a:srgbClr val="FF0000"/>
              </a:solidFill>
              <a:latin typeface="Times New Roman" pitchFamily="18" charset="0"/>
              <a:cs typeface="Times New Roman" pitchFamily="18" charset="0"/>
            </a:endParaRPr>
          </a:p>
        </p:txBody>
      </p:sp>
      <p:sp>
        <p:nvSpPr>
          <p:cNvPr id="41" name="TextBox 40"/>
          <p:cNvSpPr txBox="1"/>
          <p:nvPr/>
        </p:nvSpPr>
        <p:spPr>
          <a:xfrm>
            <a:off x="9015247" y="963713"/>
            <a:ext cx="450515" cy="943848"/>
          </a:xfrm>
          <a:prstGeom prst="rect">
            <a:avLst/>
          </a:prstGeom>
          <a:noFill/>
        </p:spPr>
        <p:txBody>
          <a:bodyPr wrap="square" lIns="121872" tIns="60937" rIns="121872" bIns="60937" rtlCol="0">
            <a:spAutoFit/>
          </a:bodyPr>
          <a:lstStyle/>
          <a:p>
            <a:pPr defTabSz="1218702">
              <a:defRPr/>
            </a:pPr>
            <a:r>
              <a:rPr lang="en-US" sz="5300" b="1" kern="0" dirty="0">
                <a:solidFill>
                  <a:srgbClr val="FF0000"/>
                </a:solidFill>
              </a:rPr>
              <a:t>+</a:t>
            </a:r>
          </a:p>
        </p:txBody>
      </p:sp>
      <p:cxnSp>
        <p:nvCxnSpPr>
          <p:cNvPr id="42" name="Straight Connector 41"/>
          <p:cNvCxnSpPr>
            <a:cxnSpLocks/>
          </p:cNvCxnSpPr>
          <p:nvPr/>
        </p:nvCxnSpPr>
        <p:spPr>
          <a:xfrm>
            <a:off x="9465762" y="2112991"/>
            <a:ext cx="1358202"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4233125" y="4026959"/>
            <a:ext cx="813832" cy="649816"/>
          </a:xfrm>
          <a:prstGeom prst="rect">
            <a:avLst/>
          </a:prstGeom>
          <a:noFill/>
        </p:spPr>
      </p:pic>
      <p:sp>
        <p:nvSpPr>
          <p:cNvPr id="44" name="Text Box 9"/>
          <p:cNvSpPr txBox="1">
            <a:spLocks noChangeArrowheads="1"/>
          </p:cNvSpPr>
          <p:nvPr/>
        </p:nvSpPr>
        <p:spPr bwMode="auto">
          <a:xfrm>
            <a:off x="5105985" y="3823649"/>
            <a:ext cx="7629674" cy="1101939"/>
          </a:xfrm>
          <a:prstGeom prst="rect">
            <a:avLst/>
          </a:prstGeom>
          <a:noFill/>
          <a:ln w="9525">
            <a:noFill/>
            <a:miter lim="800000"/>
            <a:headEnd/>
            <a:tailEnd/>
          </a:ln>
          <a:effectLst/>
        </p:spPr>
        <p:txBody>
          <a:bodyPr lIns="121872" tIns="60937" rIns="121872" bIns="60937">
            <a:spAutoFit/>
          </a:bodyPr>
          <a:lstStyle/>
          <a:p>
            <a:pPr defTabSz="1218702" fontAlgn="base">
              <a:lnSpc>
                <a:spcPct val="120000"/>
              </a:lnSpc>
              <a:spcBef>
                <a:spcPct val="0"/>
              </a:spcBef>
              <a:spcAft>
                <a:spcPct val="20000"/>
              </a:spcAft>
              <a:defRPr/>
            </a:pPr>
            <a:r>
              <a:rPr lang="en-US" sz="5300" b="1" kern="0" dirty="0">
                <a:solidFill>
                  <a:srgbClr val="008000"/>
                </a:solidFill>
                <a:latin typeface="Times New Roman" pitchFamily="18" charset="0"/>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4211066" y="5242880"/>
            <a:ext cx="895215" cy="714797"/>
          </a:xfrm>
          <a:prstGeom prst="rect">
            <a:avLst/>
          </a:prstGeom>
          <a:noFill/>
        </p:spPr>
      </p:pic>
      <p:sp>
        <p:nvSpPr>
          <p:cNvPr id="46" name="Text Box 10"/>
          <p:cNvSpPr txBox="1">
            <a:spLocks noChangeArrowheads="1"/>
          </p:cNvSpPr>
          <p:nvPr/>
        </p:nvSpPr>
        <p:spPr bwMode="auto">
          <a:xfrm>
            <a:off x="5202115" y="5124525"/>
            <a:ext cx="7629674" cy="1101939"/>
          </a:xfrm>
          <a:prstGeom prst="rect">
            <a:avLst/>
          </a:prstGeom>
          <a:noFill/>
          <a:ln w="9525">
            <a:noFill/>
            <a:miter lim="800000"/>
            <a:headEnd/>
            <a:tailEnd/>
          </a:ln>
          <a:effectLst/>
        </p:spPr>
        <p:txBody>
          <a:bodyPr lIns="121872" tIns="60937" rIns="121872" bIns="60937">
            <a:spAutoFit/>
          </a:bodyPr>
          <a:lstStyle/>
          <a:p>
            <a:pPr defTabSz="1218702" fontAlgn="base">
              <a:lnSpc>
                <a:spcPct val="120000"/>
              </a:lnSpc>
              <a:spcBef>
                <a:spcPct val="0"/>
              </a:spcBef>
              <a:spcAft>
                <a:spcPct val="20000"/>
              </a:spcAft>
              <a:defRPr/>
            </a:pPr>
            <a:r>
              <a:rPr lang="en-US" sz="5300" b="1" dirty="0">
                <a:solidFill>
                  <a:srgbClr val="008000"/>
                </a:solidFill>
                <a:latin typeface="Times New Roman" pitchFamily="18" charset="0"/>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790051" y="963726"/>
            <a:ext cx="1729393" cy="1615017"/>
          </a:xfrm>
          <a:prstGeom prst="rect">
            <a:avLst/>
          </a:prstGeom>
          <a:noFill/>
        </p:spPr>
      </p:pic>
    </p:spTree>
    <p:custDataLst>
      <p:tags r:id="rId1"/>
    </p:custDataLst>
    <p:extLst>
      <p:ext uri="{BB962C8B-B14F-4D97-AF65-F5344CB8AC3E}">
        <p14:creationId xmlns:p14="http://schemas.microsoft.com/office/powerpoint/2010/main" val="402480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691588" y="6597653"/>
            <a:ext cx="614613" cy="516467"/>
          </a:xfrm>
          <a:prstGeom prst="rect">
            <a:avLst/>
          </a:prstGeom>
        </p:spPr>
        <p:txBody>
          <a:bodyPr wrap="none" lIns="121920" tIns="60961" rIns="121920" bIns="60961" fromWordArt="1">
            <a:prstTxWarp prst="textInflate">
              <a:avLst>
                <a:gd name="adj" fmla="val 13634"/>
              </a:avLst>
            </a:prstTxWarp>
          </a:bodyPr>
          <a:lstStyle/>
          <a:p>
            <a:pPr algn="ctr" defTabSz="1219192" eaLnBrk="0" fontAlgn="base" hangingPunct="0">
              <a:spcBef>
                <a:spcPct val="0"/>
              </a:spcBef>
              <a:spcAft>
                <a:spcPct val="0"/>
              </a:spcAft>
              <a:defRPr/>
            </a:pPr>
            <a:endParaRPr lang="en-US" sz="4800" b="1" kern="10" dirty="0">
              <a:ln w="9525">
                <a:solidFill>
                  <a:srgbClr val="FFFF00"/>
                </a:solidFill>
                <a:round/>
                <a:headEnd/>
                <a:tailEnd/>
              </a:ln>
              <a:solidFill>
                <a:srgbClr val="FFFF00"/>
              </a:solidFill>
              <a:latin typeface=".VnTimeH"/>
            </a:endParaRPr>
          </a:p>
        </p:txBody>
      </p:sp>
      <p:sp>
        <p:nvSpPr>
          <p:cNvPr id="8224" name="WordArt 32"/>
          <p:cNvSpPr>
            <a:spLocks noChangeArrowheads="1" noChangeShapeType="1" noTextEdit="1"/>
          </p:cNvSpPr>
          <p:nvPr/>
        </p:nvSpPr>
        <p:spPr bwMode="auto">
          <a:xfrm>
            <a:off x="12525381"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12525381"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12531740" y="58928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12525381"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12588962"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12544456"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12525381"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12525381" y="5930900"/>
            <a:ext cx="890129" cy="990600"/>
          </a:xfrm>
          <a:prstGeom prst="rect">
            <a:avLst/>
          </a:prstGeom>
        </p:spPr>
        <p:txBody>
          <a:bodyPr wrap="none" lIns="121920" tIns="60961" rIns="121920" bIns="60961"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grpSp>
        <p:nvGrpSpPr>
          <p:cNvPr id="21" name="Group 48"/>
          <p:cNvGrpSpPr>
            <a:grpSpLocks/>
          </p:cNvGrpSpPr>
          <p:nvPr/>
        </p:nvGrpSpPr>
        <p:grpSpPr bwMode="auto">
          <a:xfrm>
            <a:off x="13334976" y="4351867"/>
            <a:ext cx="2339767" cy="23368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219192" fontAlgn="base">
                <a:spcBef>
                  <a:spcPct val="50000"/>
                </a:spcBef>
                <a:spcAft>
                  <a:spcPct val="0"/>
                </a:spcAft>
                <a:defRPr/>
              </a:pPr>
              <a:endParaRPr lang="en-US" altLang="en-US" sz="8000" b="1">
                <a:solidFill>
                  <a:srgbClr val="FF0066"/>
                </a:solidFill>
                <a:latin typeface=".VnHelvetInsH" pitchFamily="34" charset="0"/>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1219192" eaLnBrk="0" fontAlgn="base" hangingPunct="0">
                <a:spcBef>
                  <a:spcPct val="0"/>
                </a:spcBef>
                <a:spcAft>
                  <a:spcPct val="0"/>
                </a:spcAft>
                <a:defRPr/>
              </a:pPr>
              <a:r>
                <a:rPr lang="en-US" sz="4800" b="1" kern="10">
                  <a:ln w="9525">
                    <a:solidFill>
                      <a:srgbClr val="000000"/>
                    </a:solidFill>
                    <a:round/>
                    <a:headEnd/>
                    <a:tailEnd/>
                  </a:ln>
                  <a:solidFill>
                    <a:srgbClr val="000000"/>
                  </a:solidFill>
                  <a:latin typeface="Times New Roman"/>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3631684" y="8426452"/>
            <a:ext cx="610374"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998885" y="745299"/>
            <a:ext cx="6532814" cy="861775"/>
          </a:xfrm>
          <a:prstGeom prst="rect">
            <a:avLst/>
          </a:prstGeom>
          <a:noFill/>
          <a:ln w="9525">
            <a:noFill/>
            <a:miter lim="800000"/>
            <a:headEnd/>
            <a:tailEnd/>
          </a:ln>
          <a:effectLst/>
        </p:spPr>
        <p:txBody>
          <a:bodyPr wrap="square" lIns="121920" tIns="60961" rIns="121920" bIns="60961">
            <a:spAutoFit/>
          </a:bodyPr>
          <a:lstStyle/>
          <a:p>
            <a:pPr defTabSz="1219192">
              <a:defRPr/>
            </a:pPr>
            <a:r>
              <a:rPr lang="en-US" sz="4800" kern="0" dirty="0" err="1">
                <a:solidFill>
                  <a:srgbClr val="000000"/>
                </a:solidFill>
                <a:latin typeface="Times New Roman" pitchFamily="18" charset="0"/>
                <a:cs typeface="Times New Roman" pitchFamily="18" charset="0"/>
              </a:rPr>
              <a:t>Đúng</a:t>
            </a:r>
            <a:r>
              <a:rPr lang="en-US" sz="4800" kern="0" dirty="0">
                <a:solidFill>
                  <a:srgbClr val="000000"/>
                </a:solidFill>
                <a:latin typeface="Times New Roman" pitchFamily="18" charset="0"/>
                <a:cs typeface="Times New Roman" pitchFamily="18" charset="0"/>
              </a:rPr>
              <a:t> </a:t>
            </a:r>
            <a:r>
              <a:rPr lang="en-US" sz="4800" kern="0" dirty="0" err="1">
                <a:solidFill>
                  <a:srgbClr val="000000"/>
                </a:solidFill>
                <a:latin typeface="Times New Roman" pitchFamily="18" charset="0"/>
                <a:cs typeface="Times New Roman" pitchFamily="18" charset="0"/>
              </a:rPr>
              <a:t>ghi</a:t>
            </a:r>
            <a:r>
              <a:rPr lang="en-US" sz="4800" kern="0" dirty="0">
                <a:solidFill>
                  <a:srgbClr val="000000"/>
                </a:solidFill>
                <a:latin typeface="Times New Roman" pitchFamily="18" charset="0"/>
                <a:cs typeface="Times New Roman" pitchFamily="18" charset="0"/>
              </a:rPr>
              <a:t> Đ, </a:t>
            </a:r>
            <a:r>
              <a:rPr lang="en-US" sz="4800" kern="0" dirty="0" err="1">
                <a:solidFill>
                  <a:srgbClr val="000000"/>
                </a:solidFill>
                <a:latin typeface="Times New Roman" pitchFamily="18" charset="0"/>
                <a:cs typeface="Times New Roman" pitchFamily="18" charset="0"/>
              </a:rPr>
              <a:t>sai</a:t>
            </a:r>
            <a:r>
              <a:rPr lang="en-US" sz="4800" kern="0" dirty="0">
                <a:solidFill>
                  <a:srgbClr val="000000"/>
                </a:solidFill>
                <a:latin typeface="Times New Roman" pitchFamily="18" charset="0"/>
                <a:cs typeface="Times New Roman" pitchFamily="18" charset="0"/>
              </a:rPr>
              <a:t> </a:t>
            </a:r>
            <a:r>
              <a:rPr lang="en-US" sz="4800" kern="0" dirty="0" err="1">
                <a:solidFill>
                  <a:srgbClr val="000000"/>
                </a:solidFill>
                <a:latin typeface="Times New Roman" pitchFamily="18" charset="0"/>
                <a:cs typeface="Times New Roman" pitchFamily="18" charset="0"/>
              </a:rPr>
              <a:t>ghi</a:t>
            </a:r>
            <a:r>
              <a:rPr lang="en-US" sz="4800" kern="0" dirty="0">
                <a:solidFill>
                  <a:srgbClr val="000000"/>
                </a:solidFill>
                <a:latin typeface="Times New Roman" pitchFamily="18" charset="0"/>
                <a:cs typeface="Times New Roman" pitchFamily="18" charset="0"/>
              </a:rPr>
              <a:t> S  </a:t>
            </a:r>
          </a:p>
        </p:txBody>
      </p:sp>
      <p:sp>
        <p:nvSpPr>
          <p:cNvPr id="36" name="TextBox 35"/>
          <p:cNvSpPr txBox="1"/>
          <p:nvPr/>
        </p:nvSpPr>
        <p:spPr>
          <a:xfrm>
            <a:off x="9255522" y="560625"/>
            <a:ext cx="3269861" cy="2585323"/>
          </a:xfrm>
          <a:prstGeom prst="rect">
            <a:avLst/>
          </a:prstGeom>
          <a:noFill/>
        </p:spPr>
        <p:txBody>
          <a:bodyPr wrap="square" lIns="121920" tIns="60961" rIns="121920" bIns="60961" rtlCol="0">
            <a:spAutoFit/>
          </a:bodyPr>
          <a:lstStyle/>
          <a:p>
            <a:pPr defTabSz="1219192" eaLnBrk="0" fontAlgn="base" hangingPunct="0">
              <a:spcBef>
                <a:spcPct val="0"/>
              </a:spcBef>
              <a:spcAft>
                <a:spcPct val="0"/>
              </a:spcAft>
              <a:defRPr/>
            </a:pPr>
            <a:r>
              <a:rPr lang="en-US" altLang="vi-VN" sz="5300" b="1" kern="0" smtClean="0">
                <a:solidFill>
                  <a:srgbClr val="FF0000"/>
                </a:solidFill>
                <a:latin typeface="Times New Roman" pitchFamily="18" charset="0"/>
                <a:cs typeface="Times New Roman" pitchFamily="18" charset="0"/>
              </a:rPr>
              <a:t>32365                       41519                       73874</a:t>
            </a:r>
            <a:endParaRPr lang="en-US" sz="5300" kern="0" dirty="0">
              <a:solidFill>
                <a:srgbClr val="FF0000"/>
              </a:solidFill>
              <a:latin typeface="Times New Roman" pitchFamily="18" charset="0"/>
              <a:cs typeface="Times New Roman" pitchFamily="18" charset="0"/>
            </a:endParaRPr>
          </a:p>
        </p:txBody>
      </p:sp>
      <p:sp>
        <p:nvSpPr>
          <p:cNvPr id="38" name="TextBox 37"/>
          <p:cNvSpPr txBox="1"/>
          <p:nvPr/>
        </p:nvSpPr>
        <p:spPr>
          <a:xfrm>
            <a:off x="8842306" y="1004741"/>
            <a:ext cx="450515" cy="943848"/>
          </a:xfrm>
          <a:prstGeom prst="rect">
            <a:avLst/>
          </a:prstGeom>
          <a:noFill/>
        </p:spPr>
        <p:txBody>
          <a:bodyPr wrap="square" lIns="121920" tIns="60961" rIns="121920" bIns="60961" rtlCol="0">
            <a:spAutoFit/>
          </a:bodyPr>
          <a:lstStyle/>
          <a:p>
            <a:pPr defTabSz="1219192">
              <a:defRPr/>
            </a:pPr>
            <a:r>
              <a:rPr lang="en-US" sz="5300" b="1" kern="0" dirty="0">
                <a:solidFill>
                  <a:srgbClr val="FF0000"/>
                </a:solidFill>
              </a:rPr>
              <a:t>+</a:t>
            </a:r>
          </a:p>
        </p:txBody>
      </p:sp>
      <p:cxnSp>
        <p:nvCxnSpPr>
          <p:cNvPr id="39" name="Straight Connector 38"/>
          <p:cNvCxnSpPr/>
          <p:nvPr/>
        </p:nvCxnSpPr>
        <p:spPr>
          <a:xfrm flipV="1">
            <a:off x="9292821" y="2274602"/>
            <a:ext cx="1597631" cy="9581"/>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4170888" y="4172636"/>
            <a:ext cx="813832" cy="649816"/>
          </a:xfrm>
          <a:prstGeom prst="rect">
            <a:avLst/>
          </a:prstGeom>
          <a:noFill/>
        </p:spPr>
      </p:pic>
      <p:sp>
        <p:nvSpPr>
          <p:cNvPr id="41" name="Text Box 9"/>
          <p:cNvSpPr txBox="1">
            <a:spLocks noChangeArrowheads="1"/>
          </p:cNvSpPr>
          <p:nvPr/>
        </p:nvSpPr>
        <p:spPr bwMode="auto">
          <a:xfrm>
            <a:off x="5391636" y="4034973"/>
            <a:ext cx="7629674" cy="1101939"/>
          </a:xfrm>
          <a:prstGeom prst="rect">
            <a:avLst/>
          </a:prstGeom>
          <a:noFill/>
          <a:ln w="9525">
            <a:noFill/>
            <a:miter lim="800000"/>
            <a:headEnd/>
            <a:tailEnd/>
          </a:ln>
          <a:effectLst/>
        </p:spPr>
        <p:txBody>
          <a:bodyPr lIns="121920" tIns="60961" rIns="121920" bIns="60961">
            <a:spAutoFit/>
          </a:bodyPr>
          <a:lstStyle/>
          <a:p>
            <a:pPr defTabSz="1219192" fontAlgn="base">
              <a:lnSpc>
                <a:spcPct val="120000"/>
              </a:lnSpc>
              <a:spcBef>
                <a:spcPct val="0"/>
              </a:spcBef>
              <a:spcAft>
                <a:spcPct val="20000"/>
              </a:spcAft>
              <a:defRPr/>
            </a:pPr>
            <a:r>
              <a:rPr lang="en-US" sz="5300" b="1" kern="0" dirty="0">
                <a:solidFill>
                  <a:srgbClr val="008000"/>
                </a:solidFill>
                <a:latin typeface="Times New Roman" pitchFamily="18" charset="0"/>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4272617" y="5446184"/>
            <a:ext cx="813832" cy="649816"/>
          </a:xfrm>
          <a:prstGeom prst="rect">
            <a:avLst/>
          </a:prstGeom>
          <a:noFill/>
        </p:spPr>
      </p:pic>
      <p:sp>
        <p:nvSpPr>
          <p:cNvPr id="43" name="Text Box 10"/>
          <p:cNvSpPr txBox="1">
            <a:spLocks noChangeArrowheads="1"/>
          </p:cNvSpPr>
          <p:nvPr/>
        </p:nvSpPr>
        <p:spPr bwMode="auto">
          <a:xfrm>
            <a:off x="5391636" y="5304369"/>
            <a:ext cx="7629674" cy="1101939"/>
          </a:xfrm>
          <a:prstGeom prst="rect">
            <a:avLst/>
          </a:prstGeom>
          <a:noFill/>
          <a:ln w="9525">
            <a:noFill/>
            <a:miter lim="800000"/>
            <a:headEnd/>
            <a:tailEnd/>
          </a:ln>
          <a:effectLst/>
        </p:spPr>
        <p:txBody>
          <a:bodyPr lIns="121920" tIns="60961" rIns="121920" bIns="60961">
            <a:spAutoFit/>
          </a:bodyPr>
          <a:lstStyle/>
          <a:p>
            <a:pPr defTabSz="1219192" fontAlgn="base">
              <a:lnSpc>
                <a:spcPct val="120000"/>
              </a:lnSpc>
              <a:spcBef>
                <a:spcPct val="0"/>
              </a:spcBef>
              <a:spcAft>
                <a:spcPct val="20000"/>
              </a:spcAft>
              <a:defRPr/>
            </a:pPr>
            <a:r>
              <a:rPr lang="en-US" sz="5300" b="1" kern="0" dirty="0">
                <a:solidFill>
                  <a:srgbClr val="008000"/>
                </a:solidFill>
                <a:latin typeface="Times New Roman" pitchFamily="18" charset="0"/>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429323" y="1476674"/>
            <a:ext cx="1729393" cy="1615017"/>
          </a:xfrm>
          <a:prstGeom prst="rect">
            <a:avLst/>
          </a:prstGeom>
          <a:noFill/>
        </p:spPr>
      </p:pic>
    </p:spTree>
    <p:custDataLst>
      <p:tags r:id="rId1"/>
    </p:custDataLst>
    <p:extLst>
      <p:ext uri="{BB962C8B-B14F-4D97-AF65-F5344CB8AC3E}">
        <p14:creationId xmlns:p14="http://schemas.microsoft.com/office/powerpoint/2010/main" val="117138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xmlns=""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4973696" y="3055429"/>
            <a:ext cx="3711892" cy="264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xmlns=""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4405" y="492853"/>
            <a:ext cx="4744258" cy="36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xmlns=""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390" y="1566684"/>
            <a:ext cx="6193562" cy="276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xmlns=""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7786358" y="2033769"/>
            <a:ext cx="6020303" cy="26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xmlns=""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7866717" y="2716767"/>
            <a:ext cx="5836089" cy="360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xmlns=""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8138" y="4797220"/>
            <a:ext cx="3963004" cy="237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xmlns=""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7954080" y="5214642"/>
            <a:ext cx="3925826" cy="277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xmlns=""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8761595" y="4893534"/>
            <a:ext cx="2899639" cy="45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82A33A51-E21A-42D7-9787-2B425B9C3038}"/>
              </a:ext>
            </a:extLst>
          </p:cNvPr>
          <p:cNvSpPr txBox="1">
            <a:spLocks noChangeArrowheads="1"/>
          </p:cNvSpPr>
          <p:nvPr/>
        </p:nvSpPr>
        <p:spPr bwMode="auto">
          <a:xfrm>
            <a:off x="1643764" y="4711441"/>
            <a:ext cx="3877517" cy="697627"/>
          </a:xfrm>
          <a:prstGeom prst="rect">
            <a:avLst/>
          </a:prstGeom>
          <a:solidFill>
            <a:srgbClr val="FFFF99"/>
          </a:solidFill>
          <a:ln w="9525">
            <a:solidFill>
              <a:srgbClr val="FF0000"/>
            </a:solidFill>
            <a:miter lim="800000"/>
            <a:headEnd/>
            <a:tailEnd/>
          </a:ln>
        </p:spPr>
        <p:txBody>
          <a:bodyPr wrap="square" lIns="121952" tIns="60977" rIns="121952" bIns="60977">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defTabSz="1219519" eaLnBrk="1" hangingPunct="1">
              <a:defRPr/>
            </a:pPr>
            <a:r>
              <a:rPr lang="en-US" altLang="en-US" sz="3700" dirty="0">
                <a:solidFill>
                  <a:prstClr val="black"/>
                </a:solidFill>
              </a:rPr>
              <a:t>PHÉP CỘNG</a:t>
            </a:r>
          </a:p>
        </p:txBody>
      </p:sp>
    </p:spTree>
    <p:extLst>
      <p:ext uri="{BB962C8B-B14F-4D97-AF65-F5344CB8AC3E}">
        <p14:creationId xmlns:p14="http://schemas.microsoft.com/office/powerpoint/2010/main" val="19181734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5330553" y="6645597"/>
            <a:ext cx="178221" cy="1538363"/>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626642">
                <a:buClr>
                  <a:srgbClr val="000000"/>
                </a:buClr>
              </a:pPr>
              <a:endParaRPr sz="2500" kern="0">
                <a:solidFill>
                  <a:srgbClr val="000000"/>
                </a:solidFill>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626642">
                <a:buClr>
                  <a:srgbClr val="000000"/>
                </a:buClr>
              </a:pPr>
              <a:endParaRPr sz="2500" kern="0">
                <a:solidFill>
                  <a:srgbClr val="000000"/>
                </a:solidFill>
                <a:cs typeface="Arial" panose="020B0604020202020204"/>
                <a:sym typeface="Arial" panose="020B0604020202020204"/>
              </a:endParaRPr>
            </a:p>
          </p:txBody>
        </p:sp>
      </p:grpSp>
      <p:grpSp>
        <p:nvGrpSpPr>
          <p:cNvPr id="482" name="Google Shape;482;p29"/>
          <p:cNvGrpSpPr/>
          <p:nvPr/>
        </p:nvGrpSpPr>
        <p:grpSpPr>
          <a:xfrm>
            <a:off x="7368161" y="585201"/>
            <a:ext cx="1540316" cy="177995"/>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626642">
                <a:buClr>
                  <a:srgbClr val="000000"/>
                </a:buClr>
              </a:pPr>
              <a:endParaRPr sz="2500" kern="0">
                <a:solidFill>
                  <a:srgbClr val="000000"/>
                </a:solidFill>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626642">
                <a:buClr>
                  <a:srgbClr val="000000"/>
                </a:buClr>
              </a:pPr>
              <a:endParaRPr sz="2500" kern="0">
                <a:solidFill>
                  <a:srgbClr val="000000"/>
                </a:solidFill>
                <a:cs typeface="Arial" panose="020B0604020202020204"/>
                <a:sym typeface="Arial" panose="020B0604020202020204"/>
              </a:endParaRPr>
            </a:p>
          </p:txBody>
        </p:sp>
      </p:grpSp>
      <p:grpSp>
        <p:nvGrpSpPr>
          <p:cNvPr id="485" name="Google Shape;485;p29"/>
          <p:cNvGrpSpPr/>
          <p:nvPr/>
        </p:nvGrpSpPr>
        <p:grpSpPr>
          <a:xfrm>
            <a:off x="2859600" y="8374001"/>
            <a:ext cx="1540316" cy="177995"/>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626642">
                <a:buClr>
                  <a:srgbClr val="000000"/>
                </a:buClr>
              </a:pPr>
              <a:endParaRPr sz="2500" kern="0">
                <a:solidFill>
                  <a:srgbClr val="000000"/>
                </a:solidFill>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626642">
                <a:buClr>
                  <a:srgbClr val="000000"/>
                </a:buClr>
              </a:pPr>
              <a:endParaRPr sz="2500" kern="0">
                <a:solidFill>
                  <a:srgbClr val="000000"/>
                </a:solidFill>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2021017" y="1154855"/>
            <a:ext cx="13106085" cy="7451796"/>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xmlns="" id="{2A35341D-4046-40BE-B308-3B2F9F80D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8147" y="2"/>
            <a:ext cx="1669403" cy="1667287"/>
          </a:xfrm>
          <a:prstGeom prst="rect">
            <a:avLst/>
          </a:prstGeom>
        </p:spPr>
      </p:pic>
    </p:spTree>
    <p:extLst>
      <p:ext uri="{BB962C8B-B14F-4D97-AF65-F5344CB8AC3E}">
        <p14:creationId xmlns:p14="http://schemas.microsoft.com/office/powerpoint/2010/main" val="35672117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hạc thiếu nhi vui nhộn cho bé- Tập thể dục buổi sá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773" y="0"/>
            <a:ext cx="16232883" cy="8331200"/>
          </a:xfrm>
        </p:spPr>
      </p:pic>
    </p:spTree>
    <p:extLst>
      <p:ext uri="{BB962C8B-B14F-4D97-AF65-F5344CB8AC3E}">
        <p14:creationId xmlns:p14="http://schemas.microsoft.com/office/powerpoint/2010/main" val="3856595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460376" y="972873"/>
            <a:ext cx="6497091" cy="1046539"/>
          </a:xfrm>
          <a:prstGeom prst="rect">
            <a:avLst/>
          </a:prstGeom>
          <a:solidFill>
            <a:srgbClr val="F9A9CF"/>
          </a:solidFill>
        </p:spPr>
        <p:txBody>
          <a:bodyPr wrap="square" lIns="121824" tIns="60913" rIns="121824" bIns="60913" rtlCol="0">
            <a:spAutoFit/>
          </a:bodyPr>
          <a:lstStyle/>
          <a:p>
            <a:pPr defTabSz="1624249">
              <a:lnSpc>
                <a:spcPct val="120000"/>
              </a:lnSpc>
              <a:buClr>
                <a:srgbClr val="000000"/>
              </a:buClr>
            </a:pPr>
            <a:r>
              <a:rPr lang="en-US" sz="4900"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49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900"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49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900"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49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900"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49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24" name="Rectangle: Rounded Corners 23">
            <a:extLst>
              <a:ext uri="{FF2B5EF4-FFF2-40B4-BE49-F238E27FC236}">
                <a16:creationId xmlns:a16="http://schemas.microsoft.com/office/drawing/2014/main" xmlns="" id="{FC87AF7B-81D2-4256-BD6F-9AB7456BD53E}"/>
              </a:ext>
            </a:extLst>
          </p:cNvPr>
          <p:cNvSpPr/>
          <p:nvPr/>
        </p:nvSpPr>
        <p:spPr>
          <a:xfrm>
            <a:off x="691758" y="2361641"/>
            <a:ext cx="14486208" cy="160364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121824" tIns="60913" rIns="121824" bIns="60913" rtlCol="0" anchor="ctr"/>
          <a:lstStyle/>
          <a:p>
            <a:pPr algn="ctr" defTabSz="1218211"/>
            <a:endParaRPr lang="en-US" sz="2400" dirty="0">
              <a:solidFill>
                <a:srgbClr val="FFFFFF"/>
              </a:solidFill>
            </a:endParaRPr>
          </a:p>
        </p:txBody>
      </p:sp>
      <p:sp>
        <p:nvSpPr>
          <p:cNvPr id="2" name="TextBox 1">
            <a:extLst>
              <a:ext uri="{FF2B5EF4-FFF2-40B4-BE49-F238E27FC236}">
                <a16:creationId xmlns:a16="http://schemas.microsoft.com/office/drawing/2014/main" xmlns="" id="{C11F55FE-F8D8-44E8-8F56-1CECF517624B}"/>
              </a:ext>
            </a:extLst>
          </p:cNvPr>
          <p:cNvSpPr txBox="1"/>
          <p:nvPr/>
        </p:nvSpPr>
        <p:spPr>
          <a:xfrm>
            <a:off x="1071740" y="2751305"/>
            <a:ext cx="4055596" cy="861775"/>
          </a:xfrm>
          <a:prstGeom prst="rect">
            <a:avLst/>
          </a:prstGeom>
          <a:noFill/>
        </p:spPr>
        <p:txBody>
          <a:bodyPr wrap="square" lIns="121824" tIns="60913" rIns="121824" bIns="60913" rtlCol="0">
            <a:spAutoFit/>
          </a:bodyPr>
          <a:lstStyle/>
          <a:p>
            <a:pPr defTabSz="1218211"/>
            <a:r>
              <a:rPr lang="en-US" sz="4800" b="1">
                <a:solidFill>
                  <a:srgbClr val="EFEFEF">
                    <a:lumMod val="10000"/>
                  </a:srgbClr>
                </a:solidFill>
              </a:rPr>
              <a:t>3 246 + 2 835</a:t>
            </a:r>
            <a:endParaRPr lang="en-US" sz="4800" b="1" dirty="0">
              <a:solidFill>
                <a:srgbClr val="EFEFEF">
                  <a:lumMod val="10000"/>
                </a:srgbClr>
              </a:solidFill>
            </a:endParaRPr>
          </a:p>
        </p:txBody>
      </p:sp>
      <p:sp>
        <p:nvSpPr>
          <p:cNvPr id="30" name="TextBox 29">
            <a:extLst>
              <a:ext uri="{FF2B5EF4-FFF2-40B4-BE49-F238E27FC236}">
                <a16:creationId xmlns:a16="http://schemas.microsoft.com/office/drawing/2014/main" xmlns="" id="{4888B82E-6E8E-4235-93F8-5035EB5EF48A}"/>
              </a:ext>
            </a:extLst>
          </p:cNvPr>
          <p:cNvSpPr txBox="1"/>
          <p:nvPr/>
        </p:nvSpPr>
        <p:spPr>
          <a:xfrm>
            <a:off x="8366920" y="2751302"/>
            <a:ext cx="6135112" cy="861775"/>
          </a:xfrm>
          <a:prstGeom prst="rect">
            <a:avLst/>
          </a:prstGeom>
          <a:noFill/>
        </p:spPr>
        <p:txBody>
          <a:bodyPr wrap="square" lIns="121824" tIns="60913" rIns="121824" bIns="60913" rtlCol="0">
            <a:spAutoFit/>
          </a:bodyPr>
          <a:lstStyle/>
          <a:p>
            <a:pPr defTabSz="1218211"/>
            <a:r>
              <a:rPr lang="en-US" sz="4800" b="1">
                <a:solidFill>
                  <a:srgbClr val="EFEFEF">
                    <a:lumMod val="10000"/>
                  </a:srgbClr>
                </a:solidFill>
              </a:rPr>
              <a:t>4 </a:t>
            </a:r>
            <a:r>
              <a:rPr lang="en-US" sz="4800" b="1" dirty="0">
                <a:solidFill>
                  <a:srgbClr val="EFEFEF">
                    <a:lumMod val="10000"/>
                  </a:srgbClr>
                </a:solidFill>
              </a:rPr>
              <a:t>1</a:t>
            </a:r>
            <a:r>
              <a:rPr lang="en-US" sz="4800" b="1">
                <a:solidFill>
                  <a:srgbClr val="EFEFEF">
                    <a:lumMod val="10000"/>
                  </a:srgbClr>
                </a:solidFill>
              </a:rPr>
              <a:t>47 + 638</a:t>
            </a:r>
            <a:endParaRPr lang="en-US" sz="4800" b="1" dirty="0">
              <a:solidFill>
                <a:srgbClr val="EFEFEF">
                  <a:lumMod val="10000"/>
                </a:srgbClr>
              </a:solidFill>
            </a:endParaRPr>
          </a:p>
        </p:txBody>
      </p:sp>
    </p:spTree>
    <p:extLst>
      <p:ext uri="{BB962C8B-B14F-4D97-AF65-F5344CB8AC3E}">
        <p14:creationId xmlns:p14="http://schemas.microsoft.com/office/powerpoint/2010/main" val="3537585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3867817" y="1216794"/>
            <a:ext cx="9985502" cy="63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63: PHÉP CỘNG TRONG PHẠM VI 100 000</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9" t="20741" r="85263" b="70356"/>
          <a:stretch/>
        </p:blipFill>
        <p:spPr bwMode="auto">
          <a:xfrm>
            <a:off x="1119188" y="1512465"/>
            <a:ext cx="2219006" cy="97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129521" y="2013525"/>
            <a:ext cx="13282907" cy="6520875"/>
            <a:chOff x="1129507" y="2013525"/>
            <a:chExt cx="13282908" cy="6520875"/>
          </a:xfrm>
        </p:grpSpPr>
        <p:pic>
          <p:nvPicPr>
            <p:cNvPr id="2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0" t="31549" r="80556" b="36045"/>
            <a:stretch/>
          </p:blipFill>
          <p:spPr bwMode="auto">
            <a:xfrm>
              <a:off x="1129507" y="2855353"/>
              <a:ext cx="4140926" cy="54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44" t="26546" r="49993" b="36045"/>
            <a:stretch/>
          </p:blipFill>
          <p:spPr bwMode="auto">
            <a:xfrm>
              <a:off x="5270433" y="2013525"/>
              <a:ext cx="9141982" cy="629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Rounded Corners 7">
              <a:extLst>
                <a:ext uri="{FF2B5EF4-FFF2-40B4-BE49-F238E27FC236}">
                  <a16:creationId xmlns:a16="http://schemas.microsoft.com/office/drawing/2014/main" xmlns="" id="{7F7DB72A-8EFB-B282-1CFA-18BF3575BB82}"/>
                </a:ext>
              </a:extLst>
            </p:cNvPr>
            <p:cNvSpPr/>
            <p:nvPr/>
          </p:nvSpPr>
          <p:spPr>
            <a:xfrm>
              <a:off x="4404519" y="7239000"/>
              <a:ext cx="7315200" cy="1295400"/>
            </a:xfrm>
            <a:prstGeom prst="roundRect">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b="1" dirty="0">
                <a:solidFill>
                  <a:srgbClr val="0000FF"/>
                </a:solidFill>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5234531" y="7277115"/>
            <a:ext cx="5189788" cy="1030905"/>
          </a:xfrm>
          <a:prstGeom prst="roundRect">
            <a:avLst/>
          </a:prstGeom>
          <a:ln/>
        </p:spPr>
        <p:style>
          <a:lnRef idx="2">
            <a:schemeClr val="accent1"/>
          </a:lnRef>
          <a:fillRef idx="1">
            <a:schemeClr val="lt1"/>
          </a:fillRef>
          <a:effectRef idx="0">
            <a:schemeClr val="accent1"/>
          </a:effectRef>
          <a:fontRef idx="minor">
            <a:schemeClr val="dk1"/>
          </a:fontRef>
        </p:style>
        <p:txBody>
          <a:bodyPr lIns="91289" tIns="45644" rIns="91289" bIns="45644" rtlCol="0" anchor="ctr"/>
          <a:lstStyle/>
          <a:p>
            <a:pPr algn="ctr"/>
            <a:r>
              <a:rPr lang="en-US" sz="4000" b="1" dirty="0">
                <a:solidFill>
                  <a:srgbClr val="FF0000"/>
                </a:solidFill>
                <a:latin typeface="Arial" pitchFamily="34" charset="0"/>
                <a:cs typeface="Arial" pitchFamily="34" charset="0"/>
              </a:rPr>
              <a:t>12 547 + 23 628 = </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FB5A15F5-9074-21BB-3802-C1C981E8BDD3}"/>
              </a:ext>
            </a:extLst>
          </p:cNvPr>
          <p:cNvSpPr/>
          <p:nvPr/>
        </p:nvSpPr>
        <p:spPr>
          <a:xfrm>
            <a:off x="5156136" y="4228416"/>
            <a:ext cx="5478641" cy="87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9" tIns="45644" rIns="91289" bIns="45644" rtlCol="0" anchor="ctr"/>
          <a:lstStyle/>
          <a:p>
            <a:pPr algn="ctr"/>
            <a:endParaRPr lang="en-US" sz="4400"/>
          </a:p>
        </p:txBody>
      </p:sp>
      <p:sp>
        <p:nvSpPr>
          <p:cNvPr id="7" name="Text Box 14"/>
          <p:cNvSpPr txBox="1">
            <a:spLocks noChangeArrowheads="1"/>
          </p:cNvSpPr>
          <p:nvPr/>
        </p:nvSpPr>
        <p:spPr bwMode="auto">
          <a:xfrm>
            <a:off x="3851205" y="1303574"/>
            <a:ext cx="10020299" cy="63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63: PHÉP CỘNG TRONG PHẠM VI 100 000</a:t>
            </a:r>
          </a:p>
        </p:txBody>
      </p:sp>
      <p:sp>
        <p:nvSpPr>
          <p:cNvPr id="11" name="Text Box 23">
            <a:extLst>
              <a:ext uri="{FF2B5EF4-FFF2-40B4-BE49-F238E27FC236}">
                <a16:creationId xmlns:a16="http://schemas.microsoft.com/office/drawing/2014/main" xmlns="" id="{7D63CBCA-E2A4-F280-CA91-C65A22EF9810}"/>
              </a:ext>
            </a:extLst>
          </p:cNvPr>
          <p:cNvSpPr txBox="1"/>
          <p:nvPr/>
        </p:nvSpPr>
        <p:spPr>
          <a:xfrm>
            <a:off x="5507442" y="3277643"/>
            <a:ext cx="10434422"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lvl="0" eaLnBrk="1" hangingPunct="1">
              <a:spcBef>
                <a:spcPct val="50000"/>
              </a:spcBef>
              <a:buFont typeface="Arial" panose="020B0604020202020204" pitchFamily="34" charset="0"/>
              <a:buChar char="•"/>
            </a:pPr>
            <a:r>
              <a:rPr lang="en-US" altLang="vi-VN" sz="4400" b="1" dirty="0">
                <a:solidFill>
                  <a:srgbClr val="0000FF"/>
                </a:solidFill>
                <a:latin typeface="Times New Roman" panose="02020603050405020304" pitchFamily="18" charset="0"/>
                <a:cs typeface="Times New Roman" panose="02020603050405020304" pitchFamily="18" charset="0"/>
              </a:rPr>
              <a:t>7 </a:t>
            </a:r>
            <a:r>
              <a:rPr lang="en-US" altLang="vi-VN" sz="4400" b="1" dirty="0" err="1">
                <a:solidFill>
                  <a:srgbClr val="0000FF"/>
                </a:solidFill>
                <a:latin typeface="Times New Roman" panose="02020603050405020304" pitchFamily="18" charset="0"/>
                <a:cs typeface="Times New Roman" panose="02020603050405020304" pitchFamily="18" charset="0"/>
              </a:rPr>
              <a:t>cộng</a:t>
            </a:r>
            <a:r>
              <a:rPr lang="en-US" altLang="vi-VN" sz="4400" b="1" dirty="0">
                <a:solidFill>
                  <a:srgbClr val="0000FF"/>
                </a:solidFill>
                <a:latin typeface="Times New Roman" panose="02020603050405020304" pitchFamily="18" charset="0"/>
                <a:cs typeface="Times New Roman" panose="02020603050405020304" pitchFamily="18" charset="0"/>
              </a:rPr>
              <a:t> 8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15, viết 5 nhớ 1.</a:t>
            </a:r>
          </a:p>
        </p:txBody>
      </p:sp>
      <p:sp>
        <p:nvSpPr>
          <p:cNvPr id="12" name="Text Box 24">
            <a:extLst>
              <a:ext uri="{FF2B5EF4-FFF2-40B4-BE49-F238E27FC236}">
                <a16:creationId xmlns:a16="http://schemas.microsoft.com/office/drawing/2014/main" xmlns="" id="{0AB8DDB9-B76B-775D-BC93-52FBBEA4BE14}"/>
              </a:ext>
            </a:extLst>
          </p:cNvPr>
          <p:cNvSpPr txBox="1"/>
          <p:nvPr/>
        </p:nvSpPr>
        <p:spPr>
          <a:xfrm>
            <a:off x="5481961" y="4072130"/>
            <a:ext cx="10276358"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lvl="0" eaLnBrk="1" hangingPunct="1">
              <a:spcBef>
                <a:spcPct val="50000"/>
              </a:spcBef>
              <a:buFont typeface="Arial" panose="020B0604020202020204" pitchFamily="34" charset="0"/>
              <a:buChar char="•"/>
            </a:pPr>
            <a:r>
              <a:rPr lang="en-US" altLang="vi-VN" sz="4400" b="1" dirty="0">
                <a:solidFill>
                  <a:srgbClr val="0000FF"/>
                </a:solidFill>
                <a:latin typeface="Times New Roman" panose="02020603050405020304" pitchFamily="18" charset="0"/>
                <a:cs typeface="Times New Roman" panose="02020603050405020304" pitchFamily="18" charset="0"/>
              </a:rPr>
              <a:t>4 </a:t>
            </a:r>
            <a:r>
              <a:rPr lang="en-US" altLang="vi-VN" sz="4400" b="1" dirty="0" err="1">
                <a:solidFill>
                  <a:srgbClr val="0000FF"/>
                </a:solidFill>
                <a:latin typeface="Times New Roman" panose="02020603050405020304" pitchFamily="18" charset="0"/>
                <a:cs typeface="Times New Roman" panose="02020603050405020304" pitchFamily="18" charset="0"/>
              </a:rPr>
              <a:t>thêm</a:t>
            </a:r>
            <a:r>
              <a:rPr lang="en-US" altLang="vi-VN" sz="4400" b="1" dirty="0">
                <a:solidFill>
                  <a:srgbClr val="0000FF"/>
                </a:solidFill>
                <a:latin typeface="Times New Roman" panose="02020603050405020304" pitchFamily="18" charset="0"/>
                <a:cs typeface="Times New Roman" panose="02020603050405020304" pitchFamily="18" charset="0"/>
              </a:rPr>
              <a:t> 1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5; 5 </a:t>
            </a:r>
            <a:r>
              <a:rPr lang="en-US" altLang="vi-VN" sz="4400" b="1" dirty="0" err="1">
                <a:solidFill>
                  <a:srgbClr val="0000FF"/>
                </a:solidFill>
                <a:latin typeface="Times New Roman" panose="02020603050405020304" pitchFamily="18" charset="0"/>
                <a:cs typeface="Times New Roman" panose="02020603050405020304" pitchFamily="18" charset="0"/>
              </a:rPr>
              <a:t>cộng</a:t>
            </a:r>
            <a:r>
              <a:rPr lang="en-US" altLang="vi-VN" sz="4400" b="1" dirty="0">
                <a:solidFill>
                  <a:srgbClr val="0000FF"/>
                </a:solidFill>
                <a:latin typeface="Times New Roman" panose="02020603050405020304" pitchFamily="18" charset="0"/>
                <a:cs typeface="Times New Roman" panose="02020603050405020304" pitchFamily="18" charset="0"/>
              </a:rPr>
              <a:t> 2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7, </a:t>
            </a:r>
            <a:r>
              <a:rPr lang="en-US" altLang="vi-VN" sz="4400" b="1" dirty="0" err="1">
                <a:solidFill>
                  <a:srgbClr val="0000FF"/>
                </a:solidFill>
                <a:latin typeface="Times New Roman" panose="02020603050405020304" pitchFamily="18" charset="0"/>
                <a:cs typeface="Times New Roman" panose="02020603050405020304" pitchFamily="18" charset="0"/>
              </a:rPr>
              <a:t>viết</a:t>
            </a:r>
            <a:r>
              <a:rPr lang="en-US" altLang="vi-VN" sz="4400" b="1" dirty="0">
                <a:solidFill>
                  <a:srgbClr val="0000FF"/>
                </a:solidFill>
                <a:latin typeface="Times New Roman" panose="02020603050405020304" pitchFamily="18" charset="0"/>
                <a:cs typeface="Times New Roman" panose="02020603050405020304" pitchFamily="18" charset="0"/>
              </a:rPr>
              <a:t> 7.</a:t>
            </a:r>
          </a:p>
        </p:txBody>
      </p:sp>
      <p:sp>
        <p:nvSpPr>
          <p:cNvPr id="13" name="Text Box 25">
            <a:extLst>
              <a:ext uri="{FF2B5EF4-FFF2-40B4-BE49-F238E27FC236}">
                <a16:creationId xmlns:a16="http://schemas.microsoft.com/office/drawing/2014/main" xmlns="" id="{3C64B229-F202-01C2-57A4-33300EDFDF46}"/>
              </a:ext>
            </a:extLst>
          </p:cNvPr>
          <p:cNvSpPr txBox="1"/>
          <p:nvPr/>
        </p:nvSpPr>
        <p:spPr>
          <a:xfrm>
            <a:off x="5469094" y="4869375"/>
            <a:ext cx="10289226"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lvl="0" eaLnBrk="1" hangingPunct="1">
              <a:spcBef>
                <a:spcPct val="50000"/>
              </a:spcBef>
              <a:buFont typeface="Arial" panose="020B0604020202020204" pitchFamily="34" charset="0"/>
              <a:buChar char="•"/>
            </a:pPr>
            <a:r>
              <a:rPr lang="en-US" altLang="vi-VN" sz="4400" b="1" dirty="0">
                <a:solidFill>
                  <a:srgbClr val="0000FF"/>
                </a:solidFill>
                <a:latin typeface="Times New Roman" panose="02020603050405020304" pitchFamily="18" charset="0"/>
                <a:cs typeface="Times New Roman" panose="02020603050405020304" pitchFamily="18" charset="0"/>
              </a:rPr>
              <a:t>5 </a:t>
            </a:r>
            <a:r>
              <a:rPr lang="en-US" altLang="vi-VN" sz="4400" b="1" dirty="0" err="1">
                <a:solidFill>
                  <a:srgbClr val="0000FF"/>
                </a:solidFill>
                <a:latin typeface="Times New Roman" panose="02020603050405020304" pitchFamily="18" charset="0"/>
                <a:cs typeface="Times New Roman" panose="02020603050405020304" pitchFamily="18" charset="0"/>
              </a:rPr>
              <a:t>cộng</a:t>
            </a:r>
            <a:r>
              <a:rPr lang="en-US" altLang="vi-VN" sz="4400" b="1" dirty="0">
                <a:solidFill>
                  <a:srgbClr val="0000FF"/>
                </a:solidFill>
                <a:latin typeface="Times New Roman" panose="02020603050405020304" pitchFamily="18" charset="0"/>
                <a:cs typeface="Times New Roman" panose="02020603050405020304" pitchFamily="18" charset="0"/>
              </a:rPr>
              <a:t> 6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11, </a:t>
            </a:r>
            <a:r>
              <a:rPr lang="en-US" altLang="vi-VN" sz="4400" b="1" dirty="0" err="1">
                <a:solidFill>
                  <a:srgbClr val="0000FF"/>
                </a:solidFill>
                <a:latin typeface="Times New Roman" panose="02020603050405020304" pitchFamily="18" charset="0"/>
                <a:cs typeface="Times New Roman" panose="02020603050405020304" pitchFamily="18" charset="0"/>
              </a:rPr>
              <a:t>viết</a:t>
            </a:r>
            <a:r>
              <a:rPr lang="en-US" altLang="vi-VN" sz="4400" b="1" dirty="0">
                <a:solidFill>
                  <a:srgbClr val="0000FF"/>
                </a:solidFill>
                <a:latin typeface="Times New Roman" panose="02020603050405020304" pitchFamily="18" charset="0"/>
                <a:cs typeface="Times New Roman" panose="02020603050405020304" pitchFamily="18" charset="0"/>
              </a:rPr>
              <a:t> 1 nhớ 1.</a:t>
            </a:r>
          </a:p>
        </p:txBody>
      </p:sp>
      <p:sp>
        <p:nvSpPr>
          <p:cNvPr id="16" name="Text Box 26">
            <a:extLst>
              <a:ext uri="{FF2B5EF4-FFF2-40B4-BE49-F238E27FC236}">
                <a16:creationId xmlns:a16="http://schemas.microsoft.com/office/drawing/2014/main" xmlns="" id="{A03B9004-A5F5-C058-567A-229CE32EC512}"/>
              </a:ext>
            </a:extLst>
          </p:cNvPr>
          <p:cNvSpPr txBox="1"/>
          <p:nvPr/>
        </p:nvSpPr>
        <p:spPr>
          <a:xfrm>
            <a:off x="5469095" y="5717639"/>
            <a:ext cx="10289224"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lvl="0" eaLnBrk="1" hangingPunct="1">
              <a:spcBef>
                <a:spcPct val="50000"/>
              </a:spcBef>
              <a:buFont typeface="Arial" panose="020B0604020202020204" pitchFamily="34" charset="0"/>
              <a:buChar char="•"/>
            </a:pPr>
            <a:r>
              <a:rPr lang="en-US" altLang="vi-VN" sz="4400" b="1" dirty="0">
                <a:solidFill>
                  <a:srgbClr val="0000FF"/>
                </a:solidFill>
                <a:latin typeface="Times New Roman" panose="02020603050405020304" pitchFamily="18" charset="0"/>
                <a:cs typeface="Times New Roman" panose="02020603050405020304" pitchFamily="18" charset="0"/>
              </a:rPr>
              <a:t>2 </a:t>
            </a:r>
            <a:r>
              <a:rPr lang="en-US" altLang="vi-VN" sz="4400" b="1" dirty="0" err="1">
                <a:solidFill>
                  <a:srgbClr val="0000FF"/>
                </a:solidFill>
                <a:latin typeface="Times New Roman" panose="02020603050405020304" pitchFamily="18" charset="0"/>
                <a:cs typeface="Times New Roman" panose="02020603050405020304" pitchFamily="18" charset="0"/>
              </a:rPr>
              <a:t>thêm</a:t>
            </a:r>
            <a:r>
              <a:rPr lang="en-US" altLang="vi-VN" sz="4400" b="1" dirty="0">
                <a:solidFill>
                  <a:srgbClr val="0000FF"/>
                </a:solidFill>
                <a:latin typeface="Times New Roman" panose="02020603050405020304" pitchFamily="18" charset="0"/>
                <a:cs typeface="Times New Roman" panose="02020603050405020304" pitchFamily="18" charset="0"/>
              </a:rPr>
              <a:t> 1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3; 3 </a:t>
            </a:r>
            <a:r>
              <a:rPr lang="en-US" altLang="vi-VN" sz="4400" b="1" dirty="0" err="1">
                <a:solidFill>
                  <a:srgbClr val="0000FF"/>
                </a:solidFill>
                <a:latin typeface="Times New Roman" panose="02020603050405020304" pitchFamily="18" charset="0"/>
                <a:cs typeface="Times New Roman" panose="02020603050405020304" pitchFamily="18" charset="0"/>
              </a:rPr>
              <a:t>cộng</a:t>
            </a:r>
            <a:r>
              <a:rPr lang="en-US" altLang="vi-VN" sz="4400" b="1" dirty="0">
                <a:solidFill>
                  <a:srgbClr val="0000FF"/>
                </a:solidFill>
                <a:latin typeface="Times New Roman" panose="02020603050405020304" pitchFamily="18" charset="0"/>
                <a:cs typeface="Times New Roman" panose="02020603050405020304" pitchFamily="18" charset="0"/>
              </a:rPr>
              <a:t> 3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6, </a:t>
            </a:r>
            <a:r>
              <a:rPr lang="en-US" altLang="vi-VN" sz="4400" b="1" dirty="0" err="1">
                <a:solidFill>
                  <a:srgbClr val="0000FF"/>
                </a:solidFill>
                <a:latin typeface="Times New Roman" panose="02020603050405020304" pitchFamily="18" charset="0"/>
                <a:cs typeface="Times New Roman" panose="02020603050405020304" pitchFamily="18" charset="0"/>
              </a:rPr>
              <a:t>viết</a:t>
            </a:r>
            <a:r>
              <a:rPr lang="en-US" altLang="vi-VN" sz="4400" b="1" dirty="0">
                <a:solidFill>
                  <a:srgbClr val="0000FF"/>
                </a:solidFill>
                <a:latin typeface="Times New Roman" panose="02020603050405020304" pitchFamily="18" charset="0"/>
                <a:cs typeface="Times New Roman" panose="02020603050405020304" pitchFamily="18" charset="0"/>
              </a:rPr>
              <a:t> 6.</a:t>
            </a:r>
          </a:p>
        </p:txBody>
      </p:sp>
      <p:sp>
        <p:nvSpPr>
          <p:cNvPr id="17" name="Text Box 29">
            <a:extLst>
              <a:ext uri="{FF2B5EF4-FFF2-40B4-BE49-F238E27FC236}">
                <a16:creationId xmlns:a16="http://schemas.microsoft.com/office/drawing/2014/main" xmlns="" id="{AB84685F-550B-0CAC-6B6B-8D431D4DCB9A}"/>
              </a:ext>
            </a:extLst>
          </p:cNvPr>
          <p:cNvSpPr txBox="1"/>
          <p:nvPr/>
        </p:nvSpPr>
        <p:spPr>
          <a:xfrm>
            <a:off x="2533574" y="3577363"/>
            <a:ext cx="1731782"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0000FF"/>
                </a:solidFill>
                <a:latin typeface="Times New Roman" panose="02020603050405020304" pitchFamily="18" charset="0"/>
              </a:rPr>
              <a:t>12 547</a:t>
            </a:r>
          </a:p>
        </p:txBody>
      </p:sp>
      <p:sp>
        <p:nvSpPr>
          <p:cNvPr id="18" name="Text Box 31">
            <a:extLst>
              <a:ext uri="{FF2B5EF4-FFF2-40B4-BE49-F238E27FC236}">
                <a16:creationId xmlns:a16="http://schemas.microsoft.com/office/drawing/2014/main" xmlns="" id="{7DFEEFD2-41F1-7BCB-4DE8-871F4D08209E}"/>
              </a:ext>
            </a:extLst>
          </p:cNvPr>
          <p:cNvSpPr txBox="1"/>
          <p:nvPr/>
        </p:nvSpPr>
        <p:spPr>
          <a:xfrm>
            <a:off x="2520872" y="4415556"/>
            <a:ext cx="1751002"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0000FF"/>
                </a:solidFill>
                <a:latin typeface="Times New Roman" panose="02020603050405020304" pitchFamily="18" charset="0"/>
              </a:rPr>
              <a:t>23 628</a:t>
            </a:r>
          </a:p>
        </p:txBody>
      </p:sp>
      <p:sp>
        <p:nvSpPr>
          <p:cNvPr id="19" name="Text Box 32">
            <a:extLst>
              <a:ext uri="{FF2B5EF4-FFF2-40B4-BE49-F238E27FC236}">
                <a16:creationId xmlns:a16="http://schemas.microsoft.com/office/drawing/2014/main" xmlns="" id="{79081CE7-3DE5-F8D8-9F79-C436625774AE}"/>
              </a:ext>
            </a:extLst>
          </p:cNvPr>
          <p:cNvSpPr txBox="1"/>
          <p:nvPr/>
        </p:nvSpPr>
        <p:spPr>
          <a:xfrm>
            <a:off x="2139886" y="3958363"/>
            <a:ext cx="669485"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dirty="0">
                <a:solidFill>
                  <a:srgbClr val="0000FF"/>
                </a:solidFill>
                <a:latin typeface="Times New Roman" panose="02020603050405020304" pitchFamily="18" charset="0"/>
              </a:rPr>
              <a:t>+</a:t>
            </a:r>
          </a:p>
        </p:txBody>
      </p:sp>
      <p:sp>
        <p:nvSpPr>
          <p:cNvPr id="20" name="Line 33">
            <a:extLst>
              <a:ext uri="{FF2B5EF4-FFF2-40B4-BE49-F238E27FC236}">
                <a16:creationId xmlns:a16="http://schemas.microsoft.com/office/drawing/2014/main" xmlns="" id="{812A262A-00DE-B8DC-FB30-04FD640F102F}"/>
              </a:ext>
            </a:extLst>
          </p:cNvPr>
          <p:cNvSpPr/>
          <p:nvPr/>
        </p:nvSpPr>
        <p:spPr>
          <a:xfrm>
            <a:off x="2344209" y="5191812"/>
            <a:ext cx="1785294" cy="0"/>
          </a:xfrm>
          <a:prstGeom prst="line">
            <a:avLst/>
          </a:prstGeom>
          <a:ln w="38100" cap="flat" cmpd="sng">
            <a:solidFill>
              <a:srgbClr val="0000FF"/>
            </a:solidFill>
            <a:prstDash val="solid"/>
            <a:headEnd type="none" w="med" len="med"/>
            <a:tailEnd type="none" w="med" len="med"/>
          </a:ln>
        </p:spPr>
      </p:sp>
      <p:sp>
        <p:nvSpPr>
          <p:cNvPr id="21" name="Text Box 35">
            <a:extLst>
              <a:ext uri="{FF2B5EF4-FFF2-40B4-BE49-F238E27FC236}">
                <a16:creationId xmlns:a16="http://schemas.microsoft.com/office/drawing/2014/main" xmlns="" id="{0EA37075-7AF0-67FB-F699-541EE32C714C}"/>
              </a:ext>
            </a:extLst>
          </p:cNvPr>
          <p:cNvSpPr txBox="1"/>
          <p:nvPr/>
        </p:nvSpPr>
        <p:spPr>
          <a:xfrm>
            <a:off x="3679328" y="5222647"/>
            <a:ext cx="405503"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FF0000"/>
                </a:solidFill>
                <a:latin typeface="Times New Roman" panose="02020603050405020304" pitchFamily="18" charset="0"/>
              </a:rPr>
              <a:t>5</a:t>
            </a:r>
          </a:p>
        </p:txBody>
      </p:sp>
      <p:sp>
        <p:nvSpPr>
          <p:cNvPr id="22" name="Text Box 38">
            <a:extLst>
              <a:ext uri="{FF2B5EF4-FFF2-40B4-BE49-F238E27FC236}">
                <a16:creationId xmlns:a16="http://schemas.microsoft.com/office/drawing/2014/main" xmlns="" id="{3EC626F3-19AC-2CC0-4DCF-03B42BB890D0}"/>
              </a:ext>
            </a:extLst>
          </p:cNvPr>
          <p:cNvSpPr txBox="1"/>
          <p:nvPr/>
        </p:nvSpPr>
        <p:spPr>
          <a:xfrm>
            <a:off x="3374527" y="5209311"/>
            <a:ext cx="360219"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FF0000"/>
                </a:solidFill>
                <a:latin typeface="Times New Roman" panose="02020603050405020304" pitchFamily="18" charset="0"/>
              </a:rPr>
              <a:t>7</a:t>
            </a:r>
          </a:p>
        </p:txBody>
      </p:sp>
      <p:sp>
        <p:nvSpPr>
          <p:cNvPr id="23" name="Text Box 39">
            <a:extLst>
              <a:ext uri="{FF2B5EF4-FFF2-40B4-BE49-F238E27FC236}">
                <a16:creationId xmlns:a16="http://schemas.microsoft.com/office/drawing/2014/main" xmlns="" id="{C155F21F-F6AC-6276-4897-3B5910242384}"/>
              </a:ext>
            </a:extLst>
          </p:cNvPr>
          <p:cNvSpPr txBox="1"/>
          <p:nvPr/>
        </p:nvSpPr>
        <p:spPr>
          <a:xfrm>
            <a:off x="3106071" y="5218277"/>
            <a:ext cx="423869"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FF0000"/>
                </a:solidFill>
                <a:latin typeface="Times New Roman" panose="02020603050405020304" pitchFamily="18" charset="0"/>
              </a:rPr>
              <a:t>1</a:t>
            </a:r>
          </a:p>
        </p:txBody>
      </p:sp>
      <p:sp>
        <p:nvSpPr>
          <p:cNvPr id="24" name="Text Box 40">
            <a:extLst>
              <a:ext uri="{FF2B5EF4-FFF2-40B4-BE49-F238E27FC236}">
                <a16:creationId xmlns:a16="http://schemas.microsoft.com/office/drawing/2014/main" xmlns="" id="{8CC1B992-91A5-32BB-4997-F57D54FB0DDD}"/>
              </a:ext>
            </a:extLst>
          </p:cNvPr>
          <p:cNvSpPr txBox="1"/>
          <p:nvPr/>
        </p:nvSpPr>
        <p:spPr>
          <a:xfrm>
            <a:off x="2735133" y="5215663"/>
            <a:ext cx="385433"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FF0000"/>
                </a:solidFill>
                <a:latin typeface="Times New Roman" panose="02020603050405020304" pitchFamily="18" charset="0"/>
              </a:rPr>
              <a:t>6</a:t>
            </a:r>
          </a:p>
        </p:txBody>
      </p:sp>
      <p:sp>
        <p:nvSpPr>
          <p:cNvPr id="32" name="Text Box 26">
            <a:extLst>
              <a:ext uri="{FF2B5EF4-FFF2-40B4-BE49-F238E27FC236}">
                <a16:creationId xmlns:a16="http://schemas.microsoft.com/office/drawing/2014/main" xmlns="" id="{EB916012-4A77-7B64-5A9F-518A345DE547}"/>
              </a:ext>
            </a:extLst>
          </p:cNvPr>
          <p:cNvSpPr txBox="1"/>
          <p:nvPr/>
        </p:nvSpPr>
        <p:spPr>
          <a:xfrm>
            <a:off x="5469093" y="6591399"/>
            <a:ext cx="9659672"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lvl="0" eaLnBrk="1" hangingPunct="1">
              <a:spcBef>
                <a:spcPct val="50000"/>
              </a:spcBef>
              <a:buFont typeface="Arial" panose="020B0604020202020204" pitchFamily="34" charset="0"/>
              <a:buChar char="•"/>
            </a:pPr>
            <a:r>
              <a:rPr lang="en-US" altLang="vi-VN" sz="4400" b="1" dirty="0">
                <a:solidFill>
                  <a:srgbClr val="0000FF"/>
                </a:solidFill>
                <a:latin typeface="Times New Roman" panose="02020603050405020304" pitchFamily="18" charset="0"/>
                <a:cs typeface="Times New Roman" panose="02020603050405020304" pitchFamily="18" charset="0"/>
              </a:rPr>
              <a:t>1 </a:t>
            </a:r>
            <a:r>
              <a:rPr lang="en-US" altLang="vi-VN" sz="4400" b="1" dirty="0" err="1">
                <a:solidFill>
                  <a:srgbClr val="0000FF"/>
                </a:solidFill>
                <a:latin typeface="Times New Roman" panose="02020603050405020304" pitchFamily="18" charset="0"/>
                <a:cs typeface="Times New Roman" panose="02020603050405020304" pitchFamily="18" charset="0"/>
              </a:rPr>
              <a:t>cộng</a:t>
            </a:r>
            <a:r>
              <a:rPr lang="en-US" altLang="vi-VN" sz="4400" b="1" dirty="0">
                <a:solidFill>
                  <a:srgbClr val="0000FF"/>
                </a:solidFill>
                <a:latin typeface="Times New Roman" panose="02020603050405020304" pitchFamily="18" charset="0"/>
                <a:cs typeface="Times New Roman" panose="02020603050405020304" pitchFamily="18" charset="0"/>
              </a:rPr>
              <a:t> 2 </a:t>
            </a:r>
            <a:r>
              <a:rPr lang="en-US" altLang="vi-VN" sz="4400" b="1" dirty="0" err="1">
                <a:solidFill>
                  <a:srgbClr val="0000FF"/>
                </a:solidFill>
                <a:latin typeface="Times New Roman" panose="02020603050405020304" pitchFamily="18" charset="0"/>
                <a:cs typeface="Times New Roman" panose="02020603050405020304" pitchFamily="18" charset="0"/>
              </a:rPr>
              <a:t>bằng</a:t>
            </a:r>
            <a:r>
              <a:rPr lang="en-US" altLang="vi-VN" sz="4400" b="1" dirty="0">
                <a:solidFill>
                  <a:srgbClr val="0000FF"/>
                </a:solidFill>
                <a:latin typeface="Times New Roman" panose="02020603050405020304" pitchFamily="18" charset="0"/>
                <a:cs typeface="Times New Roman" panose="02020603050405020304" pitchFamily="18" charset="0"/>
              </a:rPr>
              <a:t> 3, </a:t>
            </a:r>
            <a:r>
              <a:rPr lang="en-US" altLang="vi-VN" sz="4400" b="1" dirty="0" err="1">
                <a:solidFill>
                  <a:srgbClr val="0000FF"/>
                </a:solidFill>
                <a:latin typeface="Times New Roman" panose="02020603050405020304" pitchFamily="18" charset="0"/>
                <a:cs typeface="Times New Roman" panose="02020603050405020304" pitchFamily="18" charset="0"/>
              </a:rPr>
              <a:t>viết</a:t>
            </a:r>
            <a:r>
              <a:rPr lang="en-US" altLang="vi-VN" sz="4400" b="1" dirty="0">
                <a:solidFill>
                  <a:srgbClr val="0000FF"/>
                </a:solidFill>
                <a:latin typeface="Times New Roman" panose="02020603050405020304" pitchFamily="18" charset="0"/>
                <a:cs typeface="Times New Roman" panose="02020603050405020304" pitchFamily="18" charset="0"/>
              </a:rPr>
              <a:t> 3.</a:t>
            </a:r>
          </a:p>
        </p:txBody>
      </p:sp>
      <p:sp>
        <p:nvSpPr>
          <p:cNvPr id="33" name="Text Box 40">
            <a:extLst>
              <a:ext uri="{FF2B5EF4-FFF2-40B4-BE49-F238E27FC236}">
                <a16:creationId xmlns:a16="http://schemas.microsoft.com/office/drawing/2014/main" xmlns="" id="{59DBA664-8D2A-B70C-4E9B-344573CC4622}"/>
              </a:ext>
            </a:extLst>
          </p:cNvPr>
          <p:cNvSpPr txBox="1"/>
          <p:nvPr/>
        </p:nvSpPr>
        <p:spPr>
          <a:xfrm>
            <a:off x="2450149" y="5215663"/>
            <a:ext cx="385433" cy="769423"/>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400" b="1" dirty="0">
                <a:solidFill>
                  <a:srgbClr val="FF0000"/>
                </a:solidFill>
                <a:latin typeface="Times New Roman" panose="02020603050405020304" pitchFamily="18" charset="0"/>
              </a:rPr>
              <a:t>3</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9" t="20741" r="85263" b="70356"/>
          <a:stretch/>
        </p:blipFill>
        <p:spPr bwMode="auto">
          <a:xfrm>
            <a:off x="1119188" y="1512465"/>
            <a:ext cx="2219006" cy="97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p:nvSpPr>
        <p:spPr>
          <a:xfrm>
            <a:off x="4981427" y="2246738"/>
            <a:ext cx="5189788" cy="1030905"/>
          </a:xfrm>
          <a:prstGeom prst="roundRect">
            <a:avLst/>
          </a:prstGeom>
          <a:ln/>
        </p:spPr>
        <p:style>
          <a:lnRef idx="2">
            <a:schemeClr val="accent1"/>
          </a:lnRef>
          <a:fillRef idx="1">
            <a:schemeClr val="lt1"/>
          </a:fillRef>
          <a:effectRef idx="0">
            <a:schemeClr val="accent1"/>
          </a:effectRef>
          <a:fontRef idx="minor">
            <a:schemeClr val="dk1"/>
          </a:fontRef>
        </p:style>
        <p:txBody>
          <a:bodyPr lIns="91289" tIns="45644" rIns="91289" bIns="45644" rtlCol="0" anchor="ctr"/>
          <a:lstStyle/>
          <a:p>
            <a:pPr algn="ctr"/>
            <a:r>
              <a:rPr lang="en-US" sz="4000" b="1" dirty="0">
                <a:solidFill>
                  <a:srgbClr val="FF0000"/>
                </a:solidFill>
                <a:latin typeface="Arial" pitchFamily="34" charset="0"/>
                <a:cs typeface="Arial" pitchFamily="34" charset="0"/>
              </a:rPr>
              <a:t>12 547 + 23 628 = </a:t>
            </a:r>
          </a:p>
        </p:txBody>
      </p:sp>
      <p:sp>
        <p:nvSpPr>
          <p:cNvPr id="27" name="Rounded Rectangle 26"/>
          <p:cNvSpPr/>
          <p:nvPr/>
        </p:nvSpPr>
        <p:spPr>
          <a:xfrm>
            <a:off x="4858669" y="7620014"/>
            <a:ext cx="7584965" cy="1030905"/>
          </a:xfrm>
          <a:prstGeom prst="roundRect">
            <a:avLst/>
          </a:prstGeom>
          <a:ln/>
        </p:spPr>
        <p:style>
          <a:lnRef idx="2">
            <a:schemeClr val="accent1"/>
          </a:lnRef>
          <a:fillRef idx="1">
            <a:schemeClr val="lt1"/>
          </a:fillRef>
          <a:effectRef idx="0">
            <a:schemeClr val="accent1"/>
          </a:effectRef>
          <a:fontRef idx="minor">
            <a:schemeClr val="dk1"/>
          </a:fontRef>
        </p:style>
        <p:txBody>
          <a:bodyPr lIns="91289" tIns="45644" rIns="91289" bIns="45644" rtlCol="0" anchor="ctr"/>
          <a:lstStyle/>
          <a:p>
            <a:pPr algn="ctr"/>
            <a:r>
              <a:rPr lang="en-US" sz="4000" b="1" dirty="0">
                <a:solidFill>
                  <a:srgbClr val="FF0000"/>
                </a:solidFill>
                <a:latin typeface="Arial" pitchFamily="34" charset="0"/>
                <a:cs typeface="Arial" pitchFamily="34" charset="0"/>
              </a:rPr>
              <a:t>12 547 + 23 628 = 36 175</a:t>
            </a:r>
          </a:p>
        </p:txBody>
      </p:sp>
    </p:spTree>
    <p:extLst>
      <p:ext uri="{BB962C8B-B14F-4D97-AF65-F5344CB8AC3E}">
        <p14:creationId xmlns:p14="http://schemas.microsoft.com/office/powerpoint/2010/main" val="118308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heckerboard(across)">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ox(i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linds(horizont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linds(horizont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linds(horizontal)">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linds(horizont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linds(horizontal)">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 calcmode="lin" valueType="num">
                                      <p:cBhvr>
                                        <p:cTn id="83" dur="1000" fill="hold"/>
                                        <p:tgtEl>
                                          <p:spTgt spid="27"/>
                                        </p:tgtEl>
                                        <p:attrNameLst>
                                          <p:attrName>style.rotation</p:attrName>
                                        </p:attrNameLst>
                                      </p:cBhvr>
                                      <p:tavLst>
                                        <p:tav tm="0">
                                          <p:val>
                                            <p:fltVal val="90"/>
                                          </p:val>
                                        </p:tav>
                                        <p:tav tm="100000">
                                          <p:val>
                                            <p:fltVal val="0"/>
                                          </p:val>
                                        </p:tav>
                                      </p:tavLst>
                                    </p:anim>
                                    <p:animEffect transition="in" filter="fade">
                                      <p:cBhvr>
                                        <p:cTn id="8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16" grpId="0"/>
      <p:bldP spid="17" grpId="0"/>
      <p:bldP spid="18" grpId="0"/>
      <p:bldP spid="19" grpId="0"/>
      <p:bldP spid="21" grpId="0"/>
      <p:bldP spid="22" grpId="0"/>
      <p:bldP spid="23" grpId="0"/>
      <p:bldP spid="24" grpId="0"/>
      <p:bldP spid="32" grpId="0"/>
      <p:bldP spid="33" grpId="0"/>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40498" y="1600197"/>
            <a:ext cx="1927215" cy="666066"/>
            <a:chOff x="1470819" y="1943100"/>
            <a:chExt cx="1927217" cy="666075"/>
          </a:xfrm>
        </p:grpSpPr>
        <p:grpSp>
          <p:nvGrpSpPr>
            <p:cNvPr id="10" name="Group 9"/>
            <p:cNvGrpSpPr/>
            <p:nvPr/>
          </p:nvGrpSpPr>
          <p:grpSpPr>
            <a:xfrm>
              <a:off x="1470819" y="1943100"/>
              <a:ext cx="533400" cy="661729"/>
              <a:chOff x="1737519" y="1943100"/>
              <a:chExt cx="533400" cy="661729"/>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10" y="1943100"/>
                <a:ext cx="421911" cy="661729"/>
              </a:xfrm>
              <a:prstGeom prst="rect">
                <a:avLst/>
              </a:prstGeom>
              <a:noFill/>
            </p:spPr>
            <p:txBody>
              <a:bodyPr wrap="none" rtlCol="0">
                <a:spAutoFit/>
              </a:bodyPr>
              <a:lstStyle/>
              <a:p>
                <a:r>
                  <a:rPr lang="en-US" sz="3700" b="1" dirty="0">
                    <a:solidFill>
                      <a:srgbClr val="FF0000"/>
                    </a:solidFill>
                    <a:latin typeface="Times New Roman" pitchFamily="18" charset="0"/>
                    <a:cs typeface="Times New Roman" pitchFamily="18" charset="0"/>
                  </a:rPr>
                  <a:t>1</a:t>
                </a:r>
              </a:p>
            </p:txBody>
          </p:sp>
        </p:grpSp>
        <p:sp>
          <p:nvSpPr>
            <p:cNvPr id="11" name="TextBox 10"/>
            <p:cNvSpPr txBox="1"/>
            <p:nvPr/>
          </p:nvSpPr>
          <p:spPr>
            <a:xfrm>
              <a:off x="2118518" y="1947447"/>
              <a:ext cx="1279518" cy="661728"/>
            </a:xfrm>
            <a:prstGeom prst="rect">
              <a:avLst/>
            </a:prstGeom>
            <a:solidFill>
              <a:srgbClr val="FFDB69"/>
            </a:solidFill>
          </p:spPr>
          <p:txBody>
            <a:bodyPr wrap="none" rtlCol="0">
              <a:spAutoFit/>
            </a:bodyPr>
            <a:lstStyle/>
            <a:p>
              <a:r>
                <a:rPr lang="en-US" sz="3700" b="1" dirty="0" err="1">
                  <a:solidFill>
                    <a:srgbClr val="0000FF"/>
                  </a:solidFill>
                  <a:latin typeface="Times New Roman" pitchFamily="18" charset="0"/>
                  <a:cs typeface="Times New Roman" pitchFamily="18" charset="0"/>
                </a:rPr>
                <a:t>Tính</a:t>
              </a:r>
              <a:r>
                <a:rPr lang="en-US" sz="3700" b="1" dirty="0">
                  <a:solidFill>
                    <a:srgbClr val="0000FF"/>
                  </a:solidFill>
                  <a:latin typeface="Times New Roman" pitchFamily="18" charset="0"/>
                  <a:cs typeface="Times New Roman" pitchFamily="18" charset="0"/>
                </a:rPr>
                <a:t>.</a:t>
              </a:r>
            </a:p>
          </p:txBody>
        </p:sp>
      </p:grpSp>
      <p:sp>
        <p:nvSpPr>
          <p:cNvPr id="76" name="Text Box 29">
            <a:extLst>
              <a:ext uri="{FF2B5EF4-FFF2-40B4-BE49-F238E27FC236}">
                <a16:creationId xmlns:a16="http://schemas.microsoft.com/office/drawing/2014/main" xmlns="" id="{9C6E52A4-BE87-9DBC-B77C-EB6FFF73EE24}"/>
              </a:ext>
            </a:extLst>
          </p:cNvPr>
          <p:cNvSpPr txBox="1"/>
          <p:nvPr/>
        </p:nvSpPr>
        <p:spPr>
          <a:xfrm>
            <a:off x="3196126" y="2357855"/>
            <a:ext cx="1731782" cy="707868"/>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solidFill>
                  <a:srgbClr val="0000FF"/>
                </a:solidFill>
                <a:latin typeface="Times New Roman" panose="02020603050405020304" pitchFamily="18" charset="0"/>
              </a:rPr>
              <a:t>86 362</a:t>
            </a:r>
          </a:p>
        </p:txBody>
      </p:sp>
      <p:sp>
        <p:nvSpPr>
          <p:cNvPr id="77" name="Text Box 31">
            <a:extLst>
              <a:ext uri="{FF2B5EF4-FFF2-40B4-BE49-F238E27FC236}">
                <a16:creationId xmlns:a16="http://schemas.microsoft.com/office/drawing/2014/main" xmlns="" id="{0C335540-EFE4-B6EF-1055-CF2625E57FD7}"/>
              </a:ext>
            </a:extLst>
          </p:cNvPr>
          <p:cNvSpPr txBox="1"/>
          <p:nvPr/>
        </p:nvSpPr>
        <p:spPr>
          <a:xfrm>
            <a:off x="3196126" y="3090547"/>
            <a:ext cx="1751002" cy="707868"/>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solidFill>
                  <a:srgbClr val="0000FF"/>
                </a:solidFill>
                <a:latin typeface="Times New Roman" panose="02020603050405020304" pitchFamily="18" charset="0"/>
              </a:rPr>
              <a:t>     918</a:t>
            </a:r>
          </a:p>
        </p:txBody>
      </p:sp>
      <p:sp>
        <p:nvSpPr>
          <p:cNvPr id="78" name="Text Box 32">
            <a:extLst>
              <a:ext uri="{FF2B5EF4-FFF2-40B4-BE49-F238E27FC236}">
                <a16:creationId xmlns:a16="http://schemas.microsoft.com/office/drawing/2014/main" xmlns="" id="{0557C416-83B0-3ACF-EFE0-ABA815249C35}"/>
              </a:ext>
            </a:extLst>
          </p:cNvPr>
          <p:cNvSpPr txBox="1"/>
          <p:nvPr/>
        </p:nvSpPr>
        <p:spPr>
          <a:xfrm>
            <a:off x="2815139" y="2738856"/>
            <a:ext cx="669485" cy="661701"/>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3700" dirty="0">
                <a:solidFill>
                  <a:srgbClr val="0000FF"/>
                </a:solidFill>
                <a:latin typeface="Times New Roman" panose="02020603050405020304" pitchFamily="18" charset="0"/>
              </a:rPr>
              <a:t>+</a:t>
            </a:r>
          </a:p>
        </p:txBody>
      </p:sp>
      <p:sp>
        <p:nvSpPr>
          <p:cNvPr id="79" name="Line 33">
            <a:extLst>
              <a:ext uri="{FF2B5EF4-FFF2-40B4-BE49-F238E27FC236}">
                <a16:creationId xmlns:a16="http://schemas.microsoft.com/office/drawing/2014/main" xmlns="" id="{528AA956-B489-B264-1C02-23E5AC692D21}"/>
              </a:ext>
            </a:extLst>
          </p:cNvPr>
          <p:cNvSpPr/>
          <p:nvPr/>
        </p:nvSpPr>
        <p:spPr>
          <a:xfrm>
            <a:off x="3149880" y="3777909"/>
            <a:ext cx="1616787" cy="0"/>
          </a:xfrm>
          <a:prstGeom prst="line">
            <a:avLst/>
          </a:prstGeom>
          <a:ln w="38100" cap="flat" cmpd="sng">
            <a:solidFill>
              <a:srgbClr val="0000FF"/>
            </a:solidFill>
            <a:prstDash val="solid"/>
            <a:headEnd type="none" w="med" len="med"/>
            <a:tailEnd type="none" w="med" len="med"/>
          </a:ln>
        </p:spPr>
      </p:sp>
      <p:sp>
        <p:nvSpPr>
          <p:cNvPr id="94" name="Text Box 29">
            <a:extLst>
              <a:ext uri="{FF2B5EF4-FFF2-40B4-BE49-F238E27FC236}">
                <a16:creationId xmlns:a16="http://schemas.microsoft.com/office/drawing/2014/main" xmlns="" id="{31CCD018-89CC-C7CC-24D1-46CC367FC361}"/>
              </a:ext>
            </a:extLst>
          </p:cNvPr>
          <p:cNvSpPr txBox="1"/>
          <p:nvPr/>
        </p:nvSpPr>
        <p:spPr>
          <a:xfrm>
            <a:off x="6873885" y="2385479"/>
            <a:ext cx="1731782" cy="707868"/>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solidFill>
                  <a:srgbClr val="0000FF"/>
                </a:solidFill>
                <a:latin typeface="Times New Roman" panose="02020603050405020304" pitchFamily="18" charset="0"/>
              </a:rPr>
              <a:t>93 246</a:t>
            </a:r>
          </a:p>
        </p:txBody>
      </p:sp>
      <p:sp>
        <p:nvSpPr>
          <p:cNvPr id="95" name="Text Box 31">
            <a:extLst>
              <a:ext uri="{FF2B5EF4-FFF2-40B4-BE49-F238E27FC236}">
                <a16:creationId xmlns:a16="http://schemas.microsoft.com/office/drawing/2014/main" xmlns="" id="{27B591D7-F79E-BF09-9490-F6429CCA945F}"/>
              </a:ext>
            </a:extLst>
          </p:cNvPr>
          <p:cNvSpPr txBox="1"/>
          <p:nvPr/>
        </p:nvSpPr>
        <p:spPr>
          <a:xfrm>
            <a:off x="6873884" y="3118167"/>
            <a:ext cx="1751002" cy="707868"/>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solidFill>
                  <a:srgbClr val="0000FF"/>
                </a:solidFill>
                <a:latin typeface="Times New Roman" panose="02020603050405020304" pitchFamily="18" charset="0"/>
              </a:rPr>
              <a:t>  4 825</a:t>
            </a:r>
          </a:p>
        </p:txBody>
      </p:sp>
      <p:sp>
        <p:nvSpPr>
          <p:cNvPr id="96" name="Text Box 32">
            <a:extLst>
              <a:ext uri="{FF2B5EF4-FFF2-40B4-BE49-F238E27FC236}">
                <a16:creationId xmlns:a16="http://schemas.microsoft.com/office/drawing/2014/main" xmlns="" id="{3A9E15CF-67CA-F7F8-7E4C-3184C76043CF}"/>
              </a:ext>
            </a:extLst>
          </p:cNvPr>
          <p:cNvSpPr txBox="1"/>
          <p:nvPr/>
        </p:nvSpPr>
        <p:spPr>
          <a:xfrm>
            <a:off x="6492897" y="2766480"/>
            <a:ext cx="669485" cy="661701"/>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3700" dirty="0">
                <a:solidFill>
                  <a:srgbClr val="0000FF"/>
                </a:solidFill>
                <a:latin typeface="Times New Roman" panose="02020603050405020304" pitchFamily="18" charset="0"/>
              </a:rPr>
              <a:t>+</a:t>
            </a:r>
          </a:p>
        </p:txBody>
      </p:sp>
      <p:sp>
        <p:nvSpPr>
          <p:cNvPr id="97" name="Line 33">
            <a:extLst>
              <a:ext uri="{FF2B5EF4-FFF2-40B4-BE49-F238E27FC236}">
                <a16:creationId xmlns:a16="http://schemas.microsoft.com/office/drawing/2014/main" xmlns="" id="{752D0995-60B4-9142-8C87-D30016056B22}"/>
              </a:ext>
            </a:extLst>
          </p:cNvPr>
          <p:cNvSpPr/>
          <p:nvPr/>
        </p:nvSpPr>
        <p:spPr>
          <a:xfrm>
            <a:off x="6659120" y="3805531"/>
            <a:ext cx="1785294" cy="0"/>
          </a:xfrm>
          <a:prstGeom prst="line">
            <a:avLst/>
          </a:prstGeom>
          <a:ln w="38100" cap="flat" cmpd="sng">
            <a:solidFill>
              <a:srgbClr val="0000FF"/>
            </a:solidFill>
            <a:prstDash val="solid"/>
            <a:headEnd type="none" w="med" len="med"/>
            <a:tailEnd type="none" w="med" len="med"/>
          </a:ln>
        </p:spPr>
      </p:sp>
      <p:sp>
        <p:nvSpPr>
          <p:cNvPr id="98" name="Text Box 29">
            <a:extLst>
              <a:ext uri="{FF2B5EF4-FFF2-40B4-BE49-F238E27FC236}">
                <a16:creationId xmlns:a16="http://schemas.microsoft.com/office/drawing/2014/main" xmlns="" id="{01AB8219-F3CD-60F4-5ACB-22C6ABC88A01}"/>
              </a:ext>
            </a:extLst>
          </p:cNvPr>
          <p:cNvSpPr txBox="1"/>
          <p:nvPr/>
        </p:nvSpPr>
        <p:spPr>
          <a:xfrm>
            <a:off x="11568920" y="2385479"/>
            <a:ext cx="1731782" cy="707868"/>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solidFill>
                  <a:srgbClr val="0000FF"/>
                </a:solidFill>
                <a:latin typeface="Times New Roman" panose="02020603050405020304" pitchFamily="18" charset="0"/>
              </a:rPr>
              <a:t>67 294</a:t>
            </a:r>
          </a:p>
        </p:txBody>
      </p:sp>
      <p:sp>
        <p:nvSpPr>
          <p:cNvPr id="99" name="Text Box 31">
            <a:extLst>
              <a:ext uri="{FF2B5EF4-FFF2-40B4-BE49-F238E27FC236}">
                <a16:creationId xmlns:a16="http://schemas.microsoft.com/office/drawing/2014/main" xmlns="" id="{127BF023-2A89-3BA1-C4FA-D49A85EC604A}"/>
              </a:ext>
            </a:extLst>
          </p:cNvPr>
          <p:cNvSpPr txBox="1"/>
          <p:nvPr/>
        </p:nvSpPr>
        <p:spPr>
          <a:xfrm>
            <a:off x="11568921" y="3118167"/>
            <a:ext cx="1751002" cy="707868"/>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solidFill>
                  <a:srgbClr val="0000FF"/>
                </a:solidFill>
                <a:latin typeface="Times New Roman" panose="02020603050405020304" pitchFamily="18" charset="0"/>
              </a:rPr>
              <a:t>25 431</a:t>
            </a:r>
          </a:p>
        </p:txBody>
      </p:sp>
      <p:sp>
        <p:nvSpPr>
          <p:cNvPr id="100" name="Text Box 32">
            <a:extLst>
              <a:ext uri="{FF2B5EF4-FFF2-40B4-BE49-F238E27FC236}">
                <a16:creationId xmlns:a16="http://schemas.microsoft.com/office/drawing/2014/main" xmlns="" id="{59DB3B57-7194-9E03-FD2B-04E49BA83A9D}"/>
              </a:ext>
            </a:extLst>
          </p:cNvPr>
          <p:cNvSpPr txBox="1"/>
          <p:nvPr/>
        </p:nvSpPr>
        <p:spPr>
          <a:xfrm>
            <a:off x="11187933" y="2766480"/>
            <a:ext cx="669485" cy="661701"/>
          </a:xfrm>
          <a:prstGeom prst="rect">
            <a:avLst/>
          </a:prstGeom>
          <a:no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3700" dirty="0">
                <a:solidFill>
                  <a:srgbClr val="0000FF"/>
                </a:solidFill>
                <a:latin typeface="Times New Roman" panose="02020603050405020304" pitchFamily="18" charset="0"/>
              </a:rPr>
              <a:t>+</a:t>
            </a:r>
          </a:p>
        </p:txBody>
      </p:sp>
      <p:sp>
        <p:nvSpPr>
          <p:cNvPr id="101" name="Line 33">
            <a:extLst>
              <a:ext uri="{FF2B5EF4-FFF2-40B4-BE49-F238E27FC236}">
                <a16:creationId xmlns:a16="http://schemas.microsoft.com/office/drawing/2014/main" xmlns="" id="{C6740F8A-E28E-9F9B-DF2F-F346D83BF0F3}"/>
              </a:ext>
            </a:extLst>
          </p:cNvPr>
          <p:cNvSpPr/>
          <p:nvPr/>
        </p:nvSpPr>
        <p:spPr>
          <a:xfrm>
            <a:off x="11354156" y="3805531"/>
            <a:ext cx="1785294" cy="0"/>
          </a:xfrm>
          <a:prstGeom prst="line">
            <a:avLst/>
          </a:prstGeom>
          <a:ln w="38100" cap="flat" cmpd="sng">
            <a:solidFill>
              <a:srgbClr val="0000FF"/>
            </a:solidFill>
            <a:prstDash val="solid"/>
            <a:headEnd type="none" w="med" len="med"/>
            <a:tailEnd type="none" w="med" len="med"/>
          </a:ln>
        </p:spPr>
      </p:sp>
      <p:pic>
        <p:nvPicPr>
          <p:cNvPr id="39" name="Picture 38">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w="http://schemas.openxmlformats.org/wordprocessingml/2006/main" xmlns:w10="urn:schemas-microsoft-com:office:word" xmlns:v="urn:schemas-microsoft-com:vml" xmlns:o="urn:schemas-microsoft-com:office:office" xmlns:lc="http://schemas.openxmlformats.org/drawingml/2006/lockedCanvas" id="{D13C78A0-0329-4EDD-BB4A-1E47334FEA88}"/>
              </a:ext>
            </a:extLst>
          </p:cNvPr>
          <p:cNvPicPr/>
          <p:nvPr/>
        </p:nvPicPr>
        <p:blipFill rotWithShape="1">
          <a:blip r:embed="rId2"/>
          <a:srcRect r="13759"/>
          <a:stretch/>
        </p:blipFill>
        <p:spPr>
          <a:xfrm>
            <a:off x="0" y="3"/>
            <a:ext cx="3149866" cy="1275653"/>
          </a:xfrm>
          <a:prstGeom prst="rect">
            <a:avLst/>
          </a:prstGeom>
        </p:spPr>
      </p:pic>
    </p:spTree>
    <p:extLst>
      <p:ext uri="{BB962C8B-B14F-4D97-AF65-F5344CB8AC3E}">
        <p14:creationId xmlns:p14="http://schemas.microsoft.com/office/powerpoint/2010/main" val="4710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blinds(horizontal)">
                                      <p:cBhvr>
                                        <p:cTn id="11" dur="500"/>
                                        <p:tgtEl>
                                          <p:spTgt spid="7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blinds(horizontal)">
                                      <p:cBhvr>
                                        <p:cTn id="14" dur="500"/>
                                        <p:tgtEl>
                                          <p:spTgt spid="7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checkerboard(across)">
                                      <p:cBhvr>
                                        <p:cTn id="17" dur="500"/>
                                        <p:tgtEl>
                                          <p:spTgt spid="78"/>
                                        </p:tgtEl>
                                      </p:cBhvr>
                                    </p:animEffect>
                                  </p:childTnLst>
                                </p:cTn>
                              </p:par>
                              <p:par>
                                <p:cTn id="18" presetID="4" presetClass="entr" presetSubtype="16" fill="hold" nodeType="with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box(in)">
                                      <p:cBhvr>
                                        <p:cTn id="20" dur="500"/>
                                        <p:tgtEl>
                                          <p:spTgt spid="79"/>
                                        </p:tgtEl>
                                      </p:cBhvr>
                                    </p:animEffect>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blinds(horizontal)">
                                      <p:cBhvr>
                                        <p:cTn id="24" dur="500"/>
                                        <p:tgtEl>
                                          <p:spTgt spid="9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blinds(horizontal)">
                                      <p:cBhvr>
                                        <p:cTn id="27" dur="500"/>
                                        <p:tgtEl>
                                          <p:spTgt spid="9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checkerboard(across)">
                                      <p:cBhvr>
                                        <p:cTn id="30" dur="500"/>
                                        <p:tgtEl>
                                          <p:spTgt spid="96"/>
                                        </p:tgtEl>
                                      </p:cBhvr>
                                    </p:animEffect>
                                  </p:childTnLst>
                                </p:cTn>
                              </p:par>
                              <p:par>
                                <p:cTn id="31" presetID="4" presetClass="entr" presetSubtype="16"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box(in)">
                                      <p:cBhvr>
                                        <p:cTn id="33" dur="500"/>
                                        <p:tgtEl>
                                          <p:spTgt spid="97"/>
                                        </p:tgtEl>
                                      </p:cBhvr>
                                    </p:animEffect>
                                  </p:childTnLst>
                                </p:cTn>
                              </p:par>
                            </p:childTnLst>
                          </p:cTn>
                        </p:par>
                        <p:par>
                          <p:cTn id="34" fill="hold">
                            <p:stCondLst>
                              <p:cond delay="1500"/>
                            </p:stCondLst>
                            <p:childTnLst>
                              <p:par>
                                <p:cTn id="35" presetID="3" presetClass="entr" presetSubtype="10" fill="hold" grpId="0" nodeType="after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linds(horizontal)">
                                      <p:cBhvr>
                                        <p:cTn id="37" dur="500"/>
                                        <p:tgtEl>
                                          <p:spTgt spid="9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linds(horizontal)">
                                      <p:cBhvr>
                                        <p:cTn id="40" dur="500"/>
                                        <p:tgtEl>
                                          <p:spTgt spid="99"/>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checkerboard(across)">
                                      <p:cBhvr>
                                        <p:cTn id="43" dur="500"/>
                                        <p:tgtEl>
                                          <p:spTgt spid="100"/>
                                        </p:tgtEl>
                                      </p:cBhvr>
                                    </p:animEffect>
                                  </p:childTnLst>
                                </p:cTn>
                              </p:par>
                              <p:par>
                                <p:cTn id="44" presetID="4" presetClass="entr" presetSubtype="16"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box(in)">
                                      <p:cBhvr>
                                        <p:cTn id="4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94" grpId="0"/>
      <p:bldP spid="95" grpId="0"/>
      <p:bldP spid="96" grpId="0"/>
      <p:bldP spid="98" grpId="0"/>
      <p:bldP spid="99" grpId="0"/>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48C020A-0C5F-CB34-7C8F-3FBB8135FAC6}"/>
              </a:ext>
            </a:extLst>
          </p:cNvPr>
          <p:cNvGrpSpPr/>
          <p:nvPr/>
        </p:nvGrpSpPr>
        <p:grpSpPr>
          <a:xfrm>
            <a:off x="594528" y="1671997"/>
            <a:ext cx="4144171" cy="666066"/>
            <a:chOff x="1470819" y="1943100"/>
            <a:chExt cx="4144168" cy="666075"/>
          </a:xfrm>
        </p:grpSpPr>
        <p:grpSp>
          <p:nvGrpSpPr>
            <p:cNvPr id="5" name="Group 4">
              <a:extLst>
                <a:ext uri="{FF2B5EF4-FFF2-40B4-BE49-F238E27FC236}">
                  <a16:creationId xmlns:a16="http://schemas.microsoft.com/office/drawing/2014/main" xmlns="" id="{DACFAF4F-6FAA-B883-C106-5ED40E6895FB}"/>
                </a:ext>
              </a:extLst>
            </p:cNvPr>
            <p:cNvGrpSpPr/>
            <p:nvPr/>
          </p:nvGrpSpPr>
          <p:grpSpPr>
            <a:xfrm>
              <a:off x="1470819" y="1943100"/>
              <a:ext cx="533400" cy="661729"/>
              <a:chOff x="1737519" y="1943100"/>
              <a:chExt cx="533400" cy="661729"/>
            </a:xfrm>
          </p:grpSpPr>
          <p:sp>
            <p:nvSpPr>
              <p:cNvPr id="7" name="Oval 6">
                <a:extLst>
                  <a:ext uri="{FF2B5EF4-FFF2-40B4-BE49-F238E27FC236}">
                    <a16:creationId xmlns:a16="http://schemas.microsoft.com/office/drawing/2014/main" xmlns="" id="{0B69C366-1E84-6310-D54B-2F86E22CE88C}"/>
                  </a:ext>
                </a:extLst>
              </p:cNvPr>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xmlns="" id="{F23B0470-73B1-872F-1434-F17E56AD5F4D}"/>
                  </a:ext>
                </a:extLst>
              </p:cNvPr>
              <p:cNvSpPr txBox="1"/>
              <p:nvPr/>
            </p:nvSpPr>
            <p:spPr>
              <a:xfrm>
                <a:off x="1804609" y="1943100"/>
                <a:ext cx="421910" cy="661729"/>
              </a:xfrm>
              <a:prstGeom prst="rect">
                <a:avLst/>
              </a:prstGeom>
              <a:noFill/>
            </p:spPr>
            <p:txBody>
              <a:bodyPr wrap="none" rtlCol="0">
                <a:spAutoFit/>
              </a:bodyPr>
              <a:lstStyle/>
              <a:p>
                <a:r>
                  <a:rPr lang="en-US" sz="3700" b="1" dirty="0">
                    <a:solidFill>
                      <a:srgbClr val="FF0000"/>
                    </a:solidFill>
                    <a:latin typeface="Times New Roman" pitchFamily="18" charset="0"/>
                    <a:cs typeface="Times New Roman" pitchFamily="18" charset="0"/>
                  </a:rPr>
                  <a:t>2</a:t>
                </a:r>
              </a:p>
            </p:txBody>
          </p:sp>
        </p:grpSp>
        <p:sp>
          <p:nvSpPr>
            <p:cNvPr id="6" name="TextBox 5">
              <a:extLst>
                <a:ext uri="{FF2B5EF4-FFF2-40B4-BE49-F238E27FC236}">
                  <a16:creationId xmlns:a16="http://schemas.microsoft.com/office/drawing/2014/main" xmlns="" id="{A2010D44-B98B-0A50-24F6-49F47389AA03}"/>
                </a:ext>
              </a:extLst>
            </p:cNvPr>
            <p:cNvSpPr txBox="1"/>
            <p:nvPr/>
          </p:nvSpPr>
          <p:spPr>
            <a:xfrm>
              <a:off x="2118519" y="1947447"/>
              <a:ext cx="3496468" cy="661728"/>
            </a:xfrm>
            <a:prstGeom prst="rect">
              <a:avLst/>
            </a:prstGeom>
            <a:solidFill>
              <a:srgbClr val="FFDB69"/>
            </a:solidFill>
          </p:spPr>
          <p:txBody>
            <a:bodyPr wrap="none" rtlCol="0">
              <a:spAutoFit/>
            </a:bodyPr>
            <a:lstStyle/>
            <a:p>
              <a:r>
                <a:rPr lang="en-US" sz="3700" b="1" dirty="0" err="1">
                  <a:solidFill>
                    <a:srgbClr val="0000FF"/>
                  </a:solidFill>
                  <a:latin typeface="Times New Roman" pitchFamily="18" charset="0"/>
                  <a:cs typeface="Times New Roman" pitchFamily="18" charset="0"/>
                </a:rPr>
                <a:t>Đặt</a:t>
              </a:r>
              <a:r>
                <a:rPr lang="en-US" sz="3700" b="1" dirty="0">
                  <a:solidFill>
                    <a:srgbClr val="0000FF"/>
                  </a:solidFill>
                  <a:latin typeface="Times New Roman" pitchFamily="18" charset="0"/>
                  <a:cs typeface="Times New Roman" pitchFamily="18" charset="0"/>
                </a:rPr>
                <a:t> </a:t>
              </a:r>
              <a:r>
                <a:rPr lang="en-US" sz="3700" b="1" dirty="0" err="1">
                  <a:solidFill>
                    <a:srgbClr val="0000FF"/>
                  </a:solidFill>
                  <a:latin typeface="Times New Roman" pitchFamily="18" charset="0"/>
                  <a:cs typeface="Times New Roman" pitchFamily="18" charset="0"/>
                </a:rPr>
                <a:t>tính</a:t>
              </a:r>
              <a:r>
                <a:rPr lang="en-US" sz="3700" b="1" dirty="0">
                  <a:solidFill>
                    <a:srgbClr val="0000FF"/>
                  </a:solidFill>
                  <a:latin typeface="Times New Roman" pitchFamily="18" charset="0"/>
                  <a:cs typeface="Times New Roman" pitchFamily="18" charset="0"/>
                </a:rPr>
                <a:t> </a:t>
              </a:r>
              <a:r>
                <a:rPr lang="en-US" sz="3700" b="1" dirty="0" err="1">
                  <a:solidFill>
                    <a:srgbClr val="0000FF"/>
                  </a:solidFill>
                  <a:latin typeface="Times New Roman" pitchFamily="18" charset="0"/>
                  <a:cs typeface="Times New Roman" pitchFamily="18" charset="0"/>
                </a:rPr>
                <a:t>rồi</a:t>
              </a:r>
              <a:r>
                <a:rPr lang="en-US" sz="3700" b="1" dirty="0">
                  <a:solidFill>
                    <a:srgbClr val="0000FF"/>
                  </a:solidFill>
                  <a:latin typeface="Times New Roman" pitchFamily="18" charset="0"/>
                  <a:cs typeface="Times New Roman" pitchFamily="18" charset="0"/>
                </a:rPr>
                <a:t> </a:t>
              </a:r>
              <a:r>
                <a:rPr lang="en-US" sz="3700" b="1" dirty="0" err="1">
                  <a:solidFill>
                    <a:srgbClr val="0000FF"/>
                  </a:solidFill>
                  <a:latin typeface="Times New Roman" pitchFamily="18" charset="0"/>
                  <a:cs typeface="Times New Roman" pitchFamily="18" charset="0"/>
                </a:rPr>
                <a:t>tính</a:t>
              </a:r>
              <a:endParaRPr lang="en-US" sz="3700" b="1" dirty="0">
                <a:solidFill>
                  <a:srgbClr val="0000FF"/>
                </a:solidFill>
                <a:latin typeface="Times New Roman" pitchFamily="18" charset="0"/>
                <a:cs typeface="Times New Roman" pitchFamily="18" charset="0"/>
              </a:endParaRPr>
            </a:p>
          </p:txBody>
        </p:sp>
      </p:grpSp>
      <p:sp>
        <p:nvSpPr>
          <p:cNvPr id="9" name="Text Box 29">
            <a:extLst>
              <a:ext uri="{FF2B5EF4-FFF2-40B4-BE49-F238E27FC236}">
                <a16:creationId xmlns:a16="http://schemas.microsoft.com/office/drawing/2014/main" xmlns="" id="{7463BB79-DDFC-8C19-C956-0168DF83B151}"/>
              </a:ext>
            </a:extLst>
          </p:cNvPr>
          <p:cNvSpPr txBox="1"/>
          <p:nvPr/>
        </p:nvSpPr>
        <p:spPr>
          <a:xfrm>
            <a:off x="1206864" y="2498481"/>
            <a:ext cx="14081694" cy="4401187"/>
          </a:xfrm>
          <a:prstGeom prst="rect">
            <a:avLst/>
          </a:prstGeom>
          <a:solidFill>
            <a:schemeClr val="bg1"/>
          </a:solidFill>
          <a:ln w="9525">
            <a:noFill/>
          </a:ln>
        </p:spPr>
        <p:txBody>
          <a:bodyPr wrap="square" lIns="91289" tIns="45644" rIns="91289" bIns="45644">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000" b="1" dirty="0">
                <a:latin typeface="Times New Roman" panose="02020603050405020304" pitchFamily="18" charset="0"/>
              </a:rPr>
              <a:t>	</a:t>
            </a:r>
            <a:r>
              <a:rPr lang="en-US" altLang="vi-VN" sz="4000" b="1" dirty="0">
                <a:solidFill>
                  <a:srgbClr val="0000FF"/>
                </a:solidFill>
                <a:latin typeface="Times New Roman" panose="02020603050405020304" pitchFamily="18" charset="0"/>
              </a:rPr>
              <a:t>43 835 + 55 807 			67 254 </a:t>
            </a:r>
            <a:r>
              <a:rPr lang="en-US" altLang="vi-VN" sz="4000" b="1">
                <a:solidFill>
                  <a:srgbClr val="0000FF"/>
                </a:solidFill>
                <a:latin typeface="Times New Roman" panose="02020603050405020304" pitchFamily="18" charset="0"/>
              </a:rPr>
              <a:t>+ 92</a:t>
            </a:r>
            <a:endParaRPr lang="en-US" altLang="vi-VN" sz="4000" b="1" dirty="0">
              <a:latin typeface="Times New Roman" panose="02020603050405020304" pitchFamily="18" charset="0"/>
            </a:endParaRPr>
          </a:p>
          <a:p>
            <a:pPr marL="0" indent="0" eaLnBrk="1" hangingPunct="1">
              <a:spcBef>
                <a:spcPct val="50000"/>
              </a:spcBef>
              <a:buNone/>
            </a:pPr>
            <a:endParaRPr lang="en-US" altLang="vi-VN" sz="4000" b="1" dirty="0">
              <a:latin typeface="Times New Roman" panose="02020603050405020304" pitchFamily="18" charset="0"/>
            </a:endParaRPr>
          </a:p>
          <a:p>
            <a:pPr marL="0" indent="0" eaLnBrk="1" hangingPunct="1">
              <a:spcBef>
                <a:spcPct val="50000"/>
              </a:spcBef>
              <a:buNone/>
            </a:pPr>
            <a:r>
              <a:rPr lang="en-US" altLang="vi-VN" sz="4000" b="1" dirty="0">
                <a:latin typeface="Times New Roman" panose="02020603050405020304" pitchFamily="18" charset="0"/>
              </a:rPr>
              <a:t>	</a:t>
            </a:r>
            <a:r>
              <a:rPr lang="en-US" altLang="vi-VN" sz="4000" b="1" dirty="0">
                <a:solidFill>
                  <a:srgbClr val="0000FF"/>
                </a:solidFill>
                <a:latin typeface="Times New Roman" panose="02020603050405020304" pitchFamily="18" charset="0"/>
              </a:rPr>
              <a:t>25 346 + 37 292			7 528 + 5 345</a:t>
            </a:r>
          </a:p>
          <a:p>
            <a:pPr marL="0" indent="0" eaLnBrk="1" hangingPunct="1">
              <a:spcBef>
                <a:spcPct val="50000"/>
              </a:spcBef>
              <a:buNone/>
            </a:pPr>
            <a:endParaRPr lang="en-US" altLang="vi-VN" sz="4000" b="1" dirty="0">
              <a:latin typeface="Times New Roman" panose="02020603050405020304" pitchFamily="18" charset="0"/>
            </a:endParaRPr>
          </a:p>
          <a:p>
            <a:pPr marL="0" indent="0" eaLnBrk="1" hangingPunct="1">
              <a:spcBef>
                <a:spcPct val="50000"/>
              </a:spcBef>
              <a:buNone/>
            </a:pPr>
            <a:endParaRPr lang="en-US" altLang="vi-VN" sz="4000" b="1" dirty="0">
              <a:latin typeface="Times New Roman" panose="02020603050405020304" pitchFamily="18" charset="0"/>
            </a:endParaRPr>
          </a:p>
        </p:txBody>
      </p:sp>
      <p:pic>
        <p:nvPicPr>
          <p:cNvPr id="36" name="Picture 35">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w="http://schemas.openxmlformats.org/wordprocessingml/2006/main" xmlns:w10="urn:schemas-microsoft-com:office:word" xmlns:v="urn:schemas-microsoft-com:vml" xmlns:o="urn:schemas-microsoft-com:office:office" xmlns:lc="http://schemas.openxmlformats.org/drawingml/2006/lockedCanvas" id="{D13C78A0-0329-4EDD-BB4A-1E47334FEA88}"/>
              </a:ext>
            </a:extLst>
          </p:cNvPr>
          <p:cNvPicPr/>
          <p:nvPr/>
        </p:nvPicPr>
        <p:blipFill rotWithShape="1">
          <a:blip r:embed="rId3"/>
          <a:srcRect r="13759"/>
          <a:stretch/>
        </p:blipFill>
        <p:spPr>
          <a:xfrm>
            <a:off x="0" y="3"/>
            <a:ext cx="3149866" cy="1275653"/>
          </a:xfrm>
          <a:prstGeom prst="rect">
            <a:avLst/>
          </a:prstGeom>
        </p:spPr>
      </p:pic>
    </p:spTree>
    <p:extLst>
      <p:ext uri="{BB962C8B-B14F-4D97-AF65-F5344CB8AC3E}">
        <p14:creationId xmlns:p14="http://schemas.microsoft.com/office/powerpoint/2010/main" val="34564079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36911" y="11"/>
            <a:ext cx="6255239" cy="1202515"/>
            <a:chOff x="4539228" y="172432"/>
            <a:chExt cx="6149694" cy="1202511"/>
          </a:xfrm>
        </p:grpSpPr>
        <p:sp>
          <p:nvSpPr>
            <p:cNvPr id="5" name="TextBox 4"/>
            <p:cNvSpPr txBox="1"/>
            <p:nvPr/>
          </p:nvSpPr>
          <p:spPr>
            <a:xfrm>
              <a:off x="4539228" y="172432"/>
              <a:ext cx="6149694" cy="584773"/>
            </a:xfrm>
            <a:prstGeom prst="rect">
              <a:avLst/>
            </a:prstGeom>
            <a:noFill/>
          </p:spPr>
          <p:txBody>
            <a:bodyPr wrap="none" rtlCol="0">
              <a:spAutoFit/>
            </a:bodyPr>
            <a:lstStyle/>
            <a:p>
              <a:r>
                <a:rPr lang="en-US" sz="3200" dirty="0" err="1">
                  <a:solidFill>
                    <a:srgbClr val="0000CC"/>
                  </a:solidFill>
                  <a:latin typeface="Times New Roman" pitchFamily="18" charset="0"/>
                  <a:cs typeface="Times New Roman" pitchFamily="18" charset="0"/>
                </a:rPr>
                <a:t>Thứ</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ngày</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tháng</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a:t>
              </a:r>
            </a:p>
          </p:txBody>
        </p:sp>
        <p:sp>
          <p:nvSpPr>
            <p:cNvPr id="6" name="TextBox 5"/>
            <p:cNvSpPr txBox="1"/>
            <p:nvPr/>
          </p:nvSpPr>
          <p:spPr>
            <a:xfrm>
              <a:off x="6579854" y="790170"/>
              <a:ext cx="1041202" cy="584773"/>
            </a:xfrm>
            <a:prstGeom prst="rect">
              <a:avLst/>
            </a:prstGeom>
            <a:noFill/>
          </p:spPr>
          <p:txBody>
            <a:bodyPr wrap="none" rtlCol="0">
              <a:spAutoFit/>
            </a:bodyPr>
            <a:lstStyle/>
            <a:p>
              <a:r>
                <a:rPr lang="en-US" sz="3200" b="1" dirty="0" err="1">
                  <a:solidFill>
                    <a:srgbClr val="FF0066"/>
                  </a:solidFill>
                  <a:latin typeface="Times New Roman" pitchFamily="18" charset="0"/>
                  <a:cs typeface="Times New Roman" pitchFamily="18" charset="0"/>
                </a:rPr>
                <a:t>Toán</a:t>
              </a:r>
              <a:endParaRPr lang="en-US" sz="3200" b="1" dirty="0">
                <a:solidFill>
                  <a:srgbClr val="FF0066"/>
                </a:solidFill>
                <a:latin typeface="Times New Roman" pitchFamily="18" charset="0"/>
                <a:cs typeface="Times New Roman" pitchFamily="18" charset="0"/>
              </a:endParaRPr>
            </a:p>
          </p:txBody>
        </p:sp>
      </p:grpSp>
      <p:grpSp>
        <p:nvGrpSpPr>
          <p:cNvPr id="12" name="Group 11"/>
          <p:cNvGrpSpPr/>
          <p:nvPr/>
        </p:nvGrpSpPr>
        <p:grpSpPr>
          <a:xfrm>
            <a:off x="1470822" y="2137941"/>
            <a:ext cx="5530766" cy="666066"/>
            <a:chOff x="1470819" y="1943100"/>
            <a:chExt cx="5530755" cy="666075"/>
          </a:xfrm>
        </p:grpSpPr>
        <p:grpSp>
          <p:nvGrpSpPr>
            <p:cNvPr id="10" name="Group 9"/>
            <p:cNvGrpSpPr/>
            <p:nvPr/>
          </p:nvGrpSpPr>
          <p:grpSpPr>
            <a:xfrm>
              <a:off x="1470819" y="1943100"/>
              <a:ext cx="533400" cy="661729"/>
              <a:chOff x="1737519" y="1943100"/>
              <a:chExt cx="533400" cy="661729"/>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21909" cy="661729"/>
              </a:xfrm>
              <a:prstGeom prst="rect">
                <a:avLst/>
              </a:prstGeom>
              <a:noFill/>
            </p:spPr>
            <p:txBody>
              <a:bodyPr wrap="none" rtlCol="0">
                <a:spAutoFit/>
              </a:bodyPr>
              <a:lstStyle/>
              <a:p>
                <a:r>
                  <a:rPr lang="en-US" sz="3700" b="1">
                    <a:solidFill>
                      <a:srgbClr val="FF0000"/>
                    </a:solidFill>
                    <a:latin typeface="Times New Roman" pitchFamily="18" charset="0"/>
                    <a:cs typeface="Times New Roman" pitchFamily="18" charset="0"/>
                  </a:rPr>
                  <a:t>3</a:t>
                </a:r>
              </a:p>
            </p:txBody>
          </p:sp>
        </p:grpSp>
        <p:sp>
          <p:nvSpPr>
            <p:cNvPr id="11" name="TextBox 10"/>
            <p:cNvSpPr txBox="1"/>
            <p:nvPr/>
          </p:nvSpPr>
          <p:spPr>
            <a:xfrm>
              <a:off x="2118516" y="1947447"/>
              <a:ext cx="4883058" cy="661728"/>
            </a:xfrm>
            <a:prstGeom prst="rect">
              <a:avLst/>
            </a:prstGeom>
            <a:solidFill>
              <a:srgbClr val="FFDB69"/>
            </a:solidFill>
          </p:spPr>
          <p:txBody>
            <a:bodyPr wrap="none" rtlCol="0">
              <a:spAutoFit/>
            </a:bodyPr>
            <a:lstStyle/>
            <a:p>
              <a:r>
                <a:rPr lang="en-US" sz="3700" b="1" dirty="0" err="1">
                  <a:solidFill>
                    <a:srgbClr val="0000FF"/>
                  </a:solidFill>
                  <a:latin typeface="Times New Roman" pitchFamily="18" charset="0"/>
                  <a:cs typeface="Times New Roman" pitchFamily="18" charset="0"/>
                </a:rPr>
                <a:t>Tính</a:t>
              </a:r>
              <a:r>
                <a:rPr lang="en-US" sz="3700" b="1" dirty="0">
                  <a:solidFill>
                    <a:srgbClr val="0000FF"/>
                  </a:solidFill>
                  <a:latin typeface="Times New Roman" pitchFamily="18" charset="0"/>
                  <a:cs typeface="Times New Roman" pitchFamily="18" charset="0"/>
                </a:rPr>
                <a:t> </a:t>
              </a:r>
              <a:r>
                <a:rPr lang="en-US" sz="3700" b="1" dirty="0" err="1">
                  <a:solidFill>
                    <a:srgbClr val="0000FF"/>
                  </a:solidFill>
                  <a:latin typeface="Times New Roman" pitchFamily="18" charset="0"/>
                  <a:cs typeface="Times New Roman" pitchFamily="18" charset="0"/>
                </a:rPr>
                <a:t>nhẩm</a:t>
              </a:r>
              <a:r>
                <a:rPr lang="en-US" sz="3700" b="1" dirty="0">
                  <a:solidFill>
                    <a:srgbClr val="0000FF"/>
                  </a:solidFill>
                  <a:latin typeface="Times New Roman" pitchFamily="18" charset="0"/>
                  <a:cs typeface="Times New Roman" pitchFamily="18" charset="0"/>
                </a:rPr>
                <a:t> (</a:t>
              </a:r>
              <a:r>
                <a:rPr lang="en-US" sz="3700" b="1" dirty="0" err="1">
                  <a:solidFill>
                    <a:srgbClr val="0000FF"/>
                  </a:solidFill>
                  <a:latin typeface="Times New Roman" pitchFamily="18" charset="0"/>
                  <a:cs typeface="Times New Roman" pitchFamily="18" charset="0"/>
                </a:rPr>
                <a:t>theo</a:t>
              </a:r>
              <a:r>
                <a:rPr lang="en-US" sz="3700" b="1" dirty="0">
                  <a:solidFill>
                    <a:srgbClr val="0000FF"/>
                  </a:solidFill>
                  <a:latin typeface="Times New Roman" pitchFamily="18" charset="0"/>
                  <a:cs typeface="Times New Roman" pitchFamily="18" charset="0"/>
                </a:rPr>
                <a:t> </a:t>
              </a:r>
              <a:r>
                <a:rPr lang="en-US" sz="3700" b="1" dirty="0" err="1">
                  <a:solidFill>
                    <a:srgbClr val="0000FF"/>
                  </a:solidFill>
                  <a:latin typeface="Times New Roman" pitchFamily="18" charset="0"/>
                  <a:cs typeface="Times New Roman" pitchFamily="18" charset="0"/>
                </a:rPr>
                <a:t>mẫu</a:t>
              </a:r>
              <a:r>
                <a:rPr lang="en-US" sz="3700" b="1" dirty="0">
                  <a:solidFill>
                    <a:srgbClr val="0000FF"/>
                  </a:solidFill>
                  <a:latin typeface="Times New Roman" pitchFamily="18" charset="0"/>
                  <a:cs typeface="Times New Roman" pitchFamily="18" charset="0"/>
                </a:rPr>
                <a:t>).</a:t>
              </a:r>
            </a:p>
          </p:txBody>
        </p:sp>
      </p:grpSp>
      <p:sp>
        <p:nvSpPr>
          <p:cNvPr id="21" name="TextBox 20"/>
          <p:cNvSpPr txBox="1"/>
          <p:nvPr/>
        </p:nvSpPr>
        <p:spPr>
          <a:xfrm>
            <a:off x="655529" y="3124217"/>
            <a:ext cx="9162726" cy="1846641"/>
          </a:xfrm>
          <a:prstGeom prst="rect">
            <a:avLst/>
          </a:prstGeom>
          <a:solidFill>
            <a:srgbClr val="FFCDFF"/>
          </a:solidFill>
        </p:spPr>
        <p:txBody>
          <a:bodyPr wrap="none" lIns="91289" tIns="45644" rIns="91289" bIns="45644" rtlCol="0">
            <a:spAutoFit/>
          </a:bodyPr>
          <a:lstStyle/>
          <a:p>
            <a:r>
              <a:rPr lang="en-US" sz="3700" b="1" dirty="0" err="1">
                <a:latin typeface="Times New Roman" pitchFamily="18" charset="0"/>
                <a:cs typeface="Times New Roman" pitchFamily="18" charset="0"/>
              </a:rPr>
              <a:t>Mẫu</a:t>
            </a:r>
            <a:r>
              <a:rPr lang="en-US" sz="3700" b="1" dirty="0">
                <a:latin typeface="Times New Roman" pitchFamily="18" charset="0"/>
                <a:cs typeface="Times New Roman" pitchFamily="18" charset="0"/>
              </a:rPr>
              <a:t>:   8 000 + 7 000 = ?</a:t>
            </a:r>
          </a:p>
          <a:p>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Nhẩm</a:t>
            </a:r>
            <a:r>
              <a:rPr lang="en-US" sz="3700" b="1" dirty="0">
                <a:latin typeface="Times New Roman" pitchFamily="18" charset="0"/>
                <a:cs typeface="Times New Roman" pitchFamily="18" charset="0"/>
              </a:rPr>
              <a:t>: 8 </a:t>
            </a:r>
            <a:r>
              <a:rPr lang="en-US" sz="3700" b="1" dirty="0" err="1">
                <a:latin typeface="Times New Roman" pitchFamily="18" charset="0"/>
                <a:cs typeface="Times New Roman" pitchFamily="18" charset="0"/>
              </a:rPr>
              <a:t>nghìn</a:t>
            </a:r>
            <a:r>
              <a:rPr lang="en-US" sz="3700" b="1" dirty="0">
                <a:latin typeface="Times New Roman" pitchFamily="18" charset="0"/>
                <a:cs typeface="Times New Roman" pitchFamily="18" charset="0"/>
              </a:rPr>
              <a:t> + 7 </a:t>
            </a:r>
            <a:r>
              <a:rPr lang="en-US" sz="3700" b="1" dirty="0" err="1">
                <a:latin typeface="Times New Roman" pitchFamily="18" charset="0"/>
                <a:cs typeface="Times New Roman" pitchFamily="18" charset="0"/>
              </a:rPr>
              <a:t>nghìn</a:t>
            </a:r>
            <a:r>
              <a:rPr lang="en-US" sz="3700" b="1" dirty="0">
                <a:latin typeface="Times New Roman" pitchFamily="18" charset="0"/>
                <a:cs typeface="Times New Roman" pitchFamily="18" charset="0"/>
              </a:rPr>
              <a:t> = 15 </a:t>
            </a:r>
            <a:r>
              <a:rPr lang="en-US" sz="3700" b="1" dirty="0" err="1">
                <a:latin typeface="Times New Roman" pitchFamily="18" charset="0"/>
                <a:cs typeface="Times New Roman" pitchFamily="18" charset="0"/>
              </a:rPr>
              <a:t>nghìn</a:t>
            </a:r>
            <a:endParaRPr lang="en-US" sz="3700" b="1" dirty="0">
              <a:latin typeface="Times New Roman" pitchFamily="18" charset="0"/>
              <a:cs typeface="Times New Roman" pitchFamily="18" charset="0"/>
            </a:endParaRPr>
          </a:p>
          <a:p>
            <a:r>
              <a:rPr lang="en-US" sz="3700" b="1" dirty="0">
                <a:latin typeface="Times New Roman" pitchFamily="18" charset="0"/>
                <a:cs typeface="Times New Roman" pitchFamily="18" charset="0"/>
              </a:rPr>
              <a:t>		 8 000 + 7 000 = 15 000</a:t>
            </a:r>
          </a:p>
        </p:txBody>
      </p:sp>
      <p:sp>
        <p:nvSpPr>
          <p:cNvPr id="18" name="Text Box 14">
            <a:extLst>
              <a:ext uri="{FF2B5EF4-FFF2-40B4-BE49-F238E27FC236}">
                <a16:creationId xmlns:a16="http://schemas.microsoft.com/office/drawing/2014/main" xmlns="" id="{77A5802C-F675-6A0D-A6E6-0E042A545C8C}"/>
              </a:ext>
            </a:extLst>
          </p:cNvPr>
          <p:cNvSpPr txBox="1">
            <a:spLocks noChangeArrowheads="1"/>
          </p:cNvSpPr>
          <p:nvPr/>
        </p:nvSpPr>
        <p:spPr bwMode="auto">
          <a:xfrm>
            <a:off x="3583596" y="1207350"/>
            <a:ext cx="10172698" cy="63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63: PHÉP CỘNG TRONG PHẠM VI 100 000</a:t>
            </a:r>
          </a:p>
        </p:txBody>
      </p:sp>
      <p:sp>
        <p:nvSpPr>
          <p:cNvPr id="19" name="Text Box 14">
            <a:extLst>
              <a:ext uri="{FF2B5EF4-FFF2-40B4-BE49-F238E27FC236}">
                <a16:creationId xmlns:a16="http://schemas.microsoft.com/office/drawing/2014/main" xmlns="" id="{B3C478AA-7849-8AB1-C410-9BAD27F8BA83}"/>
              </a:ext>
            </a:extLst>
          </p:cNvPr>
          <p:cNvSpPr txBox="1">
            <a:spLocks noChangeArrowheads="1"/>
          </p:cNvSpPr>
          <p:nvPr/>
        </p:nvSpPr>
        <p:spPr bwMode="auto">
          <a:xfrm>
            <a:off x="5240944" y="5306502"/>
            <a:ext cx="3886200" cy="277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13494" indent="-513494" eaLnBrk="1" hangingPunct="1">
              <a:lnSpc>
                <a:spcPct val="150000"/>
              </a:lnSpc>
              <a:buAutoNum type="alphaLcParenR"/>
              <a:defRPr/>
            </a:pPr>
            <a:r>
              <a:rPr lang="en-US" sz="37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6 000 + 5 000</a:t>
            </a:r>
          </a:p>
          <a:p>
            <a:pPr marL="513494" indent="-513494" eaLnBrk="1" hangingPunct="1">
              <a:lnSpc>
                <a:spcPct val="150000"/>
              </a:lnSpc>
              <a:buAutoNum type="alphaLcParenR"/>
              <a:defRPr/>
            </a:pPr>
            <a:r>
              <a:rPr lang="en-US" sz="37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9 000 + 4 000</a:t>
            </a:r>
          </a:p>
          <a:p>
            <a:pPr marL="513494" indent="-513494" eaLnBrk="1" hangingPunct="1">
              <a:lnSpc>
                <a:spcPct val="150000"/>
              </a:lnSpc>
              <a:buAutoNum type="alphaLcParenR"/>
              <a:defRPr/>
            </a:pPr>
            <a:r>
              <a:rPr lang="en-US" sz="37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7 000 + 9 000</a:t>
            </a:r>
          </a:p>
        </p:txBody>
      </p:sp>
      <p:sp>
        <p:nvSpPr>
          <p:cNvPr id="20" name="Text Box 14">
            <a:extLst>
              <a:ext uri="{FF2B5EF4-FFF2-40B4-BE49-F238E27FC236}">
                <a16:creationId xmlns:a16="http://schemas.microsoft.com/office/drawing/2014/main" xmlns="" id="{1C312CC5-07FD-4857-69BE-65048C8C4822}"/>
              </a:ext>
            </a:extLst>
          </p:cNvPr>
          <p:cNvSpPr txBox="1">
            <a:spLocks noChangeArrowheads="1"/>
          </p:cNvSpPr>
          <p:nvPr/>
        </p:nvSpPr>
        <p:spPr bwMode="auto">
          <a:xfrm>
            <a:off x="8669945" y="5473575"/>
            <a:ext cx="2092354" cy="72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37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11 000</a:t>
            </a:r>
          </a:p>
        </p:txBody>
      </p:sp>
      <p:sp>
        <p:nvSpPr>
          <p:cNvPr id="22" name="Text Box 14">
            <a:extLst>
              <a:ext uri="{FF2B5EF4-FFF2-40B4-BE49-F238E27FC236}">
                <a16:creationId xmlns:a16="http://schemas.microsoft.com/office/drawing/2014/main" xmlns="" id="{A4E8FF63-8020-E045-715D-179D4B7F27CB}"/>
              </a:ext>
            </a:extLst>
          </p:cNvPr>
          <p:cNvSpPr txBox="1">
            <a:spLocks noChangeArrowheads="1"/>
          </p:cNvSpPr>
          <p:nvPr/>
        </p:nvSpPr>
        <p:spPr bwMode="auto">
          <a:xfrm>
            <a:off x="8669945" y="6311897"/>
            <a:ext cx="2092354" cy="72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37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13 000</a:t>
            </a:r>
          </a:p>
        </p:txBody>
      </p:sp>
      <p:sp>
        <p:nvSpPr>
          <p:cNvPr id="23" name="Text Box 14">
            <a:extLst>
              <a:ext uri="{FF2B5EF4-FFF2-40B4-BE49-F238E27FC236}">
                <a16:creationId xmlns:a16="http://schemas.microsoft.com/office/drawing/2014/main" xmlns="" id="{3D4DF4D9-4F4C-0FAE-C034-563012C3C532}"/>
              </a:ext>
            </a:extLst>
          </p:cNvPr>
          <p:cNvSpPr txBox="1">
            <a:spLocks noChangeArrowheads="1"/>
          </p:cNvSpPr>
          <p:nvPr/>
        </p:nvSpPr>
        <p:spPr bwMode="auto">
          <a:xfrm>
            <a:off x="8707618" y="7188335"/>
            <a:ext cx="2092354" cy="72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37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16 000</a:t>
            </a:r>
          </a:p>
        </p:txBody>
      </p:sp>
      <p:pic>
        <p:nvPicPr>
          <p:cNvPr id="24" name="Picture 23">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w="http://schemas.openxmlformats.org/wordprocessingml/2006/main" xmlns:w10="urn:schemas-microsoft-com:office:word" xmlns:v="urn:schemas-microsoft-com:vml" xmlns:o="urn:schemas-microsoft-com:office:office" xmlns:lc="http://schemas.openxmlformats.org/drawingml/2006/lockedCanvas" id="{D13C78A0-0329-4EDD-BB4A-1E47334FEA88}"/>
              </a:ext>
            </a:extLst>
          </p:cNvPr>
          <p:cNvPicPr/>
          <p:nvPr/>
        </p:nvPicPr>
        <p:blipFill rotWithShape="1">
          <a:blip r:embed="rId2"/>
          <a:srcRect r="13759"/>
          <a:stretch/>
        </p:blipFill>
        <p:spPr>
          <a:xfrm>
            <a:off x="0" y="3"/>
            <a:ext cx="3149866" cy="1275653"/>
          </a:xfrm>
          <a:prstGeom prst="rect">
            <a:avLst/>
          </a:prstGeom>
        </p:spPr>
      </p:pic>
    </p:spTree>
    <p:extLst>
      <p:ext uri="{BB962C8B-B14F-4D97-AF65-F5344CB8AC3E}">
        <p14:creationId xmlns:p14="http://schemas.microsoft.com/office/powerpoint/2010/main" val="1914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36911" y="4"/>
            <a:ext cx="6255239" cy="1053845"/>
            <a:chOff x="4539228" y="172432"/>
            <a:chExt cx="6149694" cy="1053844"/>
          </a:xfrm>
        </p:grpSpPr>
        <p:sp>
          <p:nvSpPr>
            <p:cNvPr id="5" name="TextBox 4"/>
            <p:cNvSpPr txBox="1"/>
            <p:nvPr/>
          </p:nvSpPr>
          <p:spPr>
            <a:xfrm>
              <a:off x="4539228" y="172432"/>
              <a:ext cx="6149694" cy="584774"/>
            </a:xfrm>
            <a:prstGeom prst="rect">
              <a:avLst/>
            </a:prstGeom>
            <a:noFill/>
          </p:spPr>
          <p:txBody>
            <a:bodyPr wrap="none" rtlCol="0">
              <a:spAutoFit/>
            </a:bodyPr>
            <a:lstStyle/>
            <a:p>
              <a:r>
                <a:rPr lang="en-US" sz="3200" dirty="0" err="1">
                  <a:solidFill>
                    <a:srgbClr val="0000CC"/>
                  </a:solidFill>
                  <a:latin typeface="Times New Roman" pitchFamily="18" charset="0"/>
                  <a:cs typeface="Times New Roman" pitchFamily="18" charset="0"/>
                </a:rPr>
                <a:t>Thứ</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ngày</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tháng</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a:t>
              </a:r>
            </a:p>
          </p:txBody>
        </p:sp>
        <p:sp>
          <p:nvSpPr>
            <p:cNvPr id="6" name="TextBox 5"/>
            <p:cNvSpPr txBox="1"/>
            <p:nvPr/>
          </p:nvSpPr>
          <p:spPr>
            <a:xfrm>
              <a:off x="6718467" y="641502"/>
              <a:ext cx="1041202" cy="584774"/>
            </a:xfrm>
            <a:prstGeom prst="rect">
              <a:avLst/>
            </a:prstGeom>
            <a:noFill/>
          </p:spPr>
          <p:txBody>
            <a:bodyPr wrap="none" rtlCol="0">
              <a:spAutoFit/>
            </a:bodyPr>
            <a:lstStyle/>
            <a:p>
              <a:r>
                <a:rPr lang="en-US" sz="3200" b="1" dirty="0" err="1">
                  <a:solidFill>
                    <a:srgbClr val="FF0066"/>
                  </a:solidFill>
                  <a:latin typeface="Times New Roman" pitchFamily="18" charset="0"/>
                  <a:cs typeface="Times New Roman" pitchFamily="18" charset="0"/>
                </a:rPr>
                <a:t>Toán</a:t>
              </a:r>
              <a:endParaRPr lang="en-US" sz="3200" b="1" dirty="0">
                <a:solidFill>
                  <a:srgbClr val="FF0066"/>
                </a:solidFill>
                <a:latin typeface="Times New Roman" pitchFamily="18" charset="0"/>
                <a:cs typeface="Times New Roman" pitchFamily="18" charset="0"/>
              </a:endParaRPr>
            </a:p>
          </p:txBody>
        </p:sp>
      </p:grpSp>
      <p:grpSp>
        <p:nvGrpSpPr>
          <p:cNvPr id="12" name="Group 11"/>
          <p:cNvGrpSpPr/>
          <p:nvPr/>
        </p:nvGrpSpPr>
        <p:grpSpPr>
          <a:xfrm>
            <a:off x="292449" y="1605231"/>
            <a:ext cx="16296179" cy="1851007"/>
            <a:chOff x="1470819" y="1943100"/>
            <a:chExt cx="16296179" cy="1851006"/>
          </a:xfrm>
        </p:grpSpPr>
        <p:grpSp>
          <p:nvGrpSpPr>
            <p:cNvPr id="10" name="Group 9"/>
            <p:cNvGrpSpPr/>
            <p:nvPr/>
          </p:nvGrpSpPr>
          <p:grpSpPr>
            <a:xfrm>
              <a:off x="1470819" y="1943100"/>
              <a:ext cx="533400" cy="661720"/>
              <a:chOff x="1737519" y="1943100"/>
              <a:chExt cx="533400" cy="661720"/>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21910" cy="661720"/>
              </a:xfrm>
              <a:prstGeom prst="rect">
                <a:avLst/>
              </a:prstGeom>
              <a:noFill/>
            </p:spPr>
            <p:txBody>
              <a:bodyPr wrap="none" rtlCol="0">
                <a:spAutoFit/>
              </a:bodyPr>
              <a:lstStyle/>
              <a:p>
                <a:r>
                  <a:rPr lang="en-US" sz="3700" b="1">
                    <a:solidFill>
                      <a:srgbClr val="FF0000"/>
                    </a:solidFill>
                    <a:latin typeface="Times New Roman" pitchFamily="18" charset="0"/>
                    <a:cs typeface="Times New Roman" pitchFamily="18" charset="0"/>
                  </a:rPr>
                  <a:t>4</a:t>
                </a:r>
              </a:p>
            </p:txBody>
          </p:sp>
        </p:grpSp>
        <p:sp>
          <p:nvSpPr>
            <p:cNvPr id="11" name="TextBox 10"/>
            <p:cNvSpPr txBox="1"/>
            <p:nvPr/>
          </p:nvSpPr>
          <p:spPr>
            <a:xfrm>
              <a:off x="2118518" y="1947447"/>
              <a:ext cx="15648480" cy="1846659"/>
            </a:xfrm>
            <a:prstGeom prst="rect">
              <a:avLst/>
            </a:prstGeom>
            <a:solidFill>
              <a:srgbClr val="FFDB69"/>
            </a:solidFill>
          </p:spPr>
          <p:txBody>
            <a:bodyPr wrap="none" rtlCol="0">
              <a:spAutoFit/>
            </a:bodyPr>
            <a:lstStyle/>
            <a:p>
              <a:r>
                <a:rPr lang="en-US" sz="3700" b="1" dirty="0" err="1">
                  <a:solidFill>
                    <a:srgbClr val="000000"/>
                  </a:solidFill>
                  <a:latin typeface="Times New Roman" panose="02020603050405020304" pitchFamily="18" charset="0"/>
                  <a:cs typeface="Times New Roman" panose="02020603050405020304" pitchFamily="18" charset="0"/>
                </a:rPr>
                <a:t>Để</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phục</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vụ</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học</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sinh</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chuẩn</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bị</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vào</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năm</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hoạc</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mới</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một</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cửa</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hàng</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đã</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nhập</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về</a:t>
              </a:r>
              <a:r>
                <a:rPr lang="en-US" sz="3700" b="1" dirty="0">
                  <a:solidFill>
                    <a:srgbClr val="000000"/>
                  </a:solidFill>
                  <a:latin typeface="Times New Roman" panose="02020603050405020304" pitchFamily="18" charset="0"/>
                  <a:cs typeface="Times New Roman" panose="02020603050405020304" pitchFamily="18" charset="0"/>
                </a:rPr>
                <a:t> </a:t>
              </a:r>
            </a:p>
            <a:p>
              <a:r>
                <a:rPr lang="en-US" sz="3700" b="1" dirty="0">
                  <a:solidFill>
                    <a:srgbClr val="000000"/>
                  </a:solidFill>
                  <a:latin typeface="Times New Roman" panose="02020603050405020304" pitchFamily="18" charset="0"/>
                  <a:cs typeface="Times New Roman" panose="02020603050405020304" pitchFamily="18" charset="0"/>
                </a:rPr>
                <a:t>6 500 </a:t>
              </a:r>
              <a:r>
                <a:rPr lang="en-US" sz="3700" b="1" dirty="0" err="1">
                  <a:solidFill>
                    <a:srgbClr val="000000"/>
                  </a:solidFill>
                  <a:latin typeface="Times New Roman" panose="02020603050405020304" pitchFamily="18" charset="0"/>
                  <a:cs typeface="Times New Roman" panose="02020603050405020304" pitchFamily="18" charset="0"/>
                </a:rPr>
                <a:t>cuốn</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sách</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giáo</a:t>
              </a:r>
              <a:r>
                <a:rPr lang="en-US" sz="3700" b="1" dirty="0">
                  <a:solidFill>
                    <a:srgbClr val="000000"/>
                  </a:solidFill>
                  <a:latin typeface="Times New Roman" panose="02020603050405020304" pitchFamily="18" charset="0"/>
                  <a:cs typeface="Times New Roman" panose="02020603050405020304" pitchFamily="18" charset="0"/>
                </a:rPr>
                <a:t> khoa, 3 860 </a:t>
              </a:r>
              <a:r>
                <a:rPr lang="en-US" sz="3700" b="1" dirty="0" err="1">
                  <a:solidFill>
                    <a:srgbClr val="000000"/>
                  </a:solidFill>
                  <a:latin typeface="Times New Roman" panose="02020603050405020304" pitchFamily="18" charset="0"/>
                  <a:cs typeface="Times New Roman" panose="02020603050405020304" pitchFamily="18" charset="0"/>
                </a:rPr>
                <a:t>cuốn</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sách</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tham</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khảo</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và</a:t>
              </a:r>
              <a:r>
                <a:rPr lang="en-US" sz="3700" b="1" dirty="0">
                  <a:solidFill>
                    <a:srgbClr val="000000"/>
                  </a:solidFill>
                  <a:latin typeface="Times New Roman" panose="02020603050405020304" pitchFamily="18" charset="0"/>
                  <a:cs typeface="Times New Roman" panose="02020603050405020304" pitchFamily="18" charset="0"/>
                </a:rPr>
                <a:t> 8 500 </a:t>
              </a:r>
              <a:r>
                <a:rPr lang="en-US" sz="3700" b="1" dirty="0" err="1">
                  <a:solidFill>
                    <a:srgbClr val="000000"/>
                  </a:solidFill>
                  <a:latin typeface="Times New Roman" panose="02020603050405020304" pitchFamily="18" charset="0"/>
                  <a:cs typeface="Times New Roman" panose="02020603050405020304" pitchFamily="18" charset="0"/>
                </a:rPr>
                <a:t>cuốn</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vở</a:t>
              </a:r>
              <a:r>
                <a:rPr lang="en-US" sz="3700" b="1" dirty="0">
                  <a:solidFill>
                    <a:srgbClr val="000000"/>
                  </a:solidFill>
                  <a:latin typeface="Times New Roman" panose="02020603050405020304" pitchFamily="18" charset="0"/>
                  <a:cs typeface="Times New Roman" panose="02020603050405020304" pitchFamily="18" charset="0"/>
                </a:rPr>
                <a:t>. </a:t>
              </a:r>
            </a:p>
            <a:p>
              <a:r>
                <a:rPr lang="en-US" sz="3700" b="1" dirty="0" err="1">
                  <a:solidFill>
                    <a:srgbClr val="000000"/>
                  </a:solidFill>
                  <a:latin typeface="Times New Roman" panose="02020603050405020304" pitchFamily="18" charset="0"/>
                  <a:cs typeface="Times New Roman" panose="02020603050405020304" pitchFamily="18" charset="0"/>
                </a:rPr>
                <a:t>Hỏi</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cửa</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hàng</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đó</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đã</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nhập</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về</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tất</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cả</a:t>
              </a:r>
              <a:r>
                <a:rPr lang="en-US" sz="3700" b="1" dirty="0">
                  <a:solidFill>
                    <a:srgbClr val="000000"/>
                  </a:solidFill>
                  <a:latin typeface="Times New Roman" panose="02020603050405020304" pitchFamily="18" charset="0"/>
                  <a:cs typeface="Times New Roman" panose="02020603050405020304" pitchFamily="18" charset="0"/>
                </a:rPr>
                <a:t> bao </a:t>
              </a:r>
              <a:r>
                <a:rPr lang="en-US" sz="3700" b="1" dirty="0" err="1">
                  <a:solidFill>
                    <a:srgbClr val="000000"/>
                  </a:solidFill>
                  <a:latin typeface="Times New Roman" panose="02020603050405020304" pitchFamily="18" charset="0"/>
                  <a:cs typeface="Times New Roman" panose="02020603050405020304" pitchFamily="18" charset="0"/>
                </a:rPr>
                <a:t>nhiêu</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cuốn</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sách</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và</a:t>
              </a:r>
              <a:r>
                <a:rPr lang="en-US" sz="3700" b="1" dirty="0">
                  <a:solidFill>
                    <a:srgbClr val="000000"/>
                  </a:solidFill>
                  <a:latin typeface="Times New Roman" panose="02020603050405020304" pitchFamily="18" charset="0"/>
                  <a:cs typeface="Times New Roman" panose="02020603050405020304" pitchFamily="18" charset="0"/>
                </a:rPr>
                <a:t> </a:t>
              </a:r>
              <a:r>
                <a:rPr lang="en-US" sz="3700" b="1" dirty="0" err="1">
                  <a:solidFill>
                    <a:srgbClr val="000000"/>
                  </a:solidFill>
                  <a:latin typeface="Times New Roman" panose="02020603050405020304" pitchFamily="18" charset="0"/>
                  <a:cs typeface="Times New Roman" panose="02020603050405020304" pitchFamily="18" charset="0"/>
                </a:rPr>
                <a:t>vở</a:t>
              </a:r>
              <a:r>
                <a:rPr lang="en-US" sz="3700" b="1" dirty="0">
                  <a:solidFill>
                    <a:srgbClr val="000000"/>
                  </a:solidFill>
                  <a:latin typeface="Times New Roman" panose="02020603050405020304" pitchFamily="18" charset="0"/>
                  <a:cs typeface="Times New Roman" panose="02020603050405020304" pitchFamily="18" charset="0"/>
                </a:rPr>
                <a:t>?</a:t>
              </a:r>
              <a:endParaRPr lang="en-US" sz="3700" b="1" dirty="0">
                <a:solidFill>
                  <a:srgbClr val="0000FF"/>
                </a:solidFill>
                <a:latin typeface="Times New Roman" panose="02020603050405020304" pitchFamily="18" charset="0"/>
                <a:cs typeface="Times New Roman" pitchFamily="18" charset="0"/>
              </a:endParaRPr>
            </a:p>
          </p:txBody>
        </p:sp>
      </p:grpSp>
      <p:sp>
        <p:nvSpPr>
          <p:cNvPr id="25" name="Text Box 14">
            <a:extLst>
              <a:ext uri="{FF2B5EF4-FFF2-40B4-BE49-F238E27FC236}">
                <a16:creationId xmlns:a16="http://schemas.microsoft.com/office/drawing/2014/main" xmlns="" id="{AA2B2FB7-2666-FE35-4FF9-0FB83DEE7930}"/>
              </a:ext>
            </a:extLst>
          </p:cNvPr>
          <p:cNvSpPr txBox="1">
            <a:spLocks noChangeArrowheads="1"/>
          </p:cNvSpPr>
          <p:nvPr/>
        </p:nvSpPr>
        <p:spPr bwMode="auto">
          <a:xfrm>
            <a:off x="3833021" y="979987"/>
            <a:ext cx="10096498" cy="63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41" tIns="71725" rIns="143441" bIns="7172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63: PHÉP CỘNG TRONG PHẠM VI 100 000</a:t>
            </a:r>
          </a:p>
        </p:txBody>
      </p:sp>
      <p:sp>
        <p:nvSpPr>
          <p:cNvPr id="14" name="TextBox 13">
            <a:extLst>
              <a:ext uri="{FF2B5EF4-FFF2-40B4-BE49-F238E27FC236}">
                <a16:creationId xmlns:a16="http://schemas.microsoft.com/office/drawing/2014/main" xmlns="" id="{6A5796D0-9EBD-0F96-739B-0026A52E1D4D}"/>
              </a:ext>
            </a:extLst>
          </p:cNvPr>
          <p:cNvSpPr txBox="1"/>
          <p:nvPr/>
        </p:nvSpPr>
        <p:spPr>
          <a:xfrm>
            <a:off x="1372243" y="3417484"/>
            <a:ext cx="14051627" cy="2369861"/>
          </a:xfrm>
          <a:prstGeom prst="rect">
            <a:avLst/>
          </a:prstGeom>
          <a:solidFill>
            <a:schemeClr val="bg1"/>
          </a:solidFill>
        </p:spPr>
        <p:txBody>
          <a:bodyPr wrap="square" lIns="91289" tIns="45644" rIns="91289" bIns="45644">
            <a:spAutoFit/>
          </a:bodyPr>
          <a:lstStyle/>
          <a:p>
            <a:pPr algn="ctr"/>
            <a:r>
              <a:rPr lang="en-US" sz="3700" b="1" dirty="0" err="1">
                <a:solidFill>
                  <a:srgbClr val="0000FF"/>
                </a:solidFill>
                <a:latin typeface="Times New Roman" panose="02020603050405020304" pitchFamily="18" charset="0"/>
                <a:cs typeface="Times New Roman" panose="02020603050405020304" pitchFamily="18" charset="0"/>
              </a:rPr>
              <a:t>Tóm</a:t>
            </a:r>
            <a:r>
              <a:rPr lang="en-US" sz="3700" b="1" dirty="0">
                <a:solidFill>
                  <a:srgbClr val="0000FF"/>
                </a:solidFill>
                <a:latin typeface="Times New Roman" panose="02020603050405020304" pitchFamily="18" charset="0"/>
                <a:cs typeface="Times New Roman" panose="02020603050405020304" pitchFamily="18" charset="0"/>
              </a:rPr>
              <a:t> </a:t>
            </a:r>
            <a:r>
              <a:rPr lang="en-US" sz="3700" b="1" dirty="0" err="1">
                <a:solidFill>
                  <a:srgbClr val="0000FF"/>
                </a:solidFill>
                <a:latin typeface="Times New Roman" panose="02020603050405020304" pitchFamily="18" charset="0"/>
                <a:cs typeface="Times New Roman" panose="02020603050405020304" pitchFamily="18" charset="0"/>
              </a:rPr>
              <a:t>tắt</a:t>
            </a:r>
            <a:endParaRPr lang="en-US" sz="3700" b="1" dirty="0">
              <a:solidFill>
                <a:srgbClr val="0000FF"/>
              </a:solidFill>
              <a:latin typeface="Times New Roman" panose="02020603050405020304" pitchFamily="18" charset="0"/>
              <a:cs typeface="Times New Roman" panose="02020603050405020304" pitchFamily="18" charset="0"/>
            </a:endParaRPr>
          </a:p>
          <a:p>
            <a:r>
              <a:rPr lang="en-US" sz="3700" b="1" dirty="0">
                <a:solidFill>
                  <a:srgbClr val="FF0000"/>
                </a:solidFill>
                <a:latin typeface="Times New Roman" panose="02020603050405020304" pitchFamily="18" charset="0"/>
                <a:cs typeface="Times New Roman" panose="02020603050405020304" pitchFamily="18" charset="0"/>
              </a:rPr>
              <a:t>SGK:			6 500 </a:t>
            </a:r>
            <a:r>
              <a:rPr lang="en-US" sz="3700" b="1" dirty="0" err="1">
                <a:solidFill>
                  <a:srgbClr val="FF0000"/>
                </a:solidFill>
                <a:latin typeface="Times New Roman" panose="02020603050405020304" pitchFamily="18" charset="0"/>
                <a:cs typeface="Times New Roman" panose="02020603050405020304" pitchFamily="18" charset="0"/>
              </a:rPr>
              <a:t>cuốn</a:t>
            </a:r>
            <a:r>
              <a:rPr lang="en-US" sz="3700" b="1" dirty="0">
                <a:solidFill>
                  <a:srgbClr val="FF0000"/>
                </a:solidFill>
                <a:latin typeface="Times New Roman" panose="02020603050405020304" pitchFamily="18" charset="0"/>
                <a:cs typeface="Times New Roman" panose="02020603050405020304" pitchFamily="18" charset="0"/>
              </a:rPr>
              <a:t> </a:t>
            </a:r>
          </a:p>
          <a:p>
            <a:r>
              <a:rPr lang="en-US" sz="3700" b="1" dirty="0" err="1">
                <a:solidFill>
                  <a:srgbClr val="FF0000"/>
                </a:solidFill>
                <a:latin typeface="Times New Roman" panose="02020603050405020304" pitchFamily="18" charset="0"/>
                <a:cs typeface="Times New Roman" panose="02020603050405020304" pitchFamily="18" charset="0"/>
              </a:rPr>
              <a:t>Sách</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tham</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khảo</a:t>
            </a:r>
            <a:r>
              <a:rPr lang="en-US" sz="3700" b="1" dirty="0">
                <a:solidFill>
                  <a:srgbClr val="FF0000"/>
                </a:solidFill>
                <a:latin typeface="Times New Roman" panose="02020603050405020304" pitchFamily="18" charset="0"/>
                <a:cs typeface="Times New Roman" panose="02020603050405020304" pitchFamily="18" charset="0"/>
              </a:rPr>
              <a:t>: 	3 860 </a:t>
            </a:r>
            <a:r>
              <a:rPr lang="en-US" sz="3700" b="1" dirty="0" err="1">
                <a:solidFill>
                  <a:srgbClr val="FF0000"/>
                </a:solidFill>
                <a:latin typeface="Times New Roman" panose="02020603050405020304" pitchFamily="18" charset="0"/>
                <a:cs typeface="Times New Roman" panose="02020603050405020304" pitchFamily="18" charset="0"/>
              </a:rPr>
              <a:t>cuốn</a:t>
            </a:r>
            <a:endParaRPr lang="en-US" sz="3700" b="1" dirty="0">
              <a:solidFill>
                <a:srgbClr val="FF0000"/>
              </a:solidFill>
              <a:latin typeface="Times New Roman" panose="02020603050405020304" pitchFamily="18" charset="0"/>
              <a:cs typeface="Times New Roman" panose="02020603050405020304" pitchFamily="18" charset="0"/>
            </a:endParaRPr>
          </a:p>
          <a:p>
            <a:r>
              <a:rPr lang="en-US" sz="3700" b="1" dirty="0" err="1">
                <a:solidFill>
                  <a:srgbClr val="FF0000"/>
                </a:solidFill>
                <a:latin typeface="Times New Roman" panose="02020603050405020304" pitchFamily="18" charset="0"/>
                <a:cs typeface="Times New Roman" panose="02020603050405020304" pitchFamily="18" charset="0"/>
              </a:rPr>
              <a:t>Quyển</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vở</a:t>
            </a:r>
            <a:r>
              <a:rPr lang="en-US" sz="3700" b="1" dirty="0">
                <a:solidFill>
                  <a:srgbClr val="FF0000"/>
                </a:solidFill>
                <a:latin typeface="Times New Roman" panose="02020603050405020304" pitchFamily="18" charset="0"/>
                <a:cs typeface="Times New Roman" panose="02020603050405020304" pitchFamily="18" charset="0"/>
              </a:rPr>
              <a:t>:	 	8 500 </a:t>
            </a:r>
            <a:r>
              <a:rPr lang="en-US" sz="3700" b="1" dirty="0" err="1">
                <a:solidFill>
                  <a:srgbClr val="FF0000"/>
                </a:solidFill>
                <a:latin typeface="Times New Roman" panose="02020603050405020304" pitchFamily="18" charset="0"/>
                <a:cs typeface="Times New Roman" panose="02020603050405020304" pitchFamily="18" charset="0"/>
              </a:rPr>
              <a:t>cuốn</a:t>
            </a:r>
            <a:endParaRPr lang="en-US" sz="37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w="http://schemas.openxmlformats.org/wordprocessingml/2006/main" xmlns:w10="urn:schemas-microsoft-com:office:word" xmlns:v="urn:schemas-microsoft-com:vml" xmlns:o="urn:schemas-microsoft-com:office:office" xmlns:lc="http://schemas.openxmlformats.org/drawingml/2006/lockedCanvas" id="{D13C78A0-0329-4EDD-BB4A-1E47334FEA88}"/>
              </a:ext>
            </a:extLst>
          </p:cNvPr>
          <p:cNvPicPr/>
          <p:nvPr/>
        </p:nvPicPr>
        <p:blipFill rotWithShape="1">
          <a:blip r:embed="rId2"/>
          <a:srcRect r="13759"/>
          <a:stretch/>
        </p:blipFill>
        <p:spPr>
          <a:xfrm>
            <a:off x="0" y="3"/>
            <a:ext cx="3149866" cy="1275653"/>
          </a:xfrm>
          <a:prstGeom prst="rect">
            <a:avLst/>
          </a:prstGeom>
        </p:spPr>
      </p:pic>
      <p:sp>
        <p:nvSpPr>
          <p:cNvPr id="7" name="Right Brace 6"/>
          <p:cNvSpPr/>
          <p:nvPr/>
        </p:nvSpPr>
        <p:spPr>
          <a:xfrm>
            <a:off x="8202619" y="4419600"/>
            <a:ext cx="323849" cy="1143000"/>
          </a:xfrm>
          <a:prstGeom prst="rightBrace">
            <a:avLst/>
          </a:prstGeom>
        </p:spPr>
        <p:style>
          <a:lnRef idx="3">
            <a:schemeClr val="dk1"/>
          </a:lnRef>
          <a:fillRef idx="0">
            <a:schemeClr val="dk1"/>
          </a:fillRef>
          <a:effectRef idx="2">
            <a:schemeClr val="dk1"/>
          </a:effectRef>
          <a:fontRef idx="minor">
            <a:schemeClr val="tx1"/>
          </a:fontRef>
        </p:style>
        <p:txBody>
          <a:bodyPr lIns="91308" tIns="45654" rIns="91308" bIns="45654" rtlCol="0" anchor="ctr"/>
          <a:lstStyle/>
          <a:p>
            <a:pPr algn="ctr"/>
            <a:endParaRPr lang="en-US"/>
          </a:p>
        </p:txBody>
      </p:sp>
      <p:sp>
        <p:nvSpPr>
          <p:cNvPr id="13" name="Rectangle 12"/>
          <p:cNvSpPr/>
          <p:nvPr/>
        </p:nvSpPr>
        <p:spPr>
          <a:xfrm>
            <a:off x="9052720" y="4698712"/>
            <a:ext cx="4876800" cy="584775"/>
          </a:xfrm>
          <a:prstGeom prst="rect">
            <a:avLst/>
          </a:prstGeom>
        </p:spPr>
        <p:txBody>
          <a:bodyPr wrap="square" lIns="91308" tIns="45654" rIns="91308" bIns="45654">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vở</a:t>
            </a:r>
            <a:endParaRPr lang="en-US" dirty="0"/>
          </a:p>
        </p:txBody>
      </p:sp>
    </p:spTree>
    <p:extLst>
      <p:ext uri="{BB962C8B-B14F-4D97-AF65-F5344CB8AC3E}">
        <p14:creationId xmlns:p14="http://schemas.microsoft.com/office/powerpoint/2010/main" val="103897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1423</TotalTime>
  <Words>469</Words>
  <Application>Microsoft Office PowerPoint</Application>
  <PresentationFormat>Custom</PresentationFormat>
  <Paragraphs>119</Paragraphs>
  <Slides>15</Slides>
  <Notes>5</Notes>
  <HiddenSlides>0</HiddenSlides>
  <MMClips>1</MMClips>
  <ScaleCrop>false</ScaleCrop>
  <HeadingPairs>
    <vt:vector size="4" baseType="variant">
      <vt:variant>
        <vt:lpstr>Theme</vt:lpstr>
      </vt:variant>
      <vt:variant>
        <vt:i4>9</vt:i4>
      </vt:variant>
      <vt:variant>
        <vt:lpstr>Slide Titles</vt:lpstr>
      </vt:variant>
      <vt:variant>
        <vt:i4>15</vt:i4>
      </vt:variant>
    </vt:vector>
  </HeadingPairs>
  <TitlesOfParts>
    <vt:vector size="24" baseType="lpstr">
      <vt:lpstr>Office Theme</vt:lpstr>
      <vt:lpstr>Printable Number Sense Activities for Pre-K by Slidesgo</vt:lpstr>
      <vt:lpstr>Flow</vt:lpstr>
      <vt:lpstr>1_Printable Number Sense Activities for Pre-K by Slidesgo</vt:lpstr>
      <vt:lpstr>1_Default Design</vt:lpstr>
      <vt:lpstr>2_Default Design</vt:lpstr>
      <vt:lpstr>3_Default Design</vt:lpstr>
      <vt:lpstr>2_Printable Number Sense Activities for Pre-K by Slidesgo</vt:lpstr>
      <vt:lpstr>3_Printable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219</cp:revision>
  <dcterms:created xsi:type="dcterms:W3CDTF">2022-07-10T01:37:20Z</dcterms:created>
  <dcterms:modified xsi:type="dcterms:W3CDTF">2023-04-08T08:07:11Z</dcterms:modified>
</cp:coreProperties>
</file>