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media/audio1.wav" ContentType="audio/wav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8"/>
  </p:notesMasterIdLst>
  <p:handoutMasterIdLst>
    <p:handoutMasterId r:id="rId19"/>
  </p:handoutMasterIdLst>
  <p:sldIdLst>
    <p:sldId id="286" r:id="rId2"/>
    <p:sldId id="301" r:id="rId3"/>
    <p:sldId id="288" r:id="rId4"/>
    <p:sldId id="268" r:id="rId5"/>
    <p:sldId id="269" r:id="rId6"/>
    <p:sldId id="271" r:id="rId7"/>
    <p:sldId id="272" r:id="rId8"/>
    <p:sldId id="273" r:id="rId9"/>
    <p:sldId id="289" r:id="rId10"/>
    <p:sldId id="299" r:id="rId11"/>
    <p:sldId id="290" r:id="rId12"/>
    <p:sldId id="291" r:id="rId13"/>
    <p:sldId id="295" r:id="rId14"/>
    <p:sldId id="300" r:id="rId15"/>
    <p:sldId id="297" r:id="rId16"/>
    <p:sldId id="287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9900CC"/>
    <a:srgbClr val="FF3300"/>
    <a:srgbClr val="FFCCFF"/>
    <a:srgbClr val="11C408"/>
    <a:srgbClr val="00FFFF"/>
    <a:srgbClr val="33CC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89" autoAdjust="0"/>
    <p:restoredTop sz="98832" autoAdjust="0"/>
  </p:normalViewPr>
  <p:slideViewPr>
    <p:cSldViewPr>
      <p:cViewPr varScale="1">
        <p:scale>
          <a:sx n="67" d="100"/>
          <a:sy n="67" d="100"/>
        </p:scale>
        <p:origin x="1128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64" y="-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40E481D4-3CF2-49CA-B43C-2345BE3BE2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C4EBEDFF-DABC-46E8-B27C-4A9727A0B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654AE-3579-4E6E-BB4F-719B5D26FD15}" type="datetime1">
              <a:rPr lang="en-US"/>
              <a:pPr>
                <a:defRPr/>
              </a:pPr>
              <a:t>4/9/2023</a:t>
            </a:fld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D6D28C69-B3E2-450C-9E43-FC70CD2E52A4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11FF4-5223-4E74-9996-FFF0F994443C}" type="datetime1">
              <a:rPr lang="en-US"/>
              <a:pPr>
                <a:defRPr/>
              </a:pPr>
              <a:t>4/9/2023</a:t>
            </a:fld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D4FC1007-156C-46FC-BB99-5F3136A60C91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86E96-D193-4A9A-B696-3AA24A647C74}" type="datetime1">
              <a:rPr lang="en-US"/>
              <a:pPr>
                <a:defRPr/>
              </a:pPr>
              <a:t>4/9/2023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17B19D21-727B-46C7-8E90-CAFB11F39793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8D26D-E8B5-4DEC-BA91-859CA0FD39ED}" type="datetime1">
              <a:rPr lang="en-US"/>
              <a:pPr>
                <a:defRPr/>
              </a:pPr>
              <a:t>4/9/2023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2F6A59E-8DD5-49C0-9663-545116192B0C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F9CE8-9000-4784-AD15-FAC056813152}" type="datetime1">
              <a:rPr lang="en-US"/>
              <a:pPr>
                <a:defRPr/>
              </a:pPr>
              <a:t>4/9/2023</a:t>
            </a:fld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BC5AC6CD-C09F-44E6-8A41-5E5BFEB7FB90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7DE89-7BB1-485E-9605-819E9789FAF3}" type="datetime1">
              <a:rPr lang="en-US"/>
              <a:pPr>
                <a:defRPr/>
              </a:pPr>
              <a:t>4/9/2023</a:t>
            </a:fld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16C2AB1F-FC8B-4A4E-BB41-5F02849C819E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BDB6E-05CF-4465-8A87-245132F2BF06}" type="datetime1">
              <a:rPr lang="en-US"/>
              <a:pPr>
                <a:defRPr/>
              </a:pPr>
              <a:t>4/9/2023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F074D36D-5728-4EE8-ABCF-720FCCE941A4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468C8-5905-4C89-B0FB-5C790BC1D652}" type="datetime1">
              <a:rPr lang="en-US"/>
              <a:pPr>
                <a:defRPr/>
              </a:pPr>
              <a:t>4/9/2023</a:t>
            </a:fld>
            <a:endParaRPr lang="en-US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9D45480E-2A58-4169-BDC7-D11F72B05431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951DD-0CE4-4423-9024-0A42ED1528FD}" type="datetime1">
              <a:rPr lang="en-US"/>
              <a:pPr>
                <a:defRPr/>
              </a:pPr>
              <a:t>4/9/2023</a:t>
            </a:fld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683D054E-F767-40F7-8A93-5F368F59CBE4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D1AA2-E462-44DA-BE5D-8F37278680C6}" type="datetime1">
              <a:rPr lang="en-US"/>
              <a:pPr>
                <a:defRPr/>
              </a:pPr>
              <a:t>4/9/2023</a:t>
            </a:fld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C87B9191-6A8D-4802-B2FF-C26249A51403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33F4A-28FD-4748-9B6C-115F081D3A79}" type="datetime1">
              <a:rPr lang="en-US"/>
              <a:pPr>
                <a:defRPr/>
              </a:pPr>
              <a:t>4/9/2023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98C9669-05FD-4A6D-8D6C-795720FF346F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8994A27-96E5-4908-BE38-9CCB013D3D1A}" type="datetime1">
              <a:rPr lang="en-US"/>
              <a:pPr>
                <a:defRPr/>
              </a:pPr>
              <a:t>4/9/2023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  <a:lvl2pPr lvl="1">
              <a:defRPr/>
            </a:lvl2pPr>
          </a:lstStyle>
          <a:p>
            <a:pPr lvl="1">
              <a:defRPr/>
            </a:pPr>
            <a:fld id="{BA83D1D2-9D8F-4837-8F46-24133669A642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6" r:id="rId1"/>
    <p:sldLayoutId id="2147484097" r:id="rId2"/>
    <p:sldLayoutId id="2147484098" r:id="rId3"/>
    <p:sldLayoutId id="2147484093" r:id="rId4"/>
    <p:sldLayoutId id="2147484099" r:id="rId5"/>
    <p:sldLayoutId id="2147484094" r:id="rId6"/>
    <p:sldLayoutId id="2147484100" r:id="rId7"/>
    <p:sldLayoutId id="2147484101" r:id="rId8"/>
    <p:sldLayoutId id="2147484102" r:id="rId9"/>
    <p:sldLayoutId id="2147484095" r:id="rId10"/>
    <p:sldLayoutId id="2147484103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2"/>
            </a:gs>
            <a:gs pos="100000">
              <a:srgbClr val="00CC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5"/>
          <p:cNvGrpSpPr>
            <a:grpSpLocks/>
          </p:cNvGrpSpPr>
          <p:nvPr/>
        </p:nvGrpSpPr>
        <p:grpSpPr bwMode="auto">
          <a:xfrm>
            <a:off x="304800" y="304800"/>
            <a:ext cx="1447800" cy="2000250"/>
            <a:chOff x="240" y="132"/>
            <a:chExt cx="2352" cy="2412"/>
          </a:xfrm>
        </p:grpSpPr>
        <p:sp>
          <p:nvSpPr>
            <p:cNvPr id="45082" name="Freeform 26"/>
            <p:cNvSpPr>
              <a:spLocks/>
            </p:cNvSpPr>
            <p:nvPr/>
          </p:nvSpPr>
          <p:spPr bwMode="auto">
            <a:xfrm rot="-3872960">
              <a:off x="405" y="145"/>
              <a:ext cx="228" cy="459"/>
            </a:xfrm>
            <a:custGeom>
              <a:avLst/>
              <a:gdLst/>
              <a:ahLst/>
              <a:cxnLst>
                <a:cxn ang="0">
                  <a:pos x="93" y="749"/>
                </a:cxn>
                <a:cxn ang="0">
                  <a:pos x="95" y="666"/>
                </a:cxn>
                <a:cxn ang="0">
                  <a:pos x="76" y="622"/>
                </a:cxn>
                <a:cxn ang="0">
                  <a:pos x="51" y="580"/>
                </a:cxn>
                <a:cxn ang="0">
                  <a:pos x="23" y="535"/>
                </a:cxn>
                <a:cxn ang="0">
                  <a:pos x="2" y="447"/>
                </a:cxn>
                <a:cxn ang="0">
                  <a:pos x="15" y="396"/>
                </a:cxn>
                <a:cxn ang="0">
                  <a:pos x="38" y="356"/>
                </a:cxn>
                <a:cxn ang="0">
                  <a:pos x="53" y="382"/>
                </a:cxn>
                <a:cxn ang="0">
                  <a:pos x="74" y="428"/>
                </a:cxn>
                <a:cxn ang="0">
                  <a:pos x="122" y="417"/>
                </a:cxn>
                <a:cxn ang="0">
                  <a:pos x="110" y="352"/>
                </a:cxn>
                <a:cxn ang="0">
                  <a:pos x="74" y="291"/>
                </a:cxn>
                <a:cxn ang="0">
                  <a:pos x="63" y="227"/>
                </a:cxn>
                <a:cxn ang="0">
                  <a:pos x="120" y="225"/>
                </a:cxn>
                <a:cxn ang="0">
                  <a:pos x="154" y="286"/>
                </a:cxn>
                <a:cxn ang="0">
                  <a:pos x="182" y="278"/>
                </a:cxn>
                <a:cxn ang="0">
                  <a:pos x="165" y="221"/>
                </a:cxn>
                <a:cxn ang="0">
                  <a:pos x="152" y="187"/>
                </a:cxn>
                <a:cxn ang="0">
                  <a:pos x="139" y="145"/>
                </a:cxn>
                <a:cxn ang="0">
                  <a:pos x="123" y="73"/>
                </a:cxn>
                <a:cxn ang="0">
                  <a:pos x="186" y="71"/>
                </a:cxn>
                <a:cxn ang="0">
                  <a:pos x="203" y="124"/>
                </a:cxn>
                <a:cxn ang="0">
                  <a:pos x="217" y="185"/>
                </a:cxn>
                <a:cxn ang="0">
                  <a:pos x="228" y="194"/>
                </a:cxn>
                <a:cxn ang="0">
                  <a:pos x="228" y="33"/>
                </a:cxn>
                <a:cxn ang="0">
                  <a:pos x="274" y="0"/>
                </a:cxn>
                <a:cxn ang="0">
                  <a:pos x="302" y="50"/>
                </a:cxn>
                <a:cxn ang="0">
                  <a:pos x="285" y="101"/>
                </a:cxn>
                <a:cxn ang="0">
                  <a:pos x="376" y="109"/>
                </a:cxn>
                <a:cxn ang="0">
                  <a:pos x="352" y="143"/>
                </a:cxn>
                <a:cxn ang="0">
                  <a:pos x="283" y="194"/>
                </a:cxn>
                <a:cxn ang="0">
                  <a:pos x="403" y="221"/>
                </a:cxn>
                <a:cxn ang="0">
                  <a:pos x="405" y="259"/>
                </a:cxn>
                <a:cxn ang="0">
                  <a:pos x="289" y="312"/>
                </a:cxn>
                <a:cxn ang="0">
                  <a:pos x="289" y="360"/>
                </a:cxn>
                <a:cxn ang="0">
                  <a:pos x="390" y="329"/>
                </a:cxn>
                <a:cxn ang="0">
                  <a:pos x="456" y="373"/>
                </a:cxn>
                <a:cxn ang="0">
                  <a:pos x="431" y="422"/>
                </a:cxn>
                <a:cxn ang="0">
                  <a:pos x="274" y="455"/>
                </a:cxn>
                <a:cxn ang="0">
                  <a:pos x="315" y="478"/>
                </a:cxn>
                <a:cxn ang="0">
                  <a:pos x="384" y="500"/>
                </a:cxn>
                <a:cxn ang="0">
                  <a:pos x="371" y="550"/>
                </a:cxn>
                <a:cxn ang="0">
                  <a:pos x="346" y="599"/>
                </a:cxn>
                <a:cxn ang="0">
                  <a:pos x="314" y="645"/>
                </a:cxn>
                <a:cxn ang="0">
                  <a:pos x="255" y="679"/>
                </a:cxn>
                <a:cxn ang="0">
                  <a:pos x="171" y="728"/>
                </a:cxn>
                <a:cxn ang="0">
                  <a:pos x="344" y="517"/>
                </a:cxn>
                <a:cxn ang="0">
                  <a:pos x="380" y="244"/>
                </a:cxn>
                <a:cxn ang="0">
                  <a:pos x="249" y="181"/>
                </a:cxn>
                <a:cxn ang="0">
                  <a:pos x="184" y="459"/>
                </a:cxn>
                <a:cxn ang="0">
                  <a:pos x="142" y="679"/>
                </a:cxn>
                <a:cxn ang="0">
                  <a:pos x="129" y="749"/>
                </a:cxn>
                <a:cxn ang="0">
                  <a:pos x="114" y="789"/>
                </a:cxn>
                <a:cxn ang="0">
                  <a:pos x="93" y="823"/>
                </a:cxn>
                <a:cxn ang="0">
                  <a:pos x="66" y="860"/>
                </a:cxn>
                <a:cxn ang="0">
                  <a:pos x="28" y="909"/>
                </a:cxn>
                <a:cxn ang="0">
                  <a:pos x="78" y="780"/>
                </a:cxn>
              </a:cxnLst>
              <a:rect l="0" t="0" r="r" b="b"/>
              <a:pathLst>
                <a:path w="456" h="919">
                  <a:moveTo>
                    <a:pt x="78" y="780"/>
                  </a:moveTo>
                  <a:lnTo>
                    <a:pt x="80" y="778"/>
                  </a:lnTo>
                  <a:lnTo>
                    <a:pt x="83" y="770"/>
                  </a:lnTo>
                  <a:lnTo>
                    <a:pt x="87" y="763"/>
                  </a:lnTo>
                  <a:lnTo>
                    <a:pt x="91" y="757"/>
                  </a:lnTo>
                  <a:lnTo>
                    <a:pt x="93" y="749"/>
                  </a:lnTo>
                  <a:lnTo>
                    <a:pt x="95" y="740"/>
                  </a:lnTo>
                  <a:lnTo>
                    <a:pt x="99" y="719"/>
                  </a:lnTo>
                  <a:lnTo>
                    <a:pt x="99" y="694"/>
                  </a:lnTo>
                  <a:lnTo>
                    <a:pt x="99" y="681"/>
                  </a:lnTo>
                  <a:lnTo>
                    <a:pt x="97" y="673"/>
                  </a:lnTo>
                  <a:lnTo>
                    <a:pt x="95" y="666"/>
                  </a:lnTo>
                  <a:lnTo>
                    <a:pt x="93" y="658"/>
                  </a:lnTo>
                  <a:lnTo>
                    <a:pt x="89" y="650"/>
                  </a:lnTo>
                  <a:lnTo>
                    <a:pt x="87" y="645"/>
                  </a:lnTo>
                  <a:lnTo>
                    <a:pt x="83" y="637"/>
                  </a:lnTo>
                  <a:lnTo>
                    <a:pt x="80" y="630"/>
                  </a:lnTo>
                  <a:lnTo>
                    <a:pt x="76" y="622"/>
                  </a:lnTo>
                  <a:lnTo>
                    <a:pt x="72" y="614"/>
                  </a:lnTo>
                  <a:lnTo>
                    <a:pt x="66" y="607"/>
                  </a:lnTo>
                  <a:lnTo>
                    <a:pt x="63" y="601"/>
                  </a:lnTo>
                  <a:lnTo>
                    <a:pt x="59" y="593"/>
                  </a:lnTo>
                  <a:lnTo>
                    <a:pt x="55" y="588"/>
                  </a:lnTo>
                  <a:lnTo>
                    <a:pt x="51" y="580"/>
                  </a:lnTo>
                  <a:lnTo>
                    <a:pt x="47" y="574"/>
                  </a:lnTo>
                  <a:lnTo>
                    <a:pt x="44" y="569"/>
                  </a:lnTo>
                  <a:lnTo>
                    <a:pt x="36" y="557"/>
                  </a:lnTo>
                  <a:lnTo>
                    <a:pt x="34" y="552"/>
                  </a:lnTo>
                  <a:lnTo>
                    <a:pt x="30" y="544"/>
                  </a:lnTo>
                  <a:lnTo>
                    <a:pt x="23" y="535"/>
                  </a:lnTo>
                  <a:lnTo>
                    <a:pt x="17" y="523"/>
                  </a:lnTo>
                  <a:lnTo>
                    <a:pt x="13" y="512"/>
                  </a:lnTo>
                  <a:lnTo>
                    <a:pt x="7" y="502"/>
                  </a:lnTo>
                  <a:lnTo>
                    <a:pt x="4" y="491"/>
                  </a:lnTo>
                  <a:lnTo>
                    <a:pt x="0" y="470"/>
                  </a:lnTo>
                  <a:lnTo>
                    <a:pt x="2" y="447"/>
                  </a:lnTo>
                  <a:lnTo>
                    <a:pt x="4" y="436"/>
                  </a:lnTo>
                  <a:lnTo>
                    <a:pt x="6" y="426"/>
                  </a:lnTo>
                  <a:lnTo>
                    <a:pt x="7" y="420"/>
                  </a:lnTo>
                  <a:lnTo>
                    <a:pt x="9" y="415"/>
                  </a:lnTo>
                  <a:lnTo>
                    <a:pt x="11" y="405"/>
                  </a:lnTo>
                  <a:lnTo>
                    <a:pt x="15" y="396"/>
                  </a:lnTo>
                  <a:lnTo>
                    <a:pt x="19" y="388"/>
                  </a:lnTo>
                  <a:lnTo>
                    <a:pt x="23" y="381"/>
                  </a:lnTo>
                  <a:lnTo>
                    <a:pt x="26" y="375"/>
                  </a:lnTo>
                  <a:lnTo>
                    <a:pt x="30" y="369"/>
                  </a:lnTo>
                  <a:lnTo>
                    <a:pt x="32" y="363"/>
                  </a:lnTo>
                  <a:lnTo>
                    <a:pt x="38" y="356"/>
                  </a:lnTo>
                  <a:lnTo>
                    <a:pt x="44" y="348"/>
                  </a:lnTo>
                  <a:lnTo>
                    <a:pt x="45" y="352"/>
                  </a:lnTo>
                  <a:lnTo>
                    <a:pt x="47" y="362"/>
                  </a:lnTo>
                  <a:lnTo>
                    <a:pt x="49" y="367"/>
                  </a:lnTo>
                  <a:lnTo>
                    <a:pt x="51" y="375"/>
                  </a:lnTo>
                  <a:lnTo>
                    <a:pt x="53" y="382"/>
                  </a:lnTo>
                  <a:lnTo>
                    <a:pt x="55" y="390"/>
                  </a:lnTo>
                  <a:lnTo>
                    <a:pt x="59" y="398"/>
                  </a:lnTo>
                  <a:lnTo>
                    <a:pt x="63" y="405"/>
                  </a:lnTo>
                  <a:lnTo>
                    <a:pt x="64" y="413"/>
                  </a:lnTo>
                  <a:lnTo>
                    <a:pt x="70" y="420"/>
                  </a:lnTo>
                  <a:lnTo>
                    <a:pt x="74" y="428"/>
                  </a:lnTo>
                  <a:lnTo>
                    <a:pt x="78" y="432"/>
                  </a:lnTo>
                  <a:lnTo>
                    <a:pt x="89" y="440"/>
                  </a:lnTo>
                  <a:lnTo>
                    <a:pt x="99" y="441"/>
                  </a:lnTo>
                  <a:lnTo>
                    <a:pt x="108" y="436"/>
                  </a:lnTo>
                  <a:lnTo>
                    <a:pt x="116" y="428"/>
                  </a:lnTo>
                  <a:lnTo>
                    <a:pt x="122" y="417"/>
                  </a:lnTo>
                  <a:lnTo>
                    <a:pt x="123" y="403"/>
                  </a:lnTo>
                  <a:lnTo>
                    <a:pt x="123" y="388"/>
                  </a:lnTo>
                  <a:lnTo>
                    <a:pt x="122" y="373"/>
                  </a:lnTo>
                  <a:lnTo>
                    <a:pt x="118" y="365"/>
                  </a:lnTo>
                  <a:lnTo>
                    <a:pt x="114" y="360"/>
                  </a:lnTo>
                  <a:lnTo>
                    <a:pt x="110" y="352"/>
                  </a:lnTo>
                  <a:lnTo>
                    <a:pt x="106" y="344"/>
                  </a:lnTo>
                  <a:lnTo>
                    <a:pt x="99" y="335"/>
                  </a:lnTo>
                  <a:lnTo>
                    <a:pt x="93" y="325"/>
                  </a:lnTo>
                  <a:lnTo>
                    <a:pt x="87" y="314"/>
                  </a:lnTo>
                  <a:lnTo>
                    <a:pt x="80" y="303"/>
                  </a:lnTo>
                  <a:lnTo>
                    <a:pt x="74" y="291"/>
                  </a:lnTo>
                  <a:lnTo>
                    <a:pt x="70" y="282"/>
                  </a:lnTo>
                  <a:lnTo>
                    <a:pt x="64" y="270"/>
                  </a:lnTo>
                  <a:lnTo>
                    <a:pt x="63" y="259"/>
                  </a:lnTo>
                  <a:lnTo>
                    <a:pt x="59" y="238"/>
                  </a:lnTo>
                  <a:lnTo>
                    <a:pt x="61" y="230"/>
                  </a:lnTo>
                  <a:lnTo>
                    <a:pt x="63" y="227"/>
                  </a:lnTo>
                  <a:lnTo>
                    <a:pt x="64" y="223"/>
                  </a:lnTo>
                  <a:lnTo>
                    <a:pt x="70" y="215"/>
                  </a:lnTo>
                  <a:lnTo>
                    <a:pt x="80" y="210"/>
                  </a:lnTo>
                  <a:lnTo>
                    <a:pt x="99" y="208"/>
                  </a:lnTo>
                  <a:lnTo>
                    <a:pt x="114" y="215"/>
                  </a:lnTo>
                  <a:lnTo>
                    <a:pt x="120" y="225"/>
                  </a:lnTo>
                  <a:lnTo>
                    <a:pt x="127" y="232"/>
                  </a:lnTo>
                  <a:lnTo>
                    <a:pt x="133" y="244"/>
                  </a:lnTo>
                  <a:lnTo>
                    <a:pt x="139" y="253"/>
                  </a:lnTo>
                  <a:lnTo>
                    <a:pt x="144" y="265"/>
                  </a:lnTo>
                  <a:lnTo>
                    <a:pt x="150" y="276"/>
                  </a:lnTo>
                  <a:lnTo>
                    <a:pt x="154" y="286"/>
                  </a:lnTo>
                  <a:lnTo>
                    <a:pt x="160" y="295"/>
                  </a:lnTo>
                  <a:lnTo>
                    <a:pt x="169" y="306"/>
                  </a:lnTo>
                  <a:lnTo>
                    <a:pt x="180" y="306"/>
                  </a:lnTo>
                  <a:lnTo>
                    <a:pt x="184" y="301"/>
                  </a:lnTo>
                  <a:lnTo>
                    <a:pt x="184" y="291"/>
                  </a:lnTo>
                  <a:lnTo>
                    <a:pt x="182" y="278"/>
                  </a:lnTo>
                  <a:lnTo>
                    <a:pt x="180" y="270"/>
                  </a:lnTo>
                  <a:lnTo>
                    <a:pt x="179" y="261"/>
                  </a:lnTo>
                  <a:lnTo>
                    <a:pt x="175" y="251"/>
                  </a:lnTo>
                  <a:lnTo>
                    <a:pt x="173" y="242"/>
                  </a:lnTo>
                  <a:lnTo>
                    <a:pt x="169" y="230"/>
                  </a:lnTo>
                  <a:lnTo>
                    <a:pt x="165" y="221"/>
                  </a:lnTo>
                  <a:lnTo>
                    <a:pt x="163" y="215"/>
                  </a:lnTo>
                  <a:lnTo>
                    <a:pt x="160" y="210"/>
                  </a:lnTo>
                  <a:lnTo>
                    <a:pt x="160" y="204"/>
                  </a:lnTo>
                  <a:lnTo>
                    <a:pt x="156" y="198"/>
                  </a:lnTo>
                  <a:lnTo>
                    <a:pt x="154" y="192"/>
                  </a:lnTo>
                  <a:lnTo>
                    <a:pt x="152" y="187"/>
                  </a:lnTo>
                  <a:lnTo>
                    <a:pt x="150" y="181"/>
                  </a:lnTo>
                  <a:lnTo>
                    <a:pt x="148" y="175"/>
                  </a:lnTo>
                  <a:lnTo>
                    <a:pt x="144" y="162"/>
                  </a:lnTo>
                  <a:lnTo>
                    <a:pt x="142" y="156"/>
                  </a:lnTo>
                  <a:lnTo>
                    <a:pt x="141" y="151"/>
                  </a:lnTo>
                  <a:lnTo>
                    <a:pt x="139" y="145"/>
                  </a:lnTo>
                  <a:lnTo>
                    <a:pt x="137" y="139"/>
                  </a:lnTo>
                  <a:lnTo>
                    <a:pt x="133" y="130"/>
                  </a:lnTo>
                  <a:lnTo>
                    <a:pt x="131" y="118"/>
                  </a:lnTo>
                  <a:lnTo>
                    <a:pt x="127" y="107"/>
                  </a:lnTo>
                  <a:lnTo>
                    <a:pt x="123" y="88"/>
                  </a:lnTo>
                  <a:lnTo>
                    <a:pt x="123" y="73"/>
                  </a:lnTo>
                  <a:lnTo>
                    <a:pt x="125" y="59"/>
                  </a:lnTo>
                  <a:lnTo>
                    <a:pt x="131" y="50"/>
                  </a:lnTo>
                  <a:lnTo>
                    <a:pt x="142" y="44"/>
                  </a:lnTo>
                  <a:lnTo>
                    <a:pt x="163" y="48"/>
                  </a:lnTo>
                  <a:lnTo>
                    <a:pt x="179" y="61"/>
                  </a:lnTo>
                  <a:lnTo>
                    <a:pt x="186" y="71"/>
                  </a:lnTo>
                  <a:lnTo>
                    <a:pt x="192" y="84"/>
                  </a:lnTo>
                  <a:lnTo>
                    <a:pt x="196" y="95"/>
                  </a:lnTo>
                  <a:lnTo>
                    <a:pt x="198" y="103"/>
                  </a:lnTo>
                  <a:lnTo>
                    <a:pt x="199" y="111"/>
                  </a:lnTo>
                  <a:lnTo>
                    <a:pt x="201" y="116"/>
                  </a:lnTo>
                  <a:lnTo>
                    <a:pt x="203" y="124"/>
                  </a:lnTo>
                  <a:lnTo>
                    <a:pt x="205" y="132"/>
                  </a:lnTo>
                  <a:lnTo>
                    <a:pt x="207" y="139"/>
                  </a:lnTo>
                  <a:lnTo>
                    <a:pt x="213" y="168"/>
                  </a:lnTo>
                  <a:lnTo>
                    <a:pt x="213" y="173"/>
                  </a:lnTo>
                  <a:lnTo>
                    <a:pt x="215" y="181"/>
                  </a:lnTo>
                  <a:lnTo>
                    <a:pt x="217" y="185"/>
                  </a:lnTo>
                  <a:lnTo>
                    <a:pt x="217" y="190"/>
                  </a:lnTo>
                  <a:lnTo>
                    <a:pt x="220" y="200"/>
                  </a:lnTo>
                  <a:lnTo>
                    <a:pt x="224" y="208"/>
                  </a:lnTo>
                  <a:lnTo>
                    <a:pt x="228" y="210"/>
                  </a:lnTo>
                  <a:lnTo>
                    <a:pt x="228" y="204"/>
                  </a:lnTo>
                  <a:lnTo>
                    <a:pt x="228" y="194"/>
                  </a:lnTo>
                  <a:lnTo>
                    <a:pt x="226" y="168"/>
                  </a:lnTo>
                  <a:lnTo>
                    <a:pt x="222" y="133"/>
                  </a:lnTo>
                  <a:lnTo>
                    <a:pt x="220" y="97"/>
                  </a:lnTo>
                  <a:lnTo>
                    <a:pt x="222" y="61"/>
                  </a:lnTo>
                  <a:lnTo>
                    <a:pt x="224" y="46"/>
                  </a:lnTo>
                  <a:lnTo>
                    <a:pt x="228" y="33"/>
                  </a:lnTo>
                  <a:lnTo>
                    <a:pt x="232" y="25"/>
                  </a:lnTo>
                  <a:lnTo>
                    <a:pt x="234" y="21"/>
                  </a:lnTo>
                  <a:lnTo>
                    <a:pt x="243" y="14"/>
                  </a:lnTo>
                  <a:lnTo>
                    <a:pt x="251" y="8"/>
                  </a:lnTo>
                  <a:lnTo>
                    <a:pt x="258" y="4"/>
                  </a:lnTo>
                  <a:lnTo>
                    <a:pt x="274" y="0"/>
                  </a:lnTo>
                  <a:lnTo>
                    <a:pt x="295" y="4"/>
                  </a:lnTo>
                  <a:lnTo>
                    <a:pt x="300" y="12"/>
                  </a:lnTo>
                  <a:lnTo>
                    <a:pt x="304" y="19"/>
                  </a:lnTo>
                  <a:lnTo>
                    <a:pt x="306" y="31"/>
                  </a:lnTo>
                  <a:lnTo>
                    <a:pt x="304" y="42"/>
                  </a:lnTo>
                  <a:lnTo>
                    <a:pt x="302" y="50"/>
                  </a:lnTo>
                  <a:lnTo>
                    <a:pt x="300" y="56"/>
                  </a:lnTo>
                  <a:lnTo>
                    <a:pt x="296" y="67"/>
                  </a:lnTo>
                  <a:lnTo>
                    <a:pt x="293" y="73"/>
                  </a:lnTo>
                  <a:lnTo>
                    <a:pt x="291" y="78"/>
                  </a:lnTo>
                  <a:lnTo>
                    <a:pt x="289" y="88"/>
                  </a:lnTo>
                  <a:lnTo>
                    <a:pt x="285" y="101"/>
                  </a:lnTo>
                  <a:lnTo>
                    <a:pt x="289" y="105"/>
                  </a:lnTo>
                  <a:lnTo>
                    <a:pt x="295" y="105"/>
                  </a:lnTo>
                  <a:lnTo>
                    <a:pt x="319" y="101"/>
                  </a:lnTo>
                  <a:lnTo>
                    <a:pt x="352" y="99"/>
                  </a:lnTo>
                  <a:lnTo>
                    <a:pt x="374" y="105"/>
                  </a:lnTo>
                  <a:lnTo>
                    <a:pt x="376" y="109"/>
                  </a:lnTo>
                  <a:lnTo>
                    <a:pt x="376" y="113"/>
                  </a:lnTo>
                  <a:lnTo>
                    <a:pt x="376" y="118"/>
                  </a:lnTo>
                  <a:lnTo>
                    <a:pt x="371" y="126"/>
                  </a:lnTo>
                  <a:lnTo>
                    <a:pt x="365" y="132"/>
                  </a:lnTo>
                  <a:lnTo>
                    <a:pt x="357" y="137"/>
                  </a:lnTo>
                  <a:lnTo>
                    <a:pt x="352" y="143"/>
                  </a:lnTo>
                  <a:lnTo>
                    <a:pt x="344" y="149"/>
                  </a:lnTo>
                  <a:lnTo>
                    <a:pt x="327" y="158"/>
                  </a:lnTo>
                  <a:lnTo>
                    <a:pt x="312" y="168"/>
                  </a:lnTo>
                  <a:lnTo>
                    <a:pt x="298" y="175"/>
                  </a:lnTo>
                  <a:lnTo>
                    <a:pt x="289" y="185"/>
                  </a:lnTo>
                  <a:lnTo>
                    <a:pt x="283" y="194"/>
                  </a:lnTo>
                  <a:lnTo>
                    <a:pt x="283" y="204"/>
                  </a:lnTo>
                  <a:lnTo>
                    <a:pt x="287" y="210"/>
                  </a:lnTo>
                  <a:lnTo>
                    <a:pt x="293" y="213"/>
                  </a:lnTo>
                  <a:lnTo>
                    <a:pt x="310" y="217"/>
                  </a:lnTo>
                  <a:lnTo>
                    <a:pt x="357" y="217"/>
                  </a:lnTo>
                  <a:lnTo>
                    <a:pt x="403" y="221"/>
                  </a:lnTo>
                  <a:lnTo>
                    <a:pt x="416" y="227"/>
                  </a:lnTo>
                  <a:lnTo>
                    <a:pt x="418" y="232"/>
                  </a:lnTo>
                  <a:lnTo>
                    <a:pt x="418" y="240"/>
                  </a:lnTo>
                  <a:lnTo>
                    <a:pt x="416" y="248"/>
                  </a:lnTo>
                  <a:lnTo>
                    <a:pt x="410" y="253"/>
                  </a:lnTo>
                  <a:lnTo>
                    <a:pt x="405" y="259"/>
                  </a:lnTo>
                  <a:lnTo>
                    <a:pt x="397" y="263"/>
                  </a:lnTo>
                  <a:lnTo>
                    <a:pt x="380" y="272"/>
                  </a:lnTo>
                  <a:lnTo>
                    <a:pt x="359" y="278"/>
                  </a:lnTo>
                  <a:lnTo>
                    <a:pt x="338" y="286"/>
                  </a:lnTo>
                  <a:lnTo>
                    <a:pt x="319" y="293"/>
                  </a:lnTo>
                  <a:lnTo>
                    <a:pt x="289" y="312"/>
                  </a:lnTo>
                  <a:lnTo>
                    <a:pt x="283" y="324"/>
                  </a:lnTo>
                  <a:lnTo>
                    <a:pt x="279" y="335"/>
                  </a:lnTo>
                  <a:lnTo>
                    <a:pt x="279" y="344"/>
                  </a:lnTo>
                  <a:lnTo>
                    <a:pt x="279" y="348"/>
                  </a:lnTo>
                  <a:lnTo>
                    <a:pt x="283" y="352"/>
                  </a:lnTo>
                  <a:lnTo>
                    <a:pt x="289" y="360"/>
                  </a:lnTo>
                  <a:lnTo>
                    <a:pt x="300" y="363"/>
                  </a:lnTo>
                  <a:lnTo>
                    <a:pt x="329" y="362"/>
                  </a:lnTo>
                  <a:lnTo>
                    <a:pt x="357" y="350"/>
                  </a:lnTo>
                  <a:lnTo>
                    <a:pt x="369" y="343"/>
                  </a:lnTo>
                  <a:lnTo>
                    <a:pt x="378" y="335"/>
                  </a:lnTo>
                  <a:lnTo>
                    <a:pt x="390" y="329"/>
                  </a:lnTo>
                  <a:lnTo>
                    <a:pt x="401" y="325"/>
                  </a:lnTo>
                  <a:lnTo>
                    <a:pt x="428" y="322"/>
                  </a:lnTo>
                  <a:lnTo>
                    <a:pt x="443" y="327"/>
                  </a:lnTo>
                  <a:lnTo>
                    <a:pt x="452" y="339"/>
                  </a:lnTo>
                  <a:lnTo>
                    <a:pt x="456" y="354"/>
                  </a:lnTo>
                  <a:lnTo>
                    <a:pt x="456" y="373"/>
                  </a:lnTo>
                  <a:lnTo>
                    <a:pt x="454" y="382"/>
                  </a:lnTo>
                  <a:lnTo>
                    <a:pt x="452" y="392"/>
                  </a:lnTo>
                  <a:lnTo>
                    <a:pt x="449" y="400"/>
                  </a:lnTo>
                  <a:lnTo>
                    <a:pt x="443" y="409"/>
                  </a:lnTo>
                  <a:lnTo>
                    <a:pt x="437" y="415"/>
                  </a:lnTo>
                  <a:lnTo>
                    <a:pt x="431" y="422"/>
                  </a:lnTo>
                  <a:lnTo>
                    <a:pt x="422" y="428"/>
                  </a:lnTo>
                  <a:lnTo>
                    <a:pt x="414" y="432"/>
                  </a:lnTo>
                  <a:lnTo>
                    <a:pt x="393" y="436"/>
                  </a:lnTo>
                  <a:lnTo>
                    <a:pt x="369" y="440"/>
                  </a:lnTo>
                  <a:lnTo>
                    <a:pt x="315" y="445"/>
                  </a:lnTo>
                  <a:lnTo>
                    <a:pt x="274" y="455"/>
                  </a:lnTo>
                  <a:lnTo>
                    <a:pt x="262" y="462"/>
                  </a:lnTo>
                  <a:lnTo>
                    <a:pt x="256" y="472"/>
                  </a:lnTo>
                  <a:lnTo>
                    <a:pt x="258" y="478"/>
                  </a:lnTo>
                  <a:lnTo>
                    <a:pt x="262" y="481"/>
                  </a:lnTo>
                  <a:lnTo>
                    <a:pt x="276" y="483"/>
                  </a:lnTo>
                  <a:lnTo>
                    <a:pt x="315" y="478"/>
                  </a:lnTo>
                  <a:lnTo>
                    <a:pt x="336" y="472"/>
                  </a:lnTo>
                  <a:lnTo>
                    <a:pt x="357" y="472"/>
                  </a:lnTo>
                  <a:lnTo>
                    <a:pt x="372" y="474"/>
                  </a:lnTo>
                  <a:lnTo>
                    <a:pt x="382" y="483"/>
                  </a:lnTo>
                  <a:lnTo>
                    <a:pt x="384" y="491"/>
                  </a:lnTo>
                  <a:lnTo>
                    <a:pt x="384" y="500"/>
                  </a:lnTo>
                  <a:lnTo>
                    <a:pt x="382" y="514"/>
                  </a:lnTo>
                  <a:lnTo>
                    <a:pt x="382" y="519"/>
                  </a:lnTo>
                  <a:lnTo>
                    <a:pt x="380" y="527"/>
                  </a:lnTo>
                  <a:lnTo>
                    <a:pt x="376" y="535"/>
                  </a:lnTo>
                  <a:lnTo>
                    <a:pt x="374" y="542"/>
                  </a:lnTo>
                  <a:lnTo>
                    <a:pt x="371" y="550"/>
                  </a:lnTo>
                  <a:lnTo>
                    <a:pt x="367" y="559"/>
                  </a:lnTo>
                  <a:lnTo>
                    <a:pt x="365" y="567"/>
                  </a:lnTo>
                  <a:lnTo>
                    <a:pt x="359" y="574"/>
                  </a:lnTo>
                  <a:lnTo>
                    <a:pt x="355" y="584"/>
                  </a:lnTo>
                  <a:lnTo>
                    <a:pt x="352" y="592"/>
                  </a:lnTo>
                  <a:lnTo>
                    <a:pt x="346" y="599"/>
                  </a:lnTo>
                  <a:lnTo>
                    <a:pt x="342" y="607"/>
                  </a:lnTo>
                  <a:lnTo>
                    <a:pt x="336" y="616"/>
                  </a:lnTo>
                  <a:lnTo>
                    <a:pt x="331" y="624"/>
                  </a:lnTo>
                  <a:lnTo>
                    <a:pt x="325" y="630"/>
                  </a:lnTo>
                  <a:lnTo>
                    <a:pt x="319" y="637"/>
                  </a:lnTo>
                  <a:lnTo>
                    <a:pt x="314" y="645"/>
                  </a:lnTo>
                  <a:lnTo>
                    <a:pt x="306" y="650"/>
                  </a:lnTo>
                  <a:lnTo>
                    <a:pt x="300" y="656"/>
                  </a:lnTo>
                  <a:lnTo>
                    <a:pt x="295" y="660"/>
                  </a:lnTo>
                  <a:lnTo>
                    <a:pt x="281" y="670"/>
                  </a:lnTo>
                  <a:lnTo>
                    <a:pt x="268" y="675"/>
                  </a:lnTo>
                  <a:lnTo>
                    <a:pt x="255" y="679"/>
                  </a:lnTo>
                  <a:lnTo>
                    <a:pt x="230" y="685"/>
                  </a:lnTo>
                  <a:lnTo>
                    <a:pt x="207" y="694"/>
                  </a:lnTo>
                  <a:lnTo>
                    <a:pt x="190" y="708"/>
                  </a:lnTo>
                  <a:lnTo>
                    <a:pt x="182" y="715"/>
                  </a:lnTo>
                  <a:lnTo>
                    <a:pt x="177" y="723"/>
                  </a:lnTo>
                  <a:lnTo>
                    <a:pt x="171" y="728"/>
                  </a:lnTo>
                  <a:lnTo>
                    <a:pt x="165" y="736"/>
                  </a:lnTo>
                  <a:lnTo>
                    <a:pt x="158" y="747"/>
                  </a:lnTo>
                  <a:lnTo>
                    <a:pt x="154" y="755"/>
                  </a:lnTo>
                  <a:lnTo>
                    <a:pt x="152" y="759"/>
                  </a:lnTo>
                  <a:lnTo>
                    <a:pt x="182" y="626"/>
                  </a:lnTo>
                  <a:lnTo>
                    <a:pt x="344" y="517"/>
                  </a:lnTo>
                  <a:lnTo>
                    <a:pt x="190" y="584"/>
                  </a:lnTo>
                  <a:lnTo>
                    <a:pt x="228" y="426"/>
                  </a:lnTo>
                  <a:lnTo>
                    <a:pt x="409" y="384"/>
                  </a:lnTo>
                  <a:lnTo>
                    <a:pt x="234" y="394"/>
                  </a:lnTo>
                  <a:lnTo>
                    <a:pt x="253" y="287"/>
                  </a:lnTo>
                  <a:lnTo>
                    <a:pt x="380" y="244"/>
                  </a:lnTo>
                  <a:lnTo>
                    <a:pt x="258" y="259"/>
                  </a:lnTo>
                  <a:lnTo>
                    <a:pt x="270" y="171"/>
                  </a:lnTo>
                  <a:lnTo>
                    <a:pt x="334" y="124"/>
                  </a:lnTo>
                  <a:lnTo>
                    <a:pt x="264" y="149"/>
                  </a:lnTo>
                  <a:lnTo>
                    <a:pt x="262" y="33"/>
                  </a:lnTo>
                  <a:lnTo>
                    <a:pt x="249" y="181"/>
                  </a:lnTo>
                  <a:lnTo>
                    <a:pt x="232" y="293"/>
                  </a:lnTo>
                  <a:lnTo>
                    <a:pt x="161" y="84"/>
                  </a:lnTo>
                  <a:lnTo>
                    <a:pt x="218" y="335"/>
                  </a:lnTo>
                  <a:lnTo>
                    <a:pt x="198" y="419"/>
                  </a:lnTo>
                  <a:lnTo>
                    <a:pt x="97" y="244"/>
                  </a:lnTo>
                  <a:lnTo>
                    <a:pt x="184" y="459"/>
                  </a:lnTo>
                  <a:lnTo>
                    <a:pt x="156" y="584"/>
                  </a:lnTo>
                  <a:lnTo>
                    <a:pt x="44" y="457"/>
                  </a:lnTo>
                  <a:lnTo>
                    <a:pt x="148" y="622"/>
                  </a:lnTo>
                  <a:lnTo>
                    <a:pt x="146" y="639"/>
                  </a:lnTo>
                  <a:lnTo>
                    <a:pt x="144" y="656"/>
                  </a:lnTo>
                  <a:lnTo>
                    <a:pt x="142" y="679"/>
                  </a:lnTo>
                  <a:lnTo>
                    <a:pt x="139" y="704"/>
                  </a:lnTo>
                  <a:lnTo>
                    <a:pt x="135" y="727"/>
                  </a:lnTo>
                  <a:lnTo>
                    <a:pt x="133" y="734"/>
                  </a:lnTo>
                  <a:lnTo>
                    <a:pt x="131" y="740"/>
                  </a:lnTo>
                  <a:lnTo>
                    <a:pt x="131" y="746"/>
                  </a:lnTo>
                  <a:lnTo>
                    <a:pt x="129" y="749"/>
                  </a:lnTo>
                  <a:lnTo>
                    <a:pt x="127" y="755"/>
                  </a:lnTo>
                  <a:lnTo>
                    <a:pt x="127" y="761"/>
                  </a:lnTo>
                  <a:lnTo>
                    <a:pt x="123" y="768"/>
                  </a:lnTo>
                  <a:lnTo>
                    <a:pt x="120" y="778"/>
                  </a:lnTo>
                  <a:lnTo>
                    <a:pt x="118" y="784"/>
                  </a:lnTo>
                  <a:lnTo>
                    <a:pt x="114" y="789"/>
                  </a:lnTo>
                  <a:lnTo>
                    <a:pt x="112" y="793"/>
                  </a:lnTo>
                  <a:lnTo>
                    <a:pt x="108" y="799"/>
                  </a:lnTo>
                  <a:lnTo>
                    <a:pt x="104" y="804"/>
                  </a:lnTo>
                  <a:lnTo>
                    <a:pt x="101" y="810"/>
                  </a:lnTo>
                  <a:lnTo>
                    <a:pt x="97" y="818"/>
                  </a:lnTo>
                  <a:lnTo>
                    <a:pt x="93" y="823"/>
                  </a:lnTo>
                  <a:lnTo>
                    <a:pt x="87" y="829"/>
                  </a:lnTo>
                  <a:lnTo>
                    <a:pt x="83" y="835"/>
                  </a:lnTo>
                  <a:lnTo>
                    <a:pt x="80" y="842"/>
                  </a:lnTo>
                  <a:lnTo>
                    <a:pt x="74" y="848"/>
                  </a:lnTo>
                  <a:lnTo>
                    <a:pt x="70" y="854"/>
                  </a:lnTo>
                  <a:lnTo>
                    <a:pt x="66" y="860"/>
                  </a:lnTo>
                  <a:lnTo>
                    <a:pt x="57" y="873"/>
                  </a:lnTo>
                  <a:lnTo>
                    <a:pt x="53" y="879"/>
                  </a:lnTo>
                  <a:lnTo>
                    <a:pt x="47" y="882"/>
                  </a:lnTo>
                  <a:lnTo>
                    <a:pt x="40" y="894"/>
                  </a:lnTo>
                  <a:lnTo>
                    <a:pt x="34" y="901"/>
                  </a:lnTo>
                  <a:lnTo>
                    <a:pt x="28" y="909"/>
                  </a:lnTo>
                  <a:lnTo>
                    <a:pt x="25" y="915"/>
                  </a:lnTo>
                  <a:lnTo>
                    <a:pt x="19" y="919"/>
                  </a:lnTo>
                  <a:lnTo>
                    <a:pt x="19" y="799"/>
                  </a:lnTo>
                  <a:lnTo>
                    <a:pt x="26" y="801"/>
                  </a:lnTo>
                  <a:lnTo>
                    <a:pt x="51" y="795"/>
                  </a:lnTo>
                  <a:lnTo>
                    <a:pt x="78" y="780"/>
                  </a:lnTo>
                  <a:lnTo>
                    <a:pt x="78" y="78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083" name="Freeform 27"/>
            <p:cNvSpPr>
              <a:spLocks/>
            </p:cNvSpPr>
            <p:nvPr/>
          </p:nvSpPr>
          <p:spPr bwMode="auto">
            <a:xfrm rot="1411064">
              <a:off x="338" y="480"/>
              <a:ext cx="286" cy="406"/>
            </a:xfrm>
            <a:custGeom>
              <a:avLst/>
              <a:gdLst/>
              <a:ahLst/>
              <a:cxnLst>
                <a:cxn ang="0">
                  <a:pos x="456" y="144"/>
                </a:cxn>
                <a:cxn ang="0">
                  <a:pos x="432" y="222"/>
                </a:cxn>
                <a:cxn ang="0">
                  <a:pos x="437" y="270"/>
                </a:cxn>
                <a:cxn ang="0">
                  <a:pos x="451" y="315"/>
                </a:cxn>
                <a:cxn ang="0">
                  <a:pos x="464" y="368"/>
                </a:cxn>
                <a:cxn ang="0">
                  <a:pos x="462" y="458"/>
                </a:cxn>
                <a:cxn ang="0">
                  <a:pos x="435" y="503"/>
                </a:cxn>
                <a:cxn ang="0">
                  <a:pos x="401" y="538"/>
                </a:cxn>
                <a:cxn ang="0">
                  <a:pos x="395" y="507"/>
                </a:cxn>
                <a:cxn ang="0">
                  <a:pos x="388" y="458"/>
                </a:cxn>
                <a:cxn ang="0">
                  <a:pos x="338" y="454"/>
                </a:cxn>
                <a:cxn ang="0">
                  <a:pos x="331" y="521"/>
                </a:cxn>
                <a:cxn ang="0">
                  <a:pos x="348" y="587"/>
                </a:cxn>
                <a:cxn ang="0">
                  <a:pos x="342" y="654"/>
                </a:cxn>
                <a:cxn ang="0">
                  <a:pos x="285" y="640"/>
                </a:cxn>
                <a:cxn ang="0">
                  <a:pos x="270" y="572"/>
                </a:cxn>
                <a:cxn ang="0">
                  <a:pos x="240" y="570"/>
                </a:cxn>
                <a:cxn ang="0">
                  <a:pos x="241" y="631"/>
                </a:cxn>
                <a:cxn ang="0">
                  <a:pos x="245" y="667"/>
                </a:cxn>
                <a:cxn ang="0">
                  <a:pos x="247" y="711"/>
                </a:cxn>
                <a:cxn ang="0">
                  <a:pos x="241" y="785"/>
                </a:cxn>
                <a:cxn ang="0">
                  <a:pos x="183" y="770"/>
                </a:cxn>
                <a:cxn ang="0">
                  <a:pos x="179" y="713"/>
                </a:cxn>
                <a:cxn ang="0">
                  <a:pos x="184" y="652"/>
                </a:cxn>
                <a:cxn ang="0">
                  <a:pos x="175" y="638"/>
                </a:cxn>
                <a:cxn ang="0">
                  <a:pos x="129" y="796"/>
                </a:cxn>
                <a:cxn ang="0">
                  <a:pos x="78" y="813"/>
                </a:cxn>
                <a:cxn ang="0">
                  <a:pos x="63" y="758"/>
                </a:cxn>
                <a:cxn ang="0">
                  <a:pos x="93" y="713"/>
                </a:cxn>
                <a:cxn ang="0">
                  <a:pos x="8" y="680"/>
                </a:cxn>
                <a:cxn ang="0">
                  <a:pos x="42" y="654"/>
                </a:cxn>
                <a:cxn ang="0">
                  <a:pos x="122" y="625"/>
                </a:cxn>
                <a:cxn ang="0">
                  <a:pos x="13" y="566"/>
                </a:cxn>
                <a:cxn ang="0">
                  <a:pos x="23" y="528"/>
                </a:cxn>
                <a:cxn ang="0">
                  <a:pos x="146" y="509"/>
                </a:cxn>
                <a:cxn ang="0">
                  <a:pos x="160" y="464"/>
                </a:cxn>
                <a:cxn ang="0">
                  <a:pos x="57" y="465"/>
                </a:cxn>
                <a:cxn ang="0">
                  <a:pos x="4" y="405"/>
                </a:cxn>
                <a:cxn ang="0">
                  <a:pos x="42" y="365"/>
                </a:cxn>
                <a:cxn ang="0">
                  <a:pos x="202" y="376"/>
                </a:cxn>
                <a:cxn ang="0">
                  <a:pos x="169" y="344"/>
                </a:cxn>
                <a:cxn ang="0">
                  <a:pos x="108" y="302"/>
                </a:cxn>
                <a:cxn ang="0">
                  <a:pos x="135" y="258"/>
                </a:cxn>
                <a:cxn ang="0">
                  <a:pos x="171" y="216"/>
                </a:cxn>
                <a:cxn ang="0">
                  <a:pos x="217" y="184"/>
                </a:cxn>
                <a:cxn ang="0">
                  <a:pos x="281" y="165"/>
                </a:cxn>
                <a:cxn ang="0">
                  <a:pos x="376" y="140"/>
                </a:cxn>
                <a:cxn ang="0">
                  <a:pos x="152" y="296"/>
                </a:cxn>
                <a:cxn ang="0">
                  <a:pos x="42" y="549"/>
                </a:cxn>
                <a:cxn ang="0">
                  <a:pos x="150" y="646"/>
                </a:cxn>
                <a:cxn ang="0">
                  <a:pos x="289" y="399"/>
                </a:cxn>
                <a:cxn ang="0">
                  <a:pos x="390" y="197"/>
                </a:cxn>
                <a:cxn ang="0">
                  <a:pos x="422" y="131"/>
                </a:cxn>
                <a:cxn ang="0">
                  <a:pos x="447" y="99"/>
                </a:cxn>
                <a:cxn ang="0">
                  <a:pos x="477" y="72"/>
                </a:cxn>
                <a:cxn ang="0">
                  <a:pos x="513" y="43"/>
                </a:cxn>
                <a:cxn ang="0">
                  <a:pos x="563" y="7"/>
                </a:cxn>
                <a:cxn ang="0">
                  <a:pos x="479" y="118"/>
                </a:cxn>
              </a:cxnLst>
              <a:rect l="0" t="0" r="r" b="b"/>
              <a:pathLst>
                <a:path w="572" h="813">
                  <a:moveTo>
                    <a:pt x="479" y="118"/>
                  </a:moveTo>
                  <a:lnTo>
                    <a:pt x="477" y="119"/>
                  </a:lnTo>
                  <a:lnTo>
                    <a:pt x="470" y="125"/>
                  </a:lnTo>
                  <a:lnTo>
                    <a:pt x="466" y="131"/>
                  </a:lnTo>
                  <a:lnTo>
                    <a:pt x="460" y="137"/>
                  </a:lnTo>
                  <a:lnTo>
                    <a:pt x="456" y="144"/>
                  </a:lnTo>
                  <a:lnTo>
                    <a:pt x="451" y="152"/>
                  </a:lnTo>
                  <a:lnTo>
                    <a:pt x="441" y="171"/>
                  </a:lnTo>
                  <a:lnTo>
                    <a:pt x="435" y="194"/>
                  </a:lnTo>
                  <a:lnTo>
                    <a:pt x="432" y="207"/>
                  </a:lnTo>
                  <a:lnTo>
                    <a:pt x="432" y="215"/>
                  </a:lnTo>
                  <a:lnTo>
                    <a:pt x="432" y="222"/>
                  </a:lnTo>
                  <a:lnTo>
                    <a:pt x="432" y="230"/>
                  </a:lnTo>
                  <a:lnTo>
                    <a:pt x="432" y="237"/>
                  </a:lnTo>
                  <a:lnTo>
                    <a:pt x="433" y="245"/>
                  </a:lnTo>
                  <a:lnTo>
                    <a:pt x="435" y="254"/>
                  </a:lnTo>
                  <a:lnTo>
                    <a:pt x="437" y="262"/>
                  </a:lnTo>
                  <a:lnTo>
                    <a:pt x="437" y="270"/>
                  </a:lnTo>
                  <a:lnTo>
                    <a:pt x="439" y="279"/>
                  </a:lnTo>
                  <a:lnTo>
                    <a:pt x="441" y="287"/>
                  </a:lnTo>
                  <a:lnTo>
                    <a:pt x="445" y="294"/>
                  </a:lnTo>
                  <a:lnTo>
                    <a:pt x="445" y="302"/>
                  </a:lnTo>
                  <a:lnTo>
                    <a:pt x="449" y="310"/>
                  </a:lnTo>
                  <a:lnTo>
                    <a:pt x="451" y="315"/>
                  </a:lnTo>
                  <a:lnTo>
                    <a:pt x="452" y="323"/>
                  </a:lnTo>
                  <a:lnTo>
                    <a:pt x="454" y="330"/>
                  </a:lnTo>
                  <a:lnTo>
                    <a:pt x="458" y="344"/>
                  </a:lnTo>
                  <a:lnTo>
                    <a:pt x="460" y="349"/>
                  </a:lnTo>
                  <a:lnTo>
                    <a:pt x="462" y="357"/>
                  </a:lnTo>
                  <a:lnTo>
                    <a:pt x="464" y="368"/>
                  </a:lnTo>
                  <a:lnTo>
                    <a:pt x="468" y="380"/>
                  </a:lnTo>
                  <a:lnTo>
                    <a:pt x="470" y="393"/>
                  </a:lnTo>
                  <a:lnTo>
                    <a:pt x="472" y="405"/>
                  </a:lnTo>
                  <a:lnTo>
                    <a:pt x="472" y="416"/>
                  </a:lnTo>
                  <a:lnTo>
                    <a:pt x="470" y="437"/>
                  </a:lnTo>
                  <a:lnTo>
                    <a:pt x="462" y="458"/>
                  </a:lnTo>
                  <a:lnTo>
                    <a:pt x="456" y="469"/>
                  </a:lnTo>
                  <a:lnTo>
                    <a:pt x="452" y="479"/>
                  </a:lnTo>
                  <a:lnTo>
                    <a:pt x="449" y="483"/>
                  </a:lnTo>
                  <a:lnTo>
                    <a:pt x="447" y="486"/>
                  </a:lnTo>
                  <a:lnTo>
                    <a:pt x="441" y="496"/>
                  </a:lnTo>
                  <a:lnTo>
                    <a:pt x="435" y="503"/>
                  </a:lnTo>
                  <a:lnTo>
                    <a:pt x="430" y="509"/>
                  </a:lnTo>
                  <a:lnTo>
                    <a:pt x="424" y="517"/>
                  </a:lnTo>
                  <a:lnTo>
                    <a:pt x="418" y="521"/>
                  </a:lnTo>
                  <a:lnTo>
                    <a:pt x="413" y="526"/>
                  </a:lnTo>
                  <a:lnTo>
                    <a:pt x="409" y="530"/>
                  </a:lnTo>
                  <a:lnTo>
                    <a:pt x="401" y="538"/>
                  </a:lnTo>
                  <a:lnTo>
                    <a:pt x="394" y="541"/>
                  </a:lnTo>
                  <a:lnTo>
                    <a:pt x="394" y="538"/>
                  </a:lnTo>
                  <a:lnTo>
                    <a:pt x="394" y="528"/>
                  </a:lnTo>
                  <a:lnTo>
                    <a:pt x="394" y="522"/>
                  </a:lnTo>
                  <a:lnTo>
                    <a:pt x="394" y="515"/>
                  </a:lnTo>
                  <a:lnTo>
                    <a:pt x="395" y="507"/>
                  </a:lnTo>
                  <a:lnTo>
                    <a:pt x="394" y="500"/>
                  </a:lnTo>
                  <a:lnTo>
                    <a:pt x="394" y="490"/>
                  </a:lnTo>
                  <a:lnTo>
                    <a:pt x="392" y="481"/>
                  </a:lnTo>
                  <a:lnTo>
                    <a:pt x="392" y="473"/>
                  </a:lnTo>
                  <a:lnTo>
                    <a:pt x="390" y="465"/>
                  </a:lnTo>
                  <a:lnTo>
                    <a:pt x="388" y="458"/>
                  </a:lnTo>
                  <a:lnTo>
                    <a:pt x="384" y="450"/>
                  </a:lnTo>
                  <a:lnTo>
                    <a:pt x="375" y="441"/>
                  </a:lnTo>
                  <a:lnTo>
                    <a:pt x="365" y="437"/>
                  </a:lnTo>
                  <a:lnTo>
                    <a:pt x="356" y="439"/>
                  </a:lnTo>
                  <a:lnTo>
                    <a:pt x="346" y="445"/>
                  </a:lnTo>
                  <a:lnTo>
                    <a:pt x="338" y="454"/>
                  </a:lnTo>
                  <a:lnTo>
                    <a:pt x="333" y="467"/>
                  </a:lnTo>
                  <a:lnTo>
                    <a:pt x="327" y="481"/>
                  </a:lnTo>
                  <a:lnTo>
                    <a:pt x="327" y="496"/>
                  </a:lnTo>
                  <a:lnTo>
                    <a:pt x="327" y="503"/>
                  </a:lnTo>
                  <a:lnTo>
                    <a:pt x="329" y="511"/>
                  </a:lnTo>
                  <a:lnTo>
                    <a:pt x="331" y="521"/>
                  </a:lnTo>
                  <a:lnTo>
                    <a:pt x="333" y="528"/>
                  </a:lnTo>
                  <a:lnTo>
                    <a:pt x="337" y="540"/>
                  </a:lnTo>
                  <a:lnTo>
                    <a:pt x="340" y="551"/>
                  </a:lnTo>
                  <a:lnTo>
                    <a:pt x="342" y="562"/>
                  </a:lnTo>
                  <a:lnTo>
                    <a:pt x="346" y="576"/>
                  </a:lnTo>
                  <a:lnTo>
                    <a:pt x="348" y="587"/>
                  </a:lnTo>
                  <a:lnTo>
                    <a:pt x="352" y="598"/>
                  </a:lnTo>
                  <a:lnTo>
                    <a:pt x="352" y="612"/>
                  </a:lnTo>
                  <a:lnTo>
                    <a:pt x="352" y="623"/>
                  </a:lnTo>
                  <a:lnTo>
                    <a:pt x="348" y="642"/>
                  </a:lnTo>
                  <a:lnTo>
                    <a:pt x="344" y="650"/>
                  </a:lnTo>
                  <a:lnTo>
                    <a:pt x="342" y="654"/>
                  </a:lnTo>
                  <a:lnTo>
                    <a:pt x="338" y="657"/>
                  </a:lnTo>
                  <a:lnTo>
                    <a:pt x="331" y="661"/>
                  </a:lnTo>
                  <a:lnTo>
                    <a:pt x="321" y="665"/>
                  </a:lnTo>
                  <a:lnTo>
                    <a:pt x="302" y="663"/>
                  </a:lnTo>
                  <a:lnTo>
                    <a:pt x="291" y="650"/>
                  </a:lnTo>
                  <a:lnTo>
                    <a:pt x="285" y="640"/>
                  </a:lnTo>
                  <a:lnTo>
                    <a:pt x="281" y="629"/>
                  </a:lnTo>
                  <a:lnTo>
                    <a:pt x="279" y="617"/>
                  </a:lnTo>
                  <a:lnTo>
                    <a:pt x="278" y="606"/>
                  </a:lnTo>
                  <a:lnTo>
                    <a:pt x="276" y="595"/>
                  </a:lnTo>
                  <a:lnTo>
                    <a:pt x="272" y="581"/>
                  </a:lnTo>
                  <a:lnTo>
                    <a:pt x="270" y="572"/>
                  </a:lnTo>
                  <a:lnTo>
                    <a:pt x="268" y="562"/>
                  </a:lnTo>
                  <a:lnTo>
                    <a:pt x="260" y="547"/>
                  </a:lnTo>
                  <a:lnTo>
                    <a:pt x="251" y="543"/>
                  </a:lnTo>
                  <a:lnTo>
                    <a:pt x="245" y="547"/>
                  </a:lnTo>
                  <a:lnTo>
                    <a:pt x="241" y="557"/>
                  </a:lnTo>
                  <a:lnTo>
                    <a:pt x="240" y="570"/>
                  </a:lnTo>
                  <a:lnTo>
                    <a:pt x="240" y="579"/>
                  </a:lnTo>
                  <a:lnTo>
                    <a:pt x="240" y="589"/>
                  </a:lnTo>
                  <a:lnTo>
                    <a:pt x="240" y="598"/>
                  </a:lnTo>
                  <a:lnTo>
                    <a:pt x="241" y="608"/>
                  </a:lnTo>
                  <a:lnTo>
                    <a:pt x="241" y="619"/>
                  </a:lnTo>
                  <a:lnTo>
                    <a:pt x="241" y="631"/>
                  </a:lnTo>
                  <a:lnTo>
                    <a:pt x="243" y="636"/>
                  </a:lnTo>
                  <a:lnTo>
                    <a:pt x="243" y="644"/>
                  </a:lnTo>
                  <a:lnTo>
                    <a:pt x="243" y="650"/>
                  </a:lnTo>
                  <a:lnTo>
                    <a:pt x="243" y="655"/>
                  </a:lnTo>
                  <a:lnTo>
                    <a:pt x="245" y="661"/>
                  </a:lnTo>
                  <a:lnTo>
                    <a:pt x="245" y="667"/>
                  </a:lnTo>
                  <a:lnTo>
                    <a:pt x="245" y="675"/>
                  </a:lnTo>
                  <a:lnTo>
                    <a:pt x="245" y="680"/>
                  </a:lnTo>
                  <a:lnTo>
                    <a:pt x="247" y="692"/>
                  </a:lnTo>
                  <a:lnTo>
                    <a:pt x="247" y="699"/>
                  </a:lnTo>
                  <a:lnTo>
                    <a:pt x="247" y="705"/>
                  </a:lnTo>
                  <a:lnTo>
                    <a:pt x="247" y="711"/>
                  </a:lnTo>
                  <a:lnTo>
                    <a:pt x="247" y="716"/>
                  </a:lnTo>
                  <a:lnTo>
                    <a:pt x="247" y="728"/>
                  </a:lnTo>
                  <a:lnTo>
                    <a:pt x="247" y="739"/>
                  </a:lnTo>
                  <a:lnTo>
                    <a:pt x="247" y="751"/>
                  </a:lnTo>
                  <a:lnTo>
                    <a:pt x="245" y="770"/>
                  </a:lnTo>
                  <a:lnTo>
                    <a:pt x="241" y="785"/>
                  </a:lnTo>
                  <a:lnTo>
                    <a:pt x="236" y="798"/>
                  </a:lnTo>
                  <a:lnTo>
                    <a:pt x="228" y="806"/>
                  </a:lnTo>
                  <a:lnTo>
                    <a:pt x="217" y="806"/>
                  </a:lnTo>
                  <a:lnTo>
                    <a:pt x="198" y="798"/>
                  </a:lnTo>
                  <a:lnTo>
                    <a:pt x="184" y="781"/>
                  </a:lnTo>
                  <a:lnTo>
                    <a:pt x="183" y="770"/>
                  </a:lnTo>
                  <a:lnTo>
                    <a:pt x="179" y="756"/>
                  </a:lnTo>
                  <a:lnTo>
                    <a:pt x="179" y="743"/>
                  </a:lnTo>
                  <a:lnTo>
                    <a:pt x="179" y="735"/>
                  </a:lnTo>
                  <a:lnTo>
                    <a:pt x="179" y="728"/>
                  </a:lnTo>
                  <a:lnTo>
                    <a:pt x="179" y="720"/>
                  </a:lnTo>
                  <a:lnTo>
                    <a:pt x="179" y="713"/>
                  </a:lnTo>
                  <a:lnTo>
                    <a:pt x="179" y="705"/>
                  </a:lnTo>
                  <a:lnTo>
                    <a:pt x="181" y="697"/>
                  </a:lnTo>
                  <a:lnTo>
                    <a:pt x="183" y="669"/>
                  </a:lnTo>
                  <a:lnTo>
                    <a:pt x="183" y="663"/>
                  </a:lnTo>
                  <a:lnTo>
                    <a:pt x="183" y="657"/>
                  </a:lnTo>
                  <a:lnTo>
                    <a:pt x="184" y="652"/>
                  </a:lnTo>
                  <a:lnTo>
                    <a:pt x="184" y="646"/>
                  </a:lnTo>
                  <a:lnTo>
                    <a:pt x="183" y="635"/>
                  </a:lnTo>
                  <a:lnTo>
                    <a:pt x="183" y="627"/>
                  </a:lnTo>
                  <a:lnTo>
                    <a:pt x="179" y="625"/>
                  </a:lnTo>
                  <a:lnTo>
                    <a:pt x="177" y="629"/>
                  </a:lnTo>
                  <a:lnTo>
                    <a:pt x="175" y="638"/>
                  </a:lnTo>
                  <a:lnTo>
                    <a:pt x="169" y="665"/>
                  </a:lnTo>
                  <a:lnTo>
                    <a:pt x="164" y="699"/>
                  </a:lnTo>
                  <a:lnTo>
                    <a:pt x="154" y="735"/>
                  </a:lnTo>
                  <a:lnTo>
                    <a:pt x="144" y="770"/>
                  </a:lnTo>
                  <a:lnTo>
                    <a:pt x="137" y="783"/>
                  </a:lnTo>
                  <a:lnTo>
                    <a:pt x="129" y="796"/>
                  </a:lnTo>
                  <a:lnTo>
                    <a:pt x="125" y="800"/>
                  </a:lnTo>
                  <a:lnTo>
                    <a:pt x="120" y="804"/>
                  </a:lnTo>
                  <a:lnTo>
                    <a:pt x="110" y="809"/>
                  </a:lnTo>
                  <a:lnTo>
                    <a:pt x="101" y="811"/>
                  </a:lnTo>
                  <a:lnTo>
                    <a:pt x="93" y="813"/>
                  </a:lnTo>
                  <a:lnTo>
                    <a:pt x="78" y="813"/>
                  </a:lnTo>
                  <a:lnTo>
                    <a:pt x="59" y="804"/>
                  </a:lnTo>
                  <a:lnTo>
                    <a:pt x="53" y="796"/>
                  </a:lnTo>
                  <a:lnTo>
                    <a:pt x="53" y="785"/>
                  </a:lnTo>
                  <a:lnTo>
                    <a:pt x="55" y="775"/>
                  </a:lnTo>
                  <a:lnTo>
                    <a:pt x="59" y="764"/>
                  </a:lnTo>
                  <a:lnTo>
                    <a:pt x="63" y="758"/>
                  </a:lnTo>
                  <a:lnTo>
                    <a:pt x="67" y="754"/>
                  </a:lnTo>
                  <a:lnTo>
                    <a:pt x="74" y="743"/>
                  </a:lnTo>
                  <a:lnTo>
                    <a:pt x="78" y="739"/>
                  </a:lnTo>
                  <a:lnTo>
                    <a:pt x="82" y="733"/>
                  </a:lnTo>
                  <a:lnTo>
                    <a:pt x="87" y="726"/>
                  </a:lnTo>
                  <a:lnTo>
                    <a:pt x="93" y="713"/>
                  </a:lnTo>
                  <a:lnTo>
                    <a:pt x="91" y="709"/>
                  </a:lnTo>
                  <a:lnTo>
                    <a:pt x="86" y="707"/>
                  </a:lnTo>
                  <a:lnTo>
                    <a:pt x="61" y="703"/>
                  </a:lnTo>
                  <a:lnTo>
                    <a:pt x="29" y="695"/>
                  </a:lnTo>
                  <a:lnTo>
                    <a:pt x="10" y="684"/>
                  </a:lnTo>
                  <a:lnTo>
                    <a:pt x="8" y="680"/>
                  </a:lnTo>
                  <a:lnTo>
                    <a:pt x="10" y="676"/>
                  </a:lnTo>
                  <a:lnTo>
                    <a:pt x="11" y="671"/>
                  </a:lnTo>
                  <a:lnTo>
                    <a:pt x="17" y="665"/>
                  </a:lnTo>
                  <a:lnTo>
                    <a:pt x="25" y="661"/>
                  </a:lnTo>
                  <a:lnTo>
                    <a:pt x="34" y="657"/>
                  </a:lnTo>
                  <a:lnTo>
                    <a:pt x="42" y="654"/>
                  </a:lnTo>
                  <a:lnTo>
                    <a:pt x="51" y="652"/>
                  </a:lnTo>
                  <a:lnTo>
                    <a:pt x="68" y="646"/>
                  </a:lnTo>
                  <a:lnTo>
                    <a:pt x="86" y="642"/>
                  </a:lnTo>
                  <a:lnTo>
                    <a:pt x="103" y="638"/>
                  </a:lnTo>
                  <a:lnTo>
                    <a:pt x="114" y="633"/>
                  </a:lnTo>
                  <a:lnTo>
                    <a:pt x="122" y="625"/>
                  </a:lnTo>
                  <a:lnTo>
                    <a:pt x="124" y="614"/>
                  </a:lnTo>
                  <a:lnTo>
                    <a:pt x="122" y="610"/>
                  </a:lnTo>
                  <a:lnTo>
                    <a:pt x="118" y="604"/>
                  </a:lnTo>
                  <a:lnTo>
                    <a:pt x="101" y="595"/>
                  </a:lnTo>
                  <a:lnTo>
                    <a:pt x="55" y="581"/>
                  </a:lnTo>
                  <a:lnTo>
                    <a:pt x="13" y="566"/>
                  </a:lnTo>
                  <a:lnTo>
                    <a:pt x="4" y="555"/>
                  </a:lnTo>
                  <a:lnTo>
                    <a:pt x="2" y="549"/>
                  </a:lnTo>
                  <a:lnTo>
                    <a:pt x="4" y="543"/>
                  </a:lnTo>
                  <a:lnTo>
                    <a:pt x="10" y="538"/>
                  </a:lnTo>
                  <a:lnTo>
                    <a:pt x="15" y="532"/>
                  </a:lnTo>
                  <a:lnTo>
                    <a:pt x="23" y="528"/>
                  </a:lnTo>
                  <a:lnTo>
                    <a:pt x="30" y="526"/>
                  </a:lnTo>
                  <a:lnTo>
                    <a:pt x="49" y="522"/>
                  </a:lnTo>
                  <a:lnTo>
                    <a:pt x="70" y="522"/>
                  </a:lnTo>
                  <a:lnTo>
                    <a:pt x="93" y="521"/>
                  </a:lnTo>
                  <a:lnTo>
                    <a:pt x="114" y="521"/>
                  </a:lnTo>
                  <a:lnTo>
                    <a:pt x="146" y="509"/>
                  </a:lnTo>
                  <a:lnTo>
                    <a:pt x="158" y="500"/>
                  </a:lnTo>
                  <a:lnTo>
                    <a:pt x="164" y="490"/>
                  </a:lnTo>
                  <a:lnTo>
                    <a:pt x="167" y="481"/>
                  </a:lnTo>
                  <a:lnTo>
                    <a:pt x="167" y="477"/>
                  </a:lnTo>
                  <a:lnTo>
                    <a:pt x="165" y="471"/>
                  </a:lnTo>
                  <a:lnTo>
                    <a:pt x="160" y="464"/>
                  </a:lnTo>
                  <a:lnTo>
                    <a:pt x="152" y="458"/>
                  </a:lnTo>
                  <a:lnTo>
                    <a:pt x="124" y="450"/>
                  </a:lnTo>
                  <a:lnTo>
                    <a:pt x="93" y="454"/>
                  </a:lnTo>
                  <a:lnTo>
                    <a:pt x="80" y="458"/>
                  </a:lnTo>
                  <a:lnTo>
                    <a:pt x="68" y="462"/>
                  </a:lnTo>
                  <a:lnTo>
                    <a:pt x="57" y="465"/>
                  </a:lnTo>
                  <a:lnTo>
                    <a:pt x="44" y="465"/>
                  </a:lnTo>
                  <a:lnTo>
                    <a:pt x="17" y="462"/>
                  </a:lnTo>
                  <a:lnTo>
                    <a:pt x="4" y="452"/>
                  </a:lnTo>
                  <a:lnTo>
                    <a:pt x="0" y="439"/>
                  </a:lnTo>
                  <a:lnTo>
                    <a:pt x="0" y="424"/>
                  </a:lnTo>
                  <a:lnTo>
                    <a:pt x="4" y="405"/>
                  </a:lnTo>
                  <a:lnTo>
                    <a:pt x="8" y="397"/>
                  </a:lnTo>
                  <a:lnTo>
                    <a:pt x="13" y="387"/>
                  </a:lnTo>
                  <a:lnTo>
                    <a:pt x="19" y="382"/>
                  </a:lnTo>
                  <a:lnTo>
                    <a:pt x="27" y="374"/>
                  </a:lnTo>
                  <a:lnTo>
                    <a:pt x="32" y="368"/>
                  </a:lnTo>
                  <a:lnTo>
                    <a:pt x="42" y="365"/>
                  </a:lnTo>
                  <a:lnTo>
                    <a:pt x="51" y="361"/>
                  </a:lnTo>
                  <a:lnTo>
                    <a:pt x="61" y="361"/>
                  </a:lnTo>
                  <a:lnTo>
                    <a:pt x="82" y="361"/>
                  </a:lnTo>
                  <a:lnTo>
                    <a:pt x="106" y="365"/>
                  </a:lnTo>
                  <a:lnTo>
                    <a:pt x="158" y="374"/>
                  </a:lnTo>
                  <a:lnTo>
                    <a:pt x="202" y="376"/>
                  </a:lnTo>
                  <a:lnTo>
                    <a:pt x="215" y="372"/>
                  </a:lnTo>
                  <a:lnTo>
                    <a:pt x="222" y="363"/>
                  </a:lnTo>
                  <a:lnTo>
                    <a:pt x="222" y="357"/>
                  </a:lnTo>
                  <a:lnTo>
                    <a:pt x="221" y="353"/>
                  </a:lnTo>
                  <a:lnTo>
                    <a:pt x="209" y="348"/>
                  </a:lnTo>
                  <a:lnTo>
                    <a:pt x="169" y="344"/>
                  </a:lnTo>
                  <a:lnTo>
                    <a:pt x="146" y="342"/>
                  </a:lnTo>
                  <a:lnTo>
                    <a:pt x="127" y="338"/>
                  </a:lnTo>
                  <a:lnTo>
                    <a:pt x="112" y="330"/>
                  </a:lnTo>
                  <a:lnTo>
                    <a:pt x="105" y="319"/>
                  </a:lnTo>
                  <a:lnTo>
                    <a:pt x="105" y="311"/>
                  </a:lnTo>
                  <a:lnTo>
                    <a:pt x="108" y="302"/>
                  </a:lnTo>
                  <a:lnTo>
                    <a:pt x="114" y="289"/>
                  </a:lnTo>
                  <a:lnTo>
                    <a:pt x="116" y="285"/>
                  </a:lnTo>
                  <a:lnTo>
                    <a:pt x="120" y="277"/>
                  </a:lnTo>
                  <a:lnTo>
                    <a:pt x="125" y="272"/>
                  </a:lnTo>
                  <a:lnTo>
                    <a:pt x="129" y="264"/>
                  </a:lnTo>
                  <a:lnTo>
                    <a:pt x="135" y="258"/>
                  </a:lnTo>
                  <a:lnTo>
                    <a:pt x="141" y="251"/>
                  </a:lnTo>
                  <a:lnTo>
                    <a:pt x="144" y="243"/>
                  </a:lnTo>
                  <a:lnTo>
                    <a:pt x="152" y="237"/>
                  </a:lnTo>
                  <a:lnTo>
                    <a:pt x="158" y="230"/>
                  </a:lnTo>
                  <a:lnTo>
                    <a:pt x="165" y="224"/>
                  </a:lnTo>
                  <a:lnTo>
                    <a:pt x="171" y="216"/>
                  </a:lnTo>
                  <a:lnTo>
                    <a:pt x="179" y="211"/>
                  </a:lnTo>
                  <a:lnTo>
                    <a:pt x="186" y="205"/>
                  </a:lnTo>
                  <a:lnTo>
                    <a:pt x="194" y="199"/>
                  </a:lnTo>
                  <a:lnTo>
                    <a:pt x="202" y="194"/>
                  </a:lnTo>
                  <a:lnTo>
                    <a:pt x="209" y="188"/>
                  </a:lnTo>
                  <a:lnTo>
                    <a:pt x="217" y="184"/>
                  </a:lnTo>
                  <a:lnTo>
                    <a:pt x="224" y="178"/>
                  </a:lnTo>
                  <a:lnTo>
                    <a:pt x="232" y="175"/>
                  </a:lnTo>
                  <a:lnTo>
                    <a:pt x="240" y="173"/>
                  </a:lnTo>
                  <a:lnTo>
                    <a:pt x="255" y="167"/>
                  </a:lnTo>
                  <a:lnTo>
                    <a:pt x="268" y="165"/>
                  </a:lnTo>
                  <a:lnTo>
                    <a:pt x="281" y="165"/>
                  </a:lnTo>
                  <a:lnTo>
                    <a:pt x="308" y="167"/>
                  </a:lnTo>
                  <a:lnTo>
                    <a:pt x="331" y="163"/>
                  </a:lnTo>
                  <a:lnTo>
                    <a:pt x="352" y="156"/>
                  </a:lnTo>
                  <a:lnTo>
                    <a:pt x="359" y="152"/>
                  </a:lnTo>
                  <a:lnTo>
                    <a:pt x="369" y="146"/>
                  </a:lnTo>
                  <a:lnTo>
                    <a:pt x="376" y="140"/>
                  </a:lnTo>
                  <a:lnTo>
                    <a:pt x="382" y="135"/>
                  </a:lnTo>
                  <a:lnTo>
                    <a:pt x="394" y="127"/>
                  </a:lnTo>
                  <a:lnTo>
                    <a:pt x="399" y="119"/>
                  </a:lnTo>
                  <a:lnTo>
                    <a:pt x="401" y="118"/>
                  </a:lnTo>
                  <a:lnTo>
                    <a:pt x="337" y="237"/>
                  </a:lnTo>
                  <a:lnTo>
                    <a:pt x="152" y="296"/>
                  </a:lnTo>
                  <a:lnTo>
                    <a:pt x="318" y="275"/>
                  </a:lnTo>
                  <a:lnTo>
                    <a:pt x="238" y="416"/>
                  </a:lnTo>
                  <a:lnTo>
                    <a:pt x="53" y="406"/>
                  </a:lnTo>
                  <a:lnTo>
                    <a:pt x="224" y="446"/>
                  </a:lnTo>
                  <a:lnTo>
                    <a:pt x="175" y="541"/>
                  </a:lnTo>
                  <a:lnTo>
                    <a:pt x="42" y="549"/>
                  </a:lnTo>
                  <a:lnTo>
                    <a:pt x="162" y="568"/>
                  </a:lnTo>
                  <a:lnTo>
                    <a:pt x="127" y="648"/>
                  </a:lnTo>
                  <a:lnTo>
                    <a:pt x="53" y="676"/>
                  </a:lnTo>
                  <a:lnTo>
                    <a:pt x="127" y="673"/>
                  </a:lnTo>
                  <a:lnTo>
                    <a:pt x="97" y="787"/>
                  </a:lnTo>
                  <a:lnTo>
                    <a:pt x="150" y="646"/>
                  </a:lnTo>
                  <a:lnTo>
                    <a:pt x="200" y="543"/>
                  </a:lnTo>
                  <a:lnTo>
                    <a:pt x="209" y="764"/>
                  </a:lnTo>
                  <a:lnTo>
                    <a:pt x="222" y="507"/>
                  </a:lnTo>
                  <a:lnTo>
                    <a:pt x="266" y="431"/>
                  </a:lnTo>
                  <a:lnTo>
                    <a:pt x="314" y="627"/>
                  </a:lnTo>
                  <a:lnTo>
                    <a:pt x="289" y="399"/>
                  </a:lnTo>
                  <a:lnTo>
                    <a:pt x="350" y="285"/>
                  </a:lnTo>
                  <a:lnTo>
                    <a:pt x="424" y="437"/>
                  </a:lnTo>
                  <a:lnTo>
                    <a:pt x="367" y="251"/>
                  </a:lnTo>
                  <a:lnTo>
                    <a:pt x="375" y="235"/>
                  </a:lnTo>
                  <a:lnTo>
                    <a:pt x="380" y="218"/>
                  </a:lnTo>
                  <a:lnTo>
                    <a:pt x="390" y="197"/>
                  </a:lnTo>
                  <a:lnTo>
                    <a:pt x="399" y="175"/>
                  </a:lnTo>
                  <a:lnTo>
                    <a:pt x="411" y="152"/>
                  </a:lnTo>
                  <a:lnTo>
                    <a:pt x="414" y="146"/>
                  </a:lnTo>
                  <a:lnTo>
                    <a:pt x="416" y="142"/>
                  </a:lnTo>
                  <a:lnTo>
                    <a:pt x="418" y="137"/>
                  </a:lnTo>
                  <a:lnTo>
                    <a:pt x="422" y="131"/>
                  </a:lnTo>
                  <a:lnTo>
                    <a:pt x="424" y="127"/>
                  </a:lnTo>
                  <a:lnTo>
                    <a:pt x="428" y="123"/>
                  </a:lnTo>
                  <a:lnTo>
                    <a:pt x="432" y="116"/>
                  </a:lnTo>
                  <a:lnTo>
                    <a:pt x="439" y="108"/>
                  </a:lnTo>
                  <a:lnTo>
                    <a:pt x="443" y="104"/>
                  </a:lnTo>
                  <a:lnTo>
                    <a:pt x="447" y="99"/>
                  </a:lnTo>
                  <a:lnTo>
                    <a:pt x="451" y="95"/>
                  </a:lnTo>
                  <a:lnTo>
                    <a:pt x="456" y="91"/>
                  </a:lnTo>
                  <a:lnTo>
                    <a:pt x="460" y="85"/>
                  </a:lnTo>
                  <a:lnTo>
                    <a:pt x="466" y="81"/>
                  </a:lnTo>
                  <a:lnTo>
                    <a:pt x="472" y="76"/>
                  </a:lnTo>
                  <a:lnTo>
                    <a:pt x="477" y="72"/>
                  </a:lnTo>
                  <a:lnTo>
                    <a:pt x="483" y="66"/>
                  </a:lnTo>
                  <a:lnTo>
                    <a:pt x="489" y="62"/>
                  </a:lnTo>
                  <a:lnTo>
                    <a:pt x="494" y="57"/>
                  </a:lnTo>
                  <a:lnTo>
                    <a:pt x="502" y="53"/>
                  </a:lnTo>
                  <a:lnTo>
                    <a:pt x="508" y="47"/>
                  </a:lnTo>
                  <a:lnTo>
                    <a:pt x="513" y="43"/>
                  </a:lnTo>
                  <a:lnTo>
                    <a:pt x="525" y="34"/>
                  </a:lnTo>
                  <a:lnTo>
                    <a:pt x="530" y="30"/>
                  </a:lnTo>
                  <a:lnTo>
                    <a:pt x="536" y="26"/>
                  </a:lnTo>
                  <a:lnTo>
                    <a:pt x="546" y="19"/>
                  </a:lnTo>
                  <a:lnTo>
                    <a:pt x="555" y="13"/>
                  </a:lnTo>
                  <a:lnTo>
                    <a:pt x="563" y="7"/>
                  </a:lnTo>
                  <a:lnTo>
                    <a:pt x="568" y="4"/>
                  </a:lnTo>
                  <a:lnTo>
                    <a:pt x="572" y="0"/>
                  </a:lnTo>
                  <a:lnTo>
                    <a:pt x="542" y="114"/>
                  </a:lnTo>
                  <a:lnTo>
                    <a:pt x="534" y="110"/>
                  </a:lnTo>
                  <a:lnTo>
                    <a:pt x="510" y="110"/>
                  </a:lnTo>
                  <a:lnTo>
                    <a:pt x="479" y="118"/>
                  </a:lnTo>
                  <a:lnTo>
                    <a:pt x="479" y="11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084" name="Freeform 28"/>
            <p:cNvSpPr>
              <a:spLocks/>
            </p:cNvSpPr>
            <p:nvPr/>
          </p:nvSpPr>
          <p:spPr bwMode="auto">
            <a:xfrm>
              <a:off x="240" y="480"/>
              <a:ext cx="433" cy="2064"/>
            </a:xfrm>
            <a:custGeom>
              <a:avLst/>
              <a:gdLst/>
              <a:ahLst/>
              <a:cxnLst>
                <a:cxn ang="0">
                  <a:pos x="703" y="331"/>
                </a:cxn>
                <a:cxn ang="0">
                  <a:pos x="699" y="488"/>
                </a:cxn>
                <a:cxn ang="0">
                  <a:pos x="737" y="576"/>
                </a:cxn>
                <a:cxn ang="0">
                  <a:pos x="783" y="656"/>
                </a:cxn>
                <a:cxn ang="0">
                  <a:pos x="838" y="745"/>
                </a:cxn>
                <a:cxn ang="0">
                  <a:pos x="882" y="914"/>
                </a:cxn>
                <a:cxn ang="0">
                  <a:pos x="855" y="1011"/>
                </a:cxn>
                <a:cxn ang="0">
                  <a:pos x="810" y="1093"/>
                </a:cxn>
                <a:cxn ang="0">
                  <a:pos x="783" y="1040"/>
                </a:cxn>
                <a:cxn ang="0">
                  <a:pos x="741" y="952"/>
                </a:cxn>
                <a:cxn ang="0">
                  <a:pos x="650" y="971"/>
                </a:cxn>
                <a:cxn ang="0">
                  <a:pos x="669" y="1099"/>
                </a:cxn>
                <a:cxn ang="0">
                  <a:pos x="739" y="1215"/>
                </a:cxn>
                <a:cxn ang="0">
                  <a:pos x="764" y="1342"/>
                </a:cxn>
                <a:cxn ang="0">
                  <a:pos x="650" y="1348"/>
                </a:cxn>
                <a:cxn ang="0">
                  <a:pos x="585" y="1228"/>
                </a:cxn>
                <a:cxn ang="0">
                  <a:pos x="528" y="1241"/>
                </a:cxn>
                <a:cxn ang="0">
                  <a:pos x="564" y="1353"/>
                </a:cxn>
                <a:cxn ang="0">
                  <a:pos x="589" y="1420"/>
                </a:cxn>
                <a:cxn ang="0">
                  <a:pos x="616" y="1498"/>
                </a:cxn>
                <a:cxn ang="0">
                  <a:pos x="644" y="1640"/>
                </a:cxn>
                <a:cxn ang="0">
                  <a:pos x="524" y="1642"/>
                </a:cxn>
                <a:cxn ang="0">
                  <a:pos x="490" y="1538"/>
                </a:cxn>
                <a:cxn ang="0">
                  <a:pos x="466" y="1420"/>
                </a:cxn>
                <a:cxn ang="0">
                  <a:pos x="443" y="1403"/>
                </a:cxn>
                <a:cxn ang="0">
                  <a:pos x="441" y="1718"/>
                </a:cxn>
                <a:cxn ang="0">
                  <a:pos x="355" y="1781"/>
                </a:cxn>
                <a:cxn ang="0">
                  <a:pos x="298" y="1686"/>
                </a:cxn>
                <a:cxn ang="0">
                  <a:pos x="331" y="1583"/>
                </a:cxn>
                <a:cxn ang="0">
                  <a:pos x="154" y="1568"/>
                </a:cxn>
                <a:cxn ang="0">
                  <a:pos x="203" y="1502"/>
                </a:cxn>
                <a:cxn ang="0">
                  <a:pos x="336" y="1405"/>
                </a:cxn>
                <a:cxn ang="0">
                  <a:pos x="104" y="1353"/>
                </a:cxn>
                <a:cxn ang="0">
                  <a:pos x="99" y="1279"/>
                </a:cxn>
                <a:cxn ang="0">
                  <a:pos x="323" y="1177"/>
                </a:cxn>
                <a:cxn ang="0">
                  <a:pos x="323" y="1085"/>
                </a:cxn>
                <a:cxn ang="0">
                  <a:pos x="129" y="1142"/>
                </a:cxn>
                <a:cxn ang="0">
                  <a:pos x="0" y="1059"/>
                </a:cxn>
                <a:cxn ang="0">
                  <a:pos x="49" y="962"/>
                </a:cxn>
                <a:cxn ang="0">
                  <a:pos x="353" y="901"/>
                </a:cxn>
                <a:cxn ang="0">
                  <a:pos x="273" y="855"/>
                </a:cxn>
                <a:cxn ang="0">
                  <a:pos x="138" y="810"/>
                </a:cxn>
                <a:cxn ang="0">
                  <a:pos x="165" y="713"/>
                </a:cxn>
                <a:cxn ang="0">
                  <a:pos x="213" y="618"/>
                </a:cxn>
                <a:cxn ang="0">
                  <a:pos x="277" y="532"/>
                </a:cxn>
                <a:cxn ang="0">
                  <a:pos x="391" y="464"/>
                </a:cxn>
                <a:cxn ang="0">
                  <a:pos x="553" y="367"/>
                </a:cxn>
                <a:cxn ang="0">
                  <a:pos x="216" y="777"/>
                </a:cxn>
                <a:cxn ang="0">
                  <a:pos x="148" y="1308"/>
                </a:cxn>
                <a:cxn ang="0">
                  <a:pos x="403" y="1429"/>
                </a:cxn>
                <a:cxn ang="0">
                  <a:pos x="526" y="893"/>
                </a:cxn>
                <a:cxn ang="0">
                  <a:pos x="608" y="466"/>
                </a:cxn>
                <a:cxn ang="0">
                  <a:pos x="635" y="327"/>
                </a:cxn>
                <a:cxn ang="0">
                  <a:pos x="661" y="253"/>
                </a:cxn>
                <a:cxn ang="0">
                  <a:pos x="705" y="184"/>
                </a:cxn>
                <a:cxn ang="0">
                  <a:pos x="756" y="112"/>
                </a:cxn>
                <a:cxn ang="0">
                  <a:pos x="831" y="19"/>
                </a:cxn>
                <a:cxn ang="0">
                  <a:pos x="734" y="268"/>
                </a:cxn>
              </a:cxnLst>
              <a:rect l="0" t="0" r="r" b="b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lnTo>
                    <a:pt x="734" y="26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085" name="Freeform 29"/>
            <p:cNvSpPr>
              <a:spLocks/>
            </p:cNvSpPr>
            <p:nvPr/>
          </p:nvSpPr>
          <p:spPr bwMode="auto">
            <a:xfrm rot="-4460609">
              <a:off x="506" y="250"/>
              <a:ext cx="465" cy="230"/>
            </a:xfrm>
            <a:custGeom>
              <a:avLst/>
              <a:gdLst/>
              <a:ahLst/>
              <a:cxnLst>
                <a:cxn ang="0">
                  <a:pos x="184" y="311"/>
                </a:cxn>
                <a:cxn ang="0">
                  <a:pos x="256" y="273"/>
                </a:cxn>
                <a:cxn ang="0">
                  <a:pos x="287" y="234"/>
                </a:cxn>
                <a:cxn ang="0">
                  <a:pos x="309" y="194"/>
                </a:cxn>
                <a:cxn ang="0">
                  <a:pos x="336" y="146"/>
                </a:cxn>
                <a:cxn ang="0">
                  <a:pos x="401" y="83"/>
                </a:cxn>
                <a:cxn ang="0">
                  <a:pos x="452" y="70"/>
                </a:cxn>
                <a:cxn ang="0">
                  <a:pos x="500" y="70"/>
                </a:cxn>
                <a:cxn ang="0">
                  <a:pos x="482" y="95"/>
                </a:cxn>
                <a:cxn ang="0">
                  <a:pos x="454" y="137"/>
                </a:cxn>
                <a:cxn ang="0">
                  <a:pos x="486" y="173"/>
                </a:cxn>
                <a:cxn ang="0">
                  <a:pos x="538" y="131"/>
                </a:cxn>
                <a:cxn ang="0">
                  <a:pos x="572" y="70"/>
                </a:cxn>
                <a:cxn ang="0">
                  <a:pos x="623" y="28"/>
                </a:cxn>
                <a:cxn ang="0">
                  <a:pos x="654" y="78"/>
                </a:cxn>
                <a:cxn ang="0">
                  <a:pos x="617" y="137"/>
                </a:cxn>
                <a:cxn ang="0">
                  <a:pos x="638" y="157"/>
                </a:cxn>
                <a:cxn ang="0">
                  <a:pos x="678" y="114"/>
                </a:cxn>
                <a:cxn ang="0">
                  <a:pos x="703" y="87"/>
                </a:cxn>
                <a:cxn ang="0">
                  <a:pos x="732" y="53"/>
                </a:cxn>
                <a:cxn ang="0">
                  <a:pos x="787" y="5"/>
                </a:cxn>
                <a:cxn ang="0">
                  <a:pos x="819" y="59"/>
                </a:cxn>
                <a:cxn ang="0">
                  <a:pos x="781" y="100"/>
                </a:cxn>
                <a:cxn ang="0">
                  <a:pos x="733" y="140"/>
                </a:cxn>
                <a:cxn ang="0">
                  <a:pos x="732" y="156"/>
                </a:cxn>
                <a:cxn ang="0">
                  <a:pos x="874" y="76"/>
                </a:cxn>
                <a:cxn ang="0">
                  <a:pos x="924" y="99"/>
                </a:cxn>
                <a:cxn ang="0">
                  <a:pos x="895" y="148"/>
                </a:cxn>
                <a:cxn ang="0">
                  <a:pos x="842" y="161"/>
                </a:cxn>
                <a:cxn ang="0">
                  <a:pos x="880" y="243"/>
                </a:cxn>
                <a:cxn ang="0">
                  <a:pos x="838" y="239"/>
                </a:cxn>
                <a:cxn ang="0">
                  <a:pos x="760" y="203"/>
                </a:cxn>
                <a:cxn ang="0">
                  <a:pos x="796" y="321"/>
                </a:cxn>
                <a:cxn ang="0">
                  <a:pos x="764" y="342"/>
                </a:cxn>
                <a:cxn ang="0">
                  <a:pos x="661" y="268"/>
                </a:cxn>
                <a:cxn ang="0">
                  <a:pos x="619" y="291"/>
                </a:cxn>
                <a:cxn ang="0">
                  <a:pos x="695" y="363"/>
                </a:cxn>
                <a:cxn ang="0">
                  <a:pos x="692" y="443"/>
                </a:cxn>
                <a:cxn ang="0">
                  <a:pos x="635" y="445"/>
                </a:cxn>
                <a:cxn ang="0">
                  <a:pos x="530" y="325"/>
                </a:cxn>
                <a:cxn ang="0">
                  <a:pos x="530" y="370"/>
                </a:cxn>
                <a:cxn ang="0">
                  <a:pos x="543" y="445"/>
                </a:cxn>
                <a:cxn ang="0">
                  <a:pos x="494" y="456"/>
                </a:cxn>
                <a:cxn ang="0">
                  <a:pos x="439" y="460"/>
                </a:cxn>
                <a:cxn ang="0">
                  <a:pos x="384" y="452"/>
                </a:cxn>
                <a:cxn ang="0">
                  <a:pos x="325" y="418"/>
                </a:cxn>
                <a:cxn ang="0">
                  <a:pos x="241" y="370"/>
                </a:cxn>
                <a:cxn ang="0">
                  <a:pos x="509" y="416"/>
                </a:cxn>
                <a:cxn ang="0">
                  <a:pos x="764" y="311"/>
                </a:cxn>
                <a:cxn ang="0">
                  <a:pos x="754" y="167"/>
                </a:cxn>
                <a:cxn ang="0">
                  <a:pos x="482" y="249"/>
                </a:cxn>
                <a:cxn ang="0">
                  <a:pos x="270" y="321"/>
                </a:cxn>
                <a:cxn ang="0">
                  <a:pos x="201" y="344"/>
                </a:cxn>
                <a:cxn ang="0">
                  <a:pos x="159" y="349"/>
                </a:cxn>
                <a:cxn ang="0">
                  <a:pos x="119" y="348"/>
                </a:cxn>
                <a:cxn ang="0">
                  <a:pos x="74" y="344"/>
                </a:cxn>
                <a:cxn ang="0">
                  <a:pos x="13" y="334"/>
                </a:cxn>
                <a:cxn ang="0">
                  <a:pos x="150" y="313"/>
                </a:cxn>
              </a:cxnLst>
              <a:rect l="0" t="0" r="r" b="b"/>
              <a:pathLst>
                <a:path w="931" h="460">
                  <a:moveTo>
                    <a:pt x="150" y="313"/>
                  </a:moveTo>
                  <a:lnTo>
                    <a:pt x="154" y="315"/>
                  </a:lnTo>
                  <a:lnTo>
                    <a:pt x="161" y="315"/>
                  </a:lnTo>
                  <a:lnTo>
                    <a:pt x="169" y="315"/>
                  </a:lnTo>
                  <a:lnTo>
                    <a:pt x="176" y="313"/>
                  </a:lnTo>
                  <a:lnTo>
                    <a:pt x="184" y="311"/>
                  </a:lnTo>
                  <a:lnTo>
                    <a:pt x="193" y="310"/>
                  </a:lnTo>
                  <a:lnTo>
                    <a:pt x="214" y="302"/>
                  </a:lnTo>
                  <a:lnTo>
                    <a:pt x="235" y="291"/>
                  </a:lnTo>
                  <a:lnTo>
                    <a:pt x="247" y="283"/>
                  </a:lnTo>
                  <a:lnTo>
                    <a:pt x="252" y="277"/>
                  </a:lnTo>
                  <a:lnTo>
                    <a:pt x="256" y="273"/>
                  </a:lnTo>
                  <a:lnTo>
                    <a:pt x="262" y="268"/>
                  </a:lnTo>
                  <a:lnTo>
                    <a:pt x="268" y="262"/>
                  </a:lnTo>
                  <a:lnTo>
                    <a:pt x="271" y="254"/>
                  </a:lnTo>
                  <a:lnTo>
                    <a:pt x="277" y="249"/>
                  </a:lnTo>
                  <a:lnTo>
                    <a:pt x="281" y="241"/>
                  </a:lnTo>
                  <a:lnTo>
                    <a:pt x="287" y="234"/>
                  </a:lnTo>
                  <a:lnTo>
                    <a:pt x="290" y="226"/>
                  </a:lnTo>
                  <a:lnTo>
                    <a:pt x="294" y="220"/>
                  </a:lnTo>
                  <a:lnTo>
                    <a:pt x="298" y="213"/>
                  </a:lnTo>
                  <a:lnTo>
                    <a:pt x="304" y="207"/>
                  </a:lnTo>
                  <a:lnTo>
                    <a:pt x="306" y="199"/>
                  </a:lnTo>
                  <a:lnTo>
                    <a:pt x="309" y="194"/>
                  </a:lnTo>
                  <a:lnTo>
                    <a:pt x="313" y="186"/>
                  </a:lnTo>
                  <a:lnTo>
                    <a:pt x="317" y="180"/>
                  </a:lnTo>
                  <a:lnTo>
                    <a:pt x="323" y="169"/>
                  </a:lnTo>
                  <a:lnTo>
                    <a:pt x="327" y="163"/>
                  </a:lnTo>
                  <a:lnTo>
                    <a:pt x="330" y="156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5"/>
                  </a:lnTo>
                  <a:lnTo>
                    <a:pt x="357" y="116"/>
                  </a:lnTo>
                  <a:lnTo>
                    <a:pt x="365" y="108"/>
                  </a:lnTo>
                  <a:lnTo>
                    <a:pt x="382" y="93"/>
                  </a:lnTo>
                  <a:lnTo>
                    <a:pt x="401" y="83"/>
                  </a:lnTo>
                  <a:lnTo>
                    <a:pt x="412" y="80"/>
                  </a:lnTo>
                  <a:lnTo>
                    <a:pt x="422" y="76"/>
                  </a:lnTo>
                  <a:lnTo>
                    <a:pt x="427" y="74"/>
                  </a:lnTo>
                  <a:lnTo>
                    <a:pt x="433" y="74"/>
                  </a:lnTo>
                  <a:lnTo>
                    <a:pt x="443" y="72"/>
                  </a:lnTo>
                  <a:lnTo>
                    <a:pt x="452" y="70"/>
                  </a:lnTo>
                  <a:lnTo>
                    <a:pt x="460" y="70"/>
                  </a:lnTo>
                  <a:lnTo>
                    <a:pt x="469" y="68"/>
                  </a:lnTo>
                  <a:lnTo>
                    <a:pt x="477" y="68"/>
                  </a:lnTo>
                  <a:lnTo>
                    <a:pt x="482" y="68"/>
                  </a:lnTo>
                  <a:lnTo>
                    <a:pt x="490" y="70"/>
                  </a:lnTo>
                  <a:lnTo>
                    <a:pt x="500" y="70"/>
                  </a:lnTo>
                  <a:lnTo>
                    <a:pt x="509" y="72"/>
                  </a:lnTo>
                  <a:lnTo>
                    <a:pt x="505" y="74"/>
                  </a:lnTo>
                  <a:lnTo>
                    <a:pt x="498" y="80"/>
                  </a:lnTo>
                  <a:lnTo>
                    <a:pt x="494" y="85"/>
                  </a:lnTo>
                  <a:lnTo>
                    <a:pt x="488" y="91"/>
                  </a:lnTo>
                  <a:lnTo>
                    <a:pt x="482" y="95"/>
                  </a:lnTo>
                  <a:lnTo>
                    <a:pt x="477" y="102"/>
                  </a:lnTo>
                  <a:lnTo>
                    <a:pt x="471" y="108"/>
                  </a:lnTo>
                  <a:lnTo>
                    <a:pt x="467" y="116"/>
                  </a:lnTo>
                  <a:lnTo>
                    <a:pt x="462" y="121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2" y="144"/>
                  </a:lnTo>
                  <a:lnTo>
                    <a:pt x="450" y="156"/>
                  </a:lnTo>
                  <a:lnTo>
                    <a:pt x="454" y="165"/>
                  </a:lnTo>
                  <a:lnTo>
                    <a:pt x="463" y="171"/>
                  </a:lnTo>
                  <a:lnTo>
                    <a:pt x="473" y="175"/>
                  </a:lnTo>
                  <a:lnTo>
                    <a:pt x="486" y="173"/>
                  </a:lnTo>
                  <a:lnTo>
                    <a:pt x="500" y="169"/>
                  </a:lnTo>
                  <a:lnTo>
                    <a:pt x="513" y="161"/>
                  </a:lnTo>
                  <a:lnTo>
                    <a:pt x="524" y="152"/>
                  </a:lnTo>
                  <a:lnTo>
                    <a:pt x="530" y="146"/>
                  </a:lnTo>
                  <a:lnTo>
                    <a:pt x="534" y="138"/>
                  </a:lnTo>
                  <a:lnTo>
                    <a:pt x="538" y="131"/>
                  </a:lnTo>
                  <a:lnTo>
                    <a:pt x="541" y="123"/>
                  </a:lnTo>
                  <a:lnTo>
                    <a:pt x="547" y="114"/>
                  </a:lnTo>
                  <a:lnTo>
                    <a:pt x="553" y="102"/>
                  </a:lnTo>
                  <a:lnTo>
                    <a:pt x="559" y="93"/>
                  </a:lnTo>
                  <a:lnTo>
                    <a:pt x="564" y="81"/>
                  </a:lnTo>
                  <a:lnTo>
                    <a:pt x="572" y="70"/>
                  </a:lnTo>
                  <a:lnTo>
                    <a:pt x="579" y="61"/>
                  </a:lnTo>
                  <a:lnTo>
                    <a:pt x="587" y="51"/>
                  </a:lnTo>
                  <a:lnTo>
                    <a:pt x="595" y="43"/>
                  </a:lnTo>
                  <a:lnTo>
                    <a:pt x="610" y="32"/>
                  </a:lnTo>
                  <a:lnTo>
                    <a:pt x="619" y="28"/>
                  </a:lnTo>
                  <a:lnTo>
                    <a:pt x="623" y="28"/>
                  </a:lnTo>
                  <a:lnTo>
                    <a:pt x="627" y="28"/>
                  </a:lnTo>
                  <a:lnTo>
                    <a:pt x="636" y="30"/>
                  </a:lnTo>
                  <a:lnTo>
                    <a:pt x="646" y="34"/>
                  </a:lnTo>
                  <a:lnTo>
                    <a:pt x="657" y="49"/>
                  </a:lnTo>
                  <a:lnTo>
                    <a:pt x="657" y="66"/>
                  </a:lnTo>
                  <a:lnTo>
                    <a:pt x="654" y="78"/>
                  </a:lnTo>
                  <a:lnTo>
                    <a:pt x="650" y="87"/>
                  </a:lnTo>
                  <a:lnTo>
                    <a:pt x="642" y="97"/>
                  </a:lnTo>
                  <a:lnTo>
                    <a:pt x="636" y="108"/>
                  </a:lnTo>
                  <a:lnTo>
                    <a:pt x="629" y="118"/>
                  </a:lnTo>
                  <a:lnTo>
                    <a:pt x="623" y="127"/>
                  </a:lnTo>
                  <a:lnTo>
                    <a:pt x="617" y="137"/>
                  </a:lnTo>
                  <a:lnTo>
                    <a:pt x="612" y="146"/>
                  </a:lnTo>
                  <a:lnTo>
                    <a:pt x="606" y="159"/>
                  </a:lnTo>
                  <a:lnTo>
                    <a:pt x="612" y="171"/>
                  </a:lnTo>
                  <a:lnTo>
                    <a:pt x="617" y="171"/>
                  </a:lnTo>
                  <a:lnTo>
                    <a:pt x="627" y="167"/>
                  </a:lnTo>
                  <a:lnTo>
                    <a:pt x="638" y="157"/>
                  </a:lnTo>
                  <a:lnTo>
                    <a:pt x="644" y="152"/>
                  </a:lnTo>
                  <a:lnTo>
                    <a:pt x="650" y="146"/>
                  </a:lnTo>
                  <a:lnTo>
                    <a:pt x="657" y="138"/>
                  </a:lnTo>
                  <a:lnTo>
                    <a:pt x="663" y="131"/>
                  </a:lnTo>
                  <a:lnTo>
                    <a:pt x="671" y="121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4"/>
                  </a:lnTo>
                  <a:lnTo>
                    <a:pt x="690" y="100"/>
                  </a:lnTo>
                  <a:lnTo>
                    <a:pt x="695" y="95"/>
                  </a:lnTo>
                  <a:lnTo>
                    <a:pt x="699" y="91"/>
                  </a:lnTo>
                  <a:lnTo>
                    <a:pt x="703" y="87"/>
                  </a:lnTo>
                  <a:lnTo>
                    <a:pt x="707" y="81"/>
                  </a:lnTo>
                  <a:lnTo>
                    <a:pt x="711" y="78"/>
                  </a:lnTo>
                  <a:lnTo>
                    <a:pt x="718" y="68"/>
                  </a:lnTo>
                  <a:lnTo>
                    <a:pt x="722" y="62"/>
                  </a:lnTo>
                  <a:lnTo>
                    <a:pt x="726" y="59"/>
                  </a:lnTo>
                  <a:lnTo>
                    <a:pt x="732" y="53"/>
                  </a:lnTo>
                  <a:lnTo>
                    <a:pt x="735" y="49"/>
                  </a:lnTo>
                  <a:lnTo>
                    <a:pt x="743" y="42"/>
                  </a:lnTo>
                  <a:lnTo>
                    <a:pt x="751" y="34"/>
                  </a:lnTo>
                  <a:lnTo>
                    <a:pt x="758" y="26"/>
                  </a:lnTo>
                  <a:lnTo>
                    <a:pt x="773" y="13"/>
                  </a:lnTo>
                  <a:lnTo>
                    <a:pt x="787" y="5"/>
                  </a:lnTo>
                  <a:lnTo>
                    <a:pt x="800" y="0"/>
                  </a:lnTo>
                  <a:lnTo>
                    <a:pt x="811" y="0"/>
                  </a:lnTo>
                  <a:lnTo>
                    <a:pt x="819" y="7"/>
                  </a:lnTo>
                  <a:lnTo>
                    <a:pt x="828" y="26"/>
                  </a:lnTo>
                  <a:lnTo>
                    <a:pt x="825" y="47"/>
                  </a:lnTo>
                  <a:lnTo>
                    <a:pt x="819" y="59"/>
                  </a:lnTo>
                  <a:lnTo>
                    <a:pt x="811" y="68"/>
                  </a:lnTo>
                  <a:lnTo>
                    <a:pt x="802" y="80"/>
                  </a:lnTo>
                  <a:lnTo>
                    <a:pt x="796" y="85"/>
                  </a:lnTo>
                  <a:lnTo>
                    <a:pt x="792" y="91"/>
                  </a:lnTo>
                  <a:lnTo>
                    <a:pt x="787" y="95"/>
                  </a:lnTo>
                  <a:lnTo>
                    <a:pt x="781" y="100"/>
                  </a:lnTo>
                  <a:lnTo>
                    <a:pt x="775" y="104"/>
                  </a:lnTo>
                  <a:lnTo>
                    <a:pt x="770" y="110"/>
                  </a:lnTo>
                  <a:lnTo>
                    <a:pt x="749" y="129"/>
                  </a:lnTo>
                  <a:lnTo>
                    <a:pt x="743" y="133"/>
                  </a:lnTo>
                  <a:lnTo>
                    <a:pt x="739" y="137"/>
                  </a:lnTo>
                  <a:lnTo>
                    <a:pt x="733" y="140"/>
                  </a:lnTo>
                  <a:lnTo>
                    <a:pt x="730" y="146"/>
                  </a:lnTo>
                  <a:lnTo>
                    <a:pt x="724" y="152"/>
                  </a:lnTo>
                  <a:lnTo>
                    <a:pt x="718" y="159"/>
                  </a:lnTo>
                  <a:lnTo>
                    <a:pt x="718" y="163"/>
                  </a:lnTo>
                  <a:lnTo>
                    <a:pt x="724" y="161"/>
                  </a:lnTo>
                  <a:lnTo>
                    <a:pt x="732" y="156"/>
                  </a:lnTo>
                  <a:lnTo>
                    <a:pt x="754" y="140"/>
                  </a:lnTo>
                  <a:lnTo>
                    <a:pt x="781" y="121"/>
                  </a:lnTo>
                  <a:lnTo>
                    <a:pt x="813" y="102"/>
                  </a:lnTo>
                  <a:lnTo>
                    <a:pt x="846" y="85"/>
                  </a:lnTo>
                  <a:lnTo>
                    <a:pt x="861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6" y="83"/>
                  </a:lnTo>
                  <a:lnTo>
                    <a:pt x="914" y="89"/>
                  </a:lnTo>
                  <a:lnTo>
                    <a:pt x="924" y="99"/>
                  </a:lnTo>
                  <a:lnTo>
                    <a:pt x="931" y="119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4"/>
                  </a:lnTo>
                  <a:lnTo>
                    <a:pt x="901" y="148"/>
                  </a:lnTo>
                  <a:lnTo>
                    <a:pt x="895" y="148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1"/>
                  </a:lnTo>
                  <a:lnTo>
                    <a:pt x="840" y="165"/>
                  </a:lnTo>
                  <a:lnTo>
                    <a:pt x="844" y="169"/>
                  </a:lnTo>
                  <a:lnTo>
                    <a:pt x="859" y="190"/>
                  </a:lnTo>
                  <a:lnTo>
                    <a:pt x="876" y="216"/>
                  </a:lnTo>
                  <a:lnTo>
                    <a:pt x="882" y="239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5" y="245"/>
                  </a:lnTo>
                  <a:lnTo>
                    <a:pt x="846" y="241"/>
                  </a:lnTo>
                  <a:lnTo>
                    <a:pt x="838" y="239"/>
                  </a:lnTo>
                  <a:lnTo>
                    <a:pt x="828" y="234"/>
                  </a:lnTo>
                  <a:lnTo>
                    <a:pt x="813" y="226"/>
                  </a:lnTo>
                  <a:lnTo>
                    <a:pt x="798" y="216"/>
                  </a:lnTo>
                  <a:lnTo>
                    <a:pt x="783" y="209"/>
                  </a:lnTo>
                  <a:lnTo>
                    <a:pt x="771" y="203"/>
                  </a:lnTo>
                  <a:lnTo>
                    <a:pt x="760" y="203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2"/>
                  </a:lnTo>
                  <a:lnTo>
                    <a:pt x="754" y="239"/>
                  </a:lnTo>
                  <a:lnTo>
                    <a:pt x="777" y="281"/>
                  </a:lnTo>
                  <a:lnTo>
                    <a:pt x="796" y="321"/>
                  </a:lnTo>
                  <a:lnTo>
                    <a:pt x="796" y="334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4"/>
                  </a:lnTo>
                  <a:lnTo>
                    <a:pt x="771" y="344"/>
                  </a:lnTo>
                  <a:lnTo>
                    <a:pt x="764" y="342"/>
                  </a:lnTo>
                  <a:lnTo>
                    <a:pt x="756" y="338"/>
                  </a:lnTo>
                  <a:lnTo>
                    <a:pt x="741" y="327"/>
                  </a:lnTo>
                  <a:lnTo>
                    <a:pt x="724" y="311"/>
                  </a:lnTo>
                  <a:lnTo>
                    <a:pt x="709" y="298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8" y="268"/>
                  </a:lnTo>
                  <a:lnTo>
                    <a:pt x="636" y="270"/>
                  </a:lnTo>
                  <a:lnTo>
                    <a:pt x="627" y="273"/>
                  </a:lnTo>
                  <a:lnTo>
                    <a:pt x="625" y="277"/>
                  </a:lnTo>
                  <a:lnTo>
                    <a:pt x="621" y="281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5"/>
                  </a:lnTo>
                  <a:lnTo>
                    <a:pt x="661" y="346"/>
                  </a:lnTo>
                  <a:lnTo>
                    <a:pt x="673" y="351"/>
                  </a:lnTo>
                  <a:lnTo>
                    <a:pt x="684" y="357"/>
                  </a:lnTo>
                  <a:lnTo>
                    <a:pt x="695" y="363"/>
                  </a:lnTo>
                  <a:lnTo>
                    <a:pt x="705" y="370"/>
                  </a:lnTo>
                  <a:lnTo>
                    <a:pt x="720" y="393"/>
                  </a:lnTo>
                  <a:lnTo>
                    <a:pt x="722" y="408"/>
                  </a:lnTo>
                  <a:lnTo>
                    <a:pt x="718" y="422"/>
                  </a:lnTo>
                  <a:lnTo>
                    <a:pt x="707" y="433"/>
                  </a:lnTo>
                  <a:lnTo>
                    <a:pt x="692" y="443"/>
                  </a:lnTo>
                  <a:lnTo>
                    <a:pt x="682" y="446"/>
                  </a:lnTo>
                  <a:lnTo>
                    <a:pt x="673" y="448"/>
                  </a:lnTo>
                  <a:lnTo>
                    <a:pt x="663" y="448"/>
                  </a:lnTo>
                  <a:lnTo>
                    <a:pt x="654" y="448"/>
                  </a:lnTo>
                  <a:lnTo>
                    <a:pt x="644" y="448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4" y="420"/>
                  </a:lnTo>
                  <a:lnTo>
                    <a:pt x="589" y="399"/>
                  </a:lnTo>
                  <a:lnTo>
                    <a:pt x="559" y="357"/>
                  </a:lnTo>
                  <a:lnTo>
                    <a:pt x="530" y="325"/>
                  </a:lnTo>
                  <a:lnTo>
                    <a:pt x="517" y="317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5" y="340"/>
                  </a:lnTo>
                  <a:lnTo>
                    <a:pt x="530" y="370"/>
                  </a:lnTo>
                  <a:lnTo>
                    <a:pt x="543" y="387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9" y="433"/>
                  </a:lnTo>
                  <a:lnTo>
                    <a:pt x="553" y="439"/>
                  </a:lnTo>
                  <a:lnTo>
                    <a:pt x="543" y="445"/>
                  </a:lnTo>
                  <a:lnTo>
                    <a:pt x="532" y="448"/>
                  </a:lnTo>
                  <a:lnTo>
                    <a:pt x="524" y="450"/>
                  </a:lnTo>
                  <a:lnTo>
                    <a:pt x="519" y="452"/>
                  </a:lnTo>
                  <a:lnTo>
                    <a:pt x="511" y="454"/>
                  </a:lnTo>
                  <a:lnTo>
                    <a:pt x="501" y="454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7" y="458"/>
                  </a:lnTo>
                  <a:lnTo>
                    <a:pt x="467" y="458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6"/>
                  </a:lnTo>
                  <a:lnTo>
                    <a:pt x="401" y="456"/>
                  </a:lnTo>
                  <a:lnTo>
                    <a:pt x="393" y="454"/>
                  </a:lnTo>
                  <a:lnTo>
                    <a:pt x="384" y="452"/>
                  </a:lnTo>
                  <a:lnTo>
                    <a:pt x="376" y="450"/>
                  </a:lnTo>
                  <a:lnTo>
                    <a:pt x="366" y="446"/>
                  </a:lnTo>
                  <a:lnTo>
                    <a:pt x="361" y="445"/>
                  </a:lnTo>
                  <a:lnTo>
                    <a:pt x="346" y="437"/>
                  </a:lnTo>
                  <a:lnTo>
                    <a:pt x="334" y="427"/>
                  </a:lnTo>
                  <a:lnTo>
                    <a:pt x="325" y="418"/>
                  </a:lnTo>
                  <a:lnTo>
                    <a:pt x="308" y="399"/>
                  </a:lnTo>
                  <a:lnTo>
                    <a:pt x="289" y="386"/>
                  </a:lnTo>
                  <a:lnTo>
                    <a:pt x="268" y="376"/>
                  </a:lnTo>
                  <a:lnTo>
                    <a:pt x="258" y="374"/>
                  </a:lnTo>
                  <a:lnTo>
                    <a:pt x="249" y="372"/>
                  </a:lnTo>
                  <a:lnTo>
                    <a:pt x="241" y="370"/>
                  </a:lnTo>
                  <a:lnTo>
                    <a:pt x="231" y="368"/>
                  </a:lnTo>
                  <a:lnTo>
                    <a:pt x="218" y="368"/>
                  </a:lnTo>
                  <a:lnTo>
                    <a:pt x="209" y="368"/>
                  </a:lnTo>
                  <a:lnTo>
                    <a:pt x="205" y="368"/>
                  </a:lnTo>
                  <a:lnTo>
                    <a:pt x="334" y="329"/>
                  </a:lnTo>
                  <a:lnTo>
                    <a:pt x="509" y="416"/>
                  </a:lnTo>
                  <a:lnTo>
                    <a:pt x="376" y="315"/>
                  </a:lnTo>
                  <a:lnTo>
                    <a:pt x="532" y="270"/>
                  </a:lnTo>
                  <a:lnTo>
                    <a:pt x="657" y="406"/>
                  </a:lnTo>
                  <a:lnTo>
                    <a:pt x="562" y="258"/>
                  </a:lnTo>
                  <a:lnTo>
                    <a:pt x="663" y="224"/>
                  </a:lnTo>
                  <a:lnTo>
                    <a:pt x="764" y="311"/>
                  </a:lnTo>
                  <a:lnTo>
                    <a:pt x="692" y="215"/>
                  </a:lnTo>
                  <a:lnTo>
                    <a:pt x="773" y="182"/>
                  </a:lnTo>
                  <a:lnTo>
                    <a:pt x="846" y="213"/>
                  </a:lnTo>
                  <a:lnTo>
                    <a:pt x="789" y="165"/>
                  </a:lnTo>
                  <a:lnTo>
                    <a:pt x="891" y="104"/>
                  </a:lnTo>
                  <a:lnTo>
                    <a:pt x="754" y="167"/>
                  </a:lnTo>
                  <a:lnTo>
                    <a:pt x="648" y="209"/>
                  </a:lnTo>
                  <a:lnTo>
                    <a:pt x="796" y="43"/>
                  </a:lnTo>
                  <a:lnTo>
                    <a:pt x="606" y="216"/>
                  </a:lnTo>
                  <a:lnTo>
                    <a:pt x="522" y="239"/>
                  </a:lnTo>
                  <a:lnTo>
                    <a:pt x="625" y="66"/>
                  </a:lnTo>
                  <a:lnTo>
                    <a:pt x="482" y="249"/>
                  </a:lnTo>
                  <a:lnTo>
                    <a:pt x="359" y="285"/>
                  </a:lnTo>
                  <a:lnTo>
                    <a:pt x="414" y="125"/>
                  </a:lnTo>
                  <a:lnTo>
                    <a:pt x="323" y="298"/>
                  </a:lnTo>
                  <a:lnTo>
                    <a:pt x="308" y="304"/>
                  </a:lnTo>
                  <a:lnTo>
                    <a:pt x="290" y="311"/>
                  </a:lnTo>
                  <a:lnTo>
                    <a:pt x="270" y="321"/>
                  </a:lnTo>
                  <a:lnTo>
                    <a:pt x="247" y="329"/>
                  </a:lnTo>
                  <a:lnTo>
                    <a:pt x="224" y="338"/>
                  </a:lnTo>
                  <a:lnTo>
                    <a:pt x="218" y="340"/>
                  </a:lnTo>
                  <a:lnTo>
                    <a:pt x="212" y="342"/>
                  </a:lnTo>
                  <a:lnTo>
                    <a:pt x="207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2" y="348"/>
                  </a:lnTo>
                  <a:lnTo>
                    <a:pt x="182" y="348"/>
                  </a:lnTo>
                  <a:lnTo>
                    <a:pt x="173" y="349"/>
                  </a:lnTo>
                  <a:lnTo>
                    <a:pt x="167" y="349"/>
                  </a:lnTo>
                  <a:lnTo>
                    <a:pt x="159" y="349"/>
                  </a:lnTo>
                  <a:lnTo>
                    <a:pt x="154" y="349"/>
                  </a:lnTo>
                  <a:lnTo>
                    <a:pt x="148" y="349"/>
                  </a:lnTo>
                  <a:lnTo>
                    <a:pt x="140" y="349"/>
                  </a:lnTo>
                  <a:lnTo>
                    <a:pt x="135" y="349"/>
                  </a:lnTo>
                  <a:lnTo>
                    <a:pt x="127" y="349"/>
                  </a:lnTo>
                  <a:lnTo>
                    <a:pt x="119" y="348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9" y="346"/>
                  </a:lnTo>
                  <a:lnTo>
                    <a:pt x="81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3" y="340"/>
                  </a:lnTo>
                  <a:lnTo>
                    <a:pt x="45" y="340"/>
                  </a:lnTo>
                  <a:lnTo>
                    <a:pt x="34" y="338"/>
                  </a:lnTo>
                  <a:lnTo>
                    <a:pt x="22" y="336"/>
                  </a:lnTo>
                  <a:lnTo>
                    <a:pt x="13" y="334"/>
                  </a:lnTo>
                  <a:lnTo>
                    <a:pt x="5" y="332"/>
                  </a:lnTo>
                  <a:lnTo>
                    <a:pt x="0" y="332"/>
                  </a:lnTo>
                  <a:lnTo>
                    <a:pt x="102" y="272"/>
                  </a:lnTo>
                  <a:lnTo>
                    <a:pt x="106" y="279"/>
                  </a:lnTo>
                  <a:lnTo>
                    <a:pt x="123" y="298"/>
                  </a:lnTo>
                  <a:lnTo>
                    <a:pt x="150" y="313"/>
                  </a:lnTo>
                  <a:lnTo>
                    <a:pt x="150" y="31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086" name="Freeform 30"/>
            <p:cNvSpPr>
              <a:spLocks/>
            </p:cNvSpPr>
            <p:nvPr/>
          </p:nvSpPr>
          <p:spPr bwMode="auto">
            <a:xfrm>
              <a:off x="673" y="433"/>
              <a:ext cx="464" cy="230"/>
            </a:xfrm>
            <a:custGeom>
              <a:avLst/>
              <a:gdLst/>
              <a:ahLst/>
              <a:cxnLst>
                <a:cxn ang="0">
                  <a:pos x="184" y="312"/>
                </a:cxn>
                <a:cxn ang="0">
                  <a:pos x="256" y="274"/>
                </a:cxn>
                <a:cxn ang="0">
                  <a:pos x="285" y="234"/>
                </a:cxn>
                <a:cxn ang="0">
                  <a:pos x="309" y="194"/>
                </a:cxn>
                <a:cxn ang="0">
                  <a:pos x="336" y="146"/>
                </a:cxn>
                <a:cxn ang="0">
                  <a:pos x="401" y="84"/>
                </a:cxn>
                <a:cxn ang="0">
                  <a:pos x="450" y="72"/>
                </a:cxn>
                <a:cxn ang="0">
                  <a:pos x="498" y="70"/>
                </a:cxn>
                <a:cxn ang="0">
                  <a:pos x="482" y="97"/>
                </a:cxn>
                <a:cxn ang="0">
                  <a:pos x="454" y="137"/>
                </a:cxn>
                <a:cxn ang="0">
                  <a:pos x="484" y="173"/>
                </a:cxn>
                <a:cxn ang="0">
                  <a:pos x="538" y="133"/>
                </a:cxn>
                <a:cxn ang="0">
                  <a:pos x="572" y="72"/>
                </a:cxn>
                <a:cxn ang="0">
                  <a:pos x="623" y="29"/>
                </a:cxn>
                <a:cxn ang="0">
                  <a:pos x="654" y="78"/>
                </a:cxn>
                <a:cxn ang="0">
                  <a:pos x="616" y="137"/>
                </a:cxn>
                <a:cxn ang="0">
                  <a:pos x="636" y="160"/>
                </a:cxn>
                <a:cxn ang="0">
                  <a:pos x="678" y="114"/>
                </a:cxn>
                <a:cxn ang="0">
                  <a:pos x="701" y="88"/>
                </a:cxn>
                <a:cxn ang="0">
                  <a:pos x="730" y="55"/>
                </a:cxn>
                <a:cxn ang="0">
                  <a:pos x="787" y="6"/>
                </a:cxn>
                <a:cxn ang="0">
                  <a:pos x="817" y="59"/>
                </a:cxn>
                <a:cxn ang="0">
                  <a:pos x="781" y="101"/>
                </a:cxn>
                <a:cxn ang="0">
                  <a:pos x="733" y="143"/>
                </a:cxn>
                <a:cxn ang="0">
                  <a:pos x="732" y="156"/>
                </a:cxn>
                <a:cxn ang="0">
                  <a:pos x="874" y="76"/>
                </a:cxn>
                <a:cxn ang="0">
                  <a:pos x="924" y="99"/>
                </a:cxn>
                <a:cxn ang="0">
                  <a:pos x="895" y="150"/>
                </a:cxn>
                <a:cxn ang="0">
                  <a:pos x="842" y="162"/>
                </a:cxn>
                <a:cxn ang="0">
                  <a:pos x="880" y="243"/>
                </a:cxn>
                <a:cxn ang="0">
                  <a:pos x="836" y="240"/>
                </a:cxn>
                <a:cxn ang="0">
                  <a:pos x="760" y="204"/>
                </a:cxn>
                <a:cxn ang="0">
                  <a:pos x="794" y="321"/>
                </a:cxn>
                <a:cxn ang="0">
                  <a:pos x="764" y="342"/>
                </a:cxn>
                <a:cxn ang="0">
                  <a:pos x="661" y="268"/>
                </a:cxn>
                <a:cxn ang="0">
                  <a:pos x="619" y="291"/>
                </a:cxn>
                <a:cxn ang="0">
                  <a:pos x="694" y="363"/>
                </a:cxn>
                <a:cxn ang="0">
                  <a:pos x="690" y="443"/>
                </a:cxn>
                <a:cxn ang="0">
                  <a:pos x="635" y="445"/>
                </a:cxn>
                <a:cxn ang="0">
                  <a:pos x="528" y="325"/>
                </a:cxn>
                <a:cxn ang="0">
                  <a:pos x="528" y="373"/>
                </a:cxn>
                <a:cxn ang="0">
                  <a:pos x="541" y="445"/>
                </a:cxn>
                <a:cxn ang="0">
                  <a:pos x="494" y="456"/>
                </a:cxn>
                <a:cxn ang="0">
                  <a:pos x="439" y="460"/>
                </a:cxn>
                <a:cxn ang="0">
                  <a:pos x="384" y="453"/>
                </a:cxn>
                <a:cxn ang="0">
                  <a:pos x="323" y="418"/>
                </a:cxn>
                <a:cxn ang="0">
                  <a:pos x="239" y="371"/>
                </a:cxn>
                <a:cxn ang="0">
                  <a:pos x="509" y="418"/>
                </a:cxn>
                <a:cxn ang="0">
                  <a:pos x="764" y="314"/>
                </a:cxn>
                <a:cxn ang="0">
                  <a:pos x="754" y="167"/>
                </a:cxn>
                <a:cxn ang="0">
                  <a:pos x="481" y="249"/>
                </a:cxn>
                <a:cxn ang="0">
                  <a:pos x="268" y="321"/>
                </a:cxn>
                <a:cxn ang="0">
                  <a:pos x="201" y="344"/>
                </a:cxn>
                <a:cxn ang="0">
                  <a:pos x="159" y="352"/>
                </a:cxn>
                <a:cxn ang="0">
                  <a:pos x="117" y="350"/>
                </a:cxn>
                <a:cxn ang="0">
                  <a:pos x="74" y="344"/>
                </a:cxn>
                <a:cxn ang="0">
                  <a:pos x="13" y="335"/>
                </a:cxn>
                <a:cxn ang="0">
                  <a:pos x="148" y="316"/>
                </a:cxn>
              </a:cxnLst>
              <a:rect l="0" t="0" r="r" b="b"/>
              <a:pathLst>
                <a:path w="929" h="460">
                  <a:moveTo>
                    <a:pt x="148" y="316"/>
                  </a:moveTo>
                  <a:lnTo>
                    <a:pt x="152" y="316"/>
                  </a:lnTo>
                  <a:lnTo>
                    <a:pt x="161" y="316"/>
                  </a:lnTo>
                  <a:lnTo>
                    <a:pt x="167" y="316"/>
                  </a:lnTo>
                  <a:lnTo>
                    <a:pt x="174" y="314"/>
                  </a:lnTo>
                  <a:lnTo>
                    <a:pt x="184" y="312"/>
                  </a:lnTo>
                  <a:lnTo>
                    <a:pt x="193" y="310"/>
                  </a:lnTo>
                  <a:lnTo>
                    <a:pt x="212" y="304"/>
                  </a:lnTo>
                  <a:lnTo>
                    <a:pt x="235" y="291"/>
                  </a:lnTo>
                  <a:lnTo>
                    <a:pt x="245" y="283"/>
                  </a:lnTo>
                  <a:lnTo>
                    <a:pt x="251" y="278"/>
                  </a:lnTo>
                  <a:lnTo>
                    <a:pt x="256" y="274"/>
                  </a:lnTo>
                  <a:lnTo>
                    <a:pt x="262" y="268"/>
                  </a:lnTo>
                  <a:lnTo>
                    <a:pt x="266" y="262"/>
                  </a:lnTo>
                  <a:lnTo>
                    <a:pt x="271" y="257"/>
                  </a:lnTo>
                  <a:lnTo>
                    <a:pt x="277" y="249"/>
                  </a:lnTo>
                  <a:lnTo>
                    <a:pt x="281" y="242"/>
                  </a:lnTo>
                  <a:lnTo>
                    <a:pt x="285" y="234"/>
                  </a:lnTo>
                  <a:lnTo>
                    <a:pt x="290" y="228"/>
                  </a:lnTo>
                  <a:lnTo>
                    <a:pt x="294" y="221"/>
                  </a:lnTo>
                  <a:lnTo>
                    <a:pt x="298" y="213"/>
                  </a:lnTo>
                  <a:lnTo>
                    <a:pt x="302" y="207"/>
                  </a:lnTo>
                  <a:lnTo>
                    <a:pt x="306" y="200"/>
                  </a:lnTo>
                  <a:lnTo>
                    <a:pt x="309" y="194"/>
                  </a:lnTo>
                  <a:lnTo>
                    <a:pt x="313" y="188"/>
                  </a:lnTo>
                  <a:lnTo>
                    <a:pt x="315" y="181"/>
                  </a:lnTo>
                  <a:lnTo>
                    <a:pt x="323" y="169"/>
                  </a:lnTo>
                  <a:lnTo>
                    <a:pt x="327" y="164"/>
                  </a:lnTo>
                  <a:lnTo>
                    <a:pt x="328" y="158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6"/>
                  </a:lnTo>
                  <a:lnTo>
                    <a:pt x="355" y="116"/>
                  </a:lnTo>
                  <a:lnTo>
                    <a:pt x="363" y="108"/>
                  </a:lnTo>
                  <a:lnTo>
                    <a:pt x="380" y="93"/>
                  </a:lnTo>
                  <a:lnTo>
                    <a:pt x="401" y="84"/>
                  </a:lnTo>
                  <a:lnTo>
                    <a:pt x="410" y="80"/>
                  </a:lnTo>
                  <a:lnTo>
                    <a:pt x="422" y="76"/>
                  </a:lnTo>
                  <a:lnTo>
                    <a:pt x="427" y="76"/>
                  </a:lnTo>
                  <a:lnTo>
                    <a:pt x="431" y="74"/>
                  </a:lnTo>
                  <a:lnTo>
                    <a:pt x="441" y="72"/>
                  </a:lnTo>
                  <a:lnTo>
                    <a:pt x="450" y="72"/>
                  </a:lnTo>
                  <a:lnTo>
                    <a:pt x="460" y="70"/>
                  </a:lnTo>
                  <a:lnTo>
                    <a:pt x="467" y="70"/>
                  </a:lnTo>
                  <a:lnTo>
                    <a:pt x="475" y="70"/>
                  </a:lnTo>
                  <a:lnTo>
                    <a:pt x="482" y="70"/>
                  </a:lnTo>
                  <a:lnTo>
                    <a:pt x="488" y="70"/>
                  </a:lnTo>
                  <a:lnTo>
                    <a:pt x="498" y="70"/>
                  </a:lnTo>
                  <a:lnTo>
                    <a:pt x="507" y="72"/>
                  </a:lnTo>
                  <a:lnTo>
                    <a:pt x="505" y="74"/>
                  </a:lnTo>
                  <a:lnTo>
                    <a:pt x="498" y="82"/>
                  </a:lnTo>
                  <a:lnTo>
                    <a:pt x="494" y="86"/>
                  </a:lnTo>
                  <a:lnTo>
                    <a:pt x="488" y="91"/>
                  </a:lnTo>
                  <a:lnTo>
                    <a:pt x="482" y="97"/>
                  </a:lnTo>
                  <a:lnTo>
                    <a:pt x="477" y="103"/>
                  </a:lnTo>
                  <a:lnTo>
                    <a:pt x="471" y="108"/>
                  </a:lnTo>
                  <a:lnTo>
                    <a:pt x="465" y="116"/>
                  </a:lnTo>
                  <a:lnTo>
                    <a:pt x="462" y="124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0" y="145"/>
                  </a:lnTo>
                  <a:lnTo>
                    <a:pt x="450" y="156"/>
                  </a:lnTo>
                  <a:lnTo>
                    <a:pt x="454" y="167"/>
                  </a:lnTo>
                  <a:lnTo>
                    <a:pt x="462" y="173"/>
                  </a:lnTo>
                  <a:lnTo>
                    <a:pt x="473" y="175"/>
                  </a:lnTo>
                  <a:lnTo>
                    <a:pt x="484" y="173"/>
                  </a:lnTo>
                  <a:lnTo>
                    <a:pt x="498" y="169"/>
                  </a:lnTo>
                  <a:lnTo>
                    <a:pt x="511" y="162"/>
                  </a:lnTo>
                  <a:lnTo>
                    <a:pt x="524" y="152"/>
                  </a:lnTo>
                  <a:lnTo>
                    <a:pt x="528" y="146"/>
                  </a:lnTo>
                  <a:lnTo>
                    <a:pt x="532" y="139"/>
                  </a:lnTo>
                  <a:lnTo>
                    <a:pt x="538" y="133"/>
                  </a:lnTo>
                  <a:lnTo>
                    <a:pt x="541" y="124"/>
                  </a:lnTo>
                  <a:lnTo>
                    <a:pt x="547" y="114"/>
                  </a:lnTo>
                  <a:lnTo>
                    <a:pt x="551" y="103"/>
                  </a:lnTo>
                  <a:lnTo>
                    <a:pt x="559" y="93"/>
                  </a:lnTo>
                  <a:lnTo>
                    <a:pt x="564" y="82"/>
                  </a:lnTo>
                  <a:lnTo>
                    <a:pt x="572" y="72"/>
                  </a:lnTo>
                  <a:lnTo>
                    <a:pt x="578" y="61"/>
                  </a:lnTo>
                  <a:lnTo>
                    <a:pt x="585" y="51"/>
                  </a:lnTo>
                  <a:lnTo>
                    <a:pt x="593" y="44"/>
                  </a:lnTo>
                  <a:lnTo>
                    <a:pt x="610" y="32"/>
                  </a:lnTo>
                  <a:lnTo>
                    <a:pt x="617" y="29"/>
                  </a:lnTo>
                  <a:lnTo>
                    <a:pt x="623" y="29"/>
                  </a:lnTo>
                  <a:lnTo>
                    <a:pt x="627" y="29"/>
                  </a:lnTo>
                  <a:lnTo>
                    <a:pt x="636" y="31"/>
                  </a:lnTo>
                  <a:lnTo>
                    <a:pt x="646" y="34"/>
                  </a:lnTo>
                  <a:lnTo>
                    <a:pt x="657" y="50"/>
                  </a:lnTo>
                  <a:lnTo>
                    <a:pt x="657" y="69"/>
                  </a:lnTo>
                  <a:lnTo>
                    <a:pt x="654" y="78"/>
                  </a:lnTo>
                  <a:lnTo>
                    <a:pt x="648" y="88"/>
                  </a:lnTo>
                  <a:lnTo>
                    <a:pt x="642" y="99"/>
                  </a:lnTo>
                  <a:lnTo>
                    <a:pt x="635" y="108"/>
                  </a:lnTo>
                  <a:lnTo>
                    <a:pt x="629" y="118"/>
                  </a:lnTo>
                  <a:lnTo>
                    <a:pt x="621" y="127"/>
                  </a:lnTo>
                  <a:lnTo>
                    <a:pt x="616" y="137"/>
                  </a:lnTo>
                  <a:lnTo>
                    <a:pt x="612" y="146"/>
                  </a:lnTo>
                  <a:lnTo>
                    <a:pt x="606" y="162"/>
                  </a:lnTo>
                  <a:lnTo>
                    <a:pt x="610" y="171"/>
                  </a:lnTo>
                  <a:lnTo>
                    <a:pt x="617" y="171"/>
                  </a:lnTo>
                  <a:lnTo>
                    <a:pt x="625" y="167"/>
                  </a:lnTo>
                  <a:lnTo>
                    <a:pt x="636" y="160"/>
                  </a:lnTo>
                  <a:lnTo>
                    <a:pt x="642" y="154"/>
                  </a:lnTo>
                  <a:lnTo>
                    <a:pt x="650" y="146"/>
                  </a:lnTo>
                  <a:lnTo>
                    <a:pt x="655" y="139"/>
                  </a:lnTo>
                  <a:lnTo>
                    <a:pt x="663" y="131"/>
                  </a:lnTo>
                  <a:lnTo>
                    <a:pt x="671" y="124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7" y="91"/>
                  </a:lnTo>
                  <a:lnTo>
                    <a:pt x="701" y="88"/>
                  </a:lnTo>
                  <a:lnTo>
                    <a:pt x="705" y="82"/>
                  </a:lnTo>
                  <a:lnTo>
                    <a:pt x="709" y="78"/>
                  </a:lnTo>
                  <a:lnTo>
                    <a:pt x="718" y="69"/>
                  </a:lnTo>
                  <a:lnTo>
                    <a:pt x="722" y="63"/>
                  </a:lnTo>
                  <a:lnTo>
                    <a:pt x="726" y="59"/>
                  </a:lnTo>
                  <a:lnTo>
                    <a:pt x="730" y="55"/>
                  </a:lnTo>
                  <a:lnTo>
                    <a:pt x="733" y="50"/>
                  </a:lnTo>
                  <a:lnTo>
                    <a:pt x="741" y="42"/>
                  </a:lnTo>
                  <a:lnTo>
                    <a:pt x="751" y="34"/>
                  </a:lnTo>
                  <a:lnTo>
                    <a:pt x="758" y="27"/>
                  </a:lnTo>
                  <a:lnTo>
                    <a:pt x="771" y="13"/>
                  </a:lnTo>
                  <a:lnTo>
                    <a:pt x="787" y="6"/>
                  </a:lnTo>
                  <a:lnTo>
                    <a:pt x="798" y="0"/>
                  </a:lnTo>
                  <a:lnTo>
                    <a:pt x="809" y="2"/>
                  </a:lnTo>
                  <a:lnTo>
                    <a:pt x="819" y="8"/>
                  </a:lnTo>
                  <a:lnTo>
                    <a:pt x="827" y="29"/>
                  </a:lnTo>
                  <a:lnTo>
                    <a:pt x="823" y="48"/>
                  </a:lnTo>
                  <a:lnTo>
                    <a:pt x="817" y="59"/>
                  </a:lnTo>
                  <a:lnTo>
                    <a:pt x="809" y="70"/>
                  </a:lnTo>
                  <a:lnTo>
                    <a:pt x="802" y="80"/>
                  </a:lnTo>
                  <a:lnTo>
                    <a:pt x="796" y="86"/>
                  </a:lnTo>
                  <a:lnTo>
                    <a:pt x="790" y="91"/>
                  </a:lnTo>
                  <a:lnTo>
                    <a:pt x="785" y="95"/>
                  </a:lnTo>
                  <a:lnTo>
                    <a:pt x="781" y="101"/>
                  </a:lnTo>
                  <a:lnTo>
                    <a:pt x="775" y="107"/>
                  </a:lnTo>
                  <a:lnTo>
                    <a:pt x="770" y="110"/>
                  </a:lnTo>
                  <a:lnTo>
                    <a:pt x="747" y="129"/>
                  </a:lnTo>
                  <a:lnTo>
                    <a:pt x="743" y="133"/>
                  </a:lnTo>
                  <a:lnTo>
                    <a:pt x="737" y="139"/>
                  </a:lnTo>
                  <a:lnTo>
                    <a:pt x="733" y="143"/>
                  </a:lnTo>
                  <a:lnTo>
                    <a:pt x="730" y="146"/>
                  </a:lnTo>
                  <a:lnTo>
                    <a:pt x="722" y="152"/>
                  </a:lnTo>
                  <a:lnTo>
                    <a:pt x="718" y="160"/>
                  </a:lnTo>
                  <a:lnTo>
                    <a:pt x="718" y="164"/>
                  </a:lnTo>
                  <a:lnTo>
                    <a:pt x="724" y="162"/>
                  </a:lnTo>
                  <a:lnTo>
                    <a:pt x="732" y="156"/>
                  </a:lnTo>
                  <a:lnTo>
                    <a:pt x="752" y="141"/>
                  </a:lnTo>
                  <a:lnTo>
                    <a:pt x="781" y="122"/>
                  </a:lnTo>
                  <a:lnTo>
                    <a:pt x="813" y="103"/>
                  </a:lnTo>
                  <a:lnTo>
                    <a:pt x="844" y="86"/>
                  </a:lnTo>
                  <a:lnTo>
                    <a:pt x="859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5" y="84"/>
                  </a:lnTo>
                  <a:lnTo>
                    <a:pt x="912" y="89"/>
                  </a:lnTo>
                  <a:lnTo>
                    <a:pt x="924" y="99"/>
                  </a:lnTo>
                  <a:lnTo>
                    <a:pt x="929" y="120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5"/>
                  </a:lnTo>
                  <a:lnTo>
                    <a:pt x="901" y="148"/>
                  </a:lnTo>
                  <a:lnTo>
                    <a:pt x="895" y="150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2"/>
                  </a:lnTo>
                  <a:lnTo>
                    <a:pt x="840" y="165"/>
                  </a:lnTo>
                  <a:lnTo>
                    <a:pt x="842" y="171"/>
                  </a:lnTo>
                  <a:lnTo>
                    <a:pt x="857" y="190"/>
                  </a:lnTo>
                  <a:lnTo>
                    <a:pt x="874" y="219"/>
                  </a:lnTo>
                  <a:lnTo>
                    <a:pt x="882" y="242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3" y="245"/>
                  </a:lnTo>
                  <a:lnTo>
                    <a:pt x="846" y="242"/>
                  </a:lnTo>
                  <a:lnTo>
                    <a:pt x="836" y="240"/>
                  </a:lnTo>
                  <a:lnTo>
                    <a:pt x="828" y="234"/>
                  </a:lnTo>
                  <a:lnTo>
                    <a:pt x="811" y="226"/>
                  </a:lnTo>
                  <a:lnTo>
                    <a:pt x="796" y="217"/>
                  </a:lnTo>
                  <a:lnTo>
                    <a:pt x="783" y="209"/>
                  </a:lnTo>
                  <a:lnTo>
                    <a:pt x="770" y="204"/>
                  </a:lnTo>
                  <a:lnTo>
                    <a:pt x="760" y="204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3"/>
                  </a:lnTo>
                  <a:lnTo>
                    <a:pt x="752" y="240"/>
                  </a:lnTo>
                  <a:lnTo>
                    <a:pt x="775" y="281"/>
                  </a:lnTo>
                  <a:lnTo>
                    <a:pt x="794" y="321"/>
                  </a:lnTo>
                  <a:lnTo>
                    <a:pt x="794" y="337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6"/>
                  </a:lnTo>
                  <a:lnTo>
                    <a:pt x="771" y="346"/>
                  </a:lnTo>
                  <a:lnTo>
                    <a:pt x="764" y="342"/>
                  </a:lnTo>
                  <a:lnTo>
                    <a:pt x="754" y="338"/>
                  </a:lnTo>
                  <a:lnTo>
                    <a:pt x="739" y="327"/>
                  </a:lnTo>
                  <a:lnTo>
                    <a:pt x="724" y="314"/>
                  </a:lnTo>
                  <a:lnTo>
                    <a:pt x="707" y="299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6" y="268"/>
                  </a:lnTo>
                  <a:lnTo>
                    <a:pt x="635" y="270"/>
                  </a:lnTo>
                  <a:lnTo>
                    <a:pt x="625" y="276"/>
                  </a:lnTo>
                  <a:lnTo>
                    <a:pt x="623" y="278"/>
                  </a:lnTo>
                  <a:lnTo>
                    <a:pt x="621" y="283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7"/>
                  </a:lnTo>
                  <a:lnTo>
                    <a:pt x="659" y="346"/>
                  </a:lnTo>
                  <a:lnTo>
                    <a:pt x="673" y="352"/>
                  </a:lnTo>
                  <a:lnTo>
                    <a:pt x="682" y="357"/>
                  </a:lnTo>
                  <a:lnTo>
                    <a:pt x="694" y="363"/>
                  </a:lnTo>
                  <a:lnTo>
                    <a:pt x="703" y="371"/>
                  </a:lnTo>
                  <a:lnTo>
                    <a:pt x="720" y="394"/>
                  </a:lnTo>
                  <a:lnTo>
                    <a:pt x="722" y="409"/>
                  </a:lnTo>
                  <a:lnTo>
                    <a:pt x="716" y="422"/>
                  </a:lnTo>
                  <a:lnTo>
                    <a:pt x="705" y="434"/>
                  </a:lnTo>
                  <a:lnTo>
                    <a:pt x="690" y="443"/>
                  </a:lnTo>
                  <a:lnTo>
                    <a:pt x="680" y="447"/>
                  </a:lnTo>
                  <a:lnTo>
                    <a:pt x="671" y="449"/>
                  </a:lnTo>
                  <a:lnTo>
                    <a:pt x="661" y="451"/>
                  </a:lnTo>
                  <a:lnTo>
                    <a:pt x="652" y="451"/>
                  </a:lnTo>
                  <a:lnTo>
                    <a:pt x="642" y="449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2" y="420"/>
                  </a:lnTo>
                  <a:lnTo>
                    <a:pt x="587" y="399"/>
                  </a:lnTo>
                  <a:lnTo>
                    <a:pt x="557" y="357"/>
                  </a:lnTo>
                  <a:lnTo>
                    <a:pt x="528" y="325"/>
                  </a:lnTo>
                  <a:lnTo>
                    <a:pt x="517" y="318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3" y="340"/>
                  </a:lnTo>
                  <a:lnTo>
                    <a:pt x="528" y="373"/>
                  </a:lnTo>
                  <a:lnTo>
                    <a:pt x="543" y="388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7" y="434"/>
                  </a:lnTo>
                  <a:lnTo>
                    <a:pt x="551" y="439"/>
                  </a:lnTo>
                  <a:lnTo>
                    <a:pt x="541" y="445"/>
                  </a:lnTo>
                  <a:lnTo>
                    <a:pt x="530" y="449"/>
                  </a:lnTo>
                  <a:lnTo>
                    <a:pt x="524" y="451"/>
                  </a:lnTo>
                  <a:lnTo>
                    <a:pt x="517" y="453"/>
                  </a:lnTo>
                  <a:lnTo>
                    <a:pt x="509" y="454"/>
                  </a:lnTo>
                  <a:lnTo>
                    <a:pt x="501" y="456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5" y="458"/>
                  </a:lnTo>
                  <a:lnTo>
                    <a:pt x="465" y="460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8"/>
                  </a:lnTo>
                  <a:lnTo>
                    <a:pt x="401" y="456"/>
                  </a:lnTo>
                  <a:lnTo>
                    <a:pt x="391" y="454"/>
                  </a:lnTo>
                  <a:lnTo>
                    <a:pt x="384" y="453"/>
                  </a:lnTo>
                  <a:lnTo>
                    <a:pt x="374" y="451"/>
                  </a:lnTo>
                  <a:lnTo>
                    <a:pt x="366" y="447"/>
                  </a:lnTo>
                  <a:lnTo>
                    <a:pt x="359" y="445"/>
                  </a:lnTo>
                  <a:lnTo>
                    <a:pt x="346" y="437"/>
                  </a:lnTo>
                  <a:lnTo>
                    <a:pt x="332" y="430"/>
                  </a:lnTo>
                  <a:lnTo>
                    <a:pt x="323" y="418"/>
                  </a:lnTo>
                  <a:lnTo>
                    <a:pt x="306" y="399"/>
                  </a:lnTo>
                  <a:lnTo>
                    <a:pt x="287" y="386"/>
                  </a:lnTo>
                  <a:lnTo>
                    <a:pt x="268" y="378"/>
                  </a:lnTo>
                  <a:lnTo>
                    <a:pt x="258" y="375"/>
                  </a:lnTo>
                  <a:lnTo>
                    <a:pt x="249" y="373"/>
                  </a:lnTo>
                  <a:lnTo>
                    <a:pt x="239" y="371"/>
                  </a:lnTo>
                  <a:lnTo>
                    <a:pt x="232" y="369"/>
                  </a:lnTo>
                  <a:lnTo>
                    <a:pt x="216" y="369"/>
                  </a:lnTo>
                  <a:lnTo>
                    <a:pt x="207" y="369"/>
                  </a:lnTo>
                  <a:lnTo>
                    <a:pt x="205" y="369"/>
                  </a:lnTo>
                  <a:lnTo>
                    <a:pt x="334" y="331"/>
                  </a:lnTo>
                  <a:lnTo>
                    <a:pt x="509" y="418"/>
                  </a:lnTo>
                  <a:lnTo>
                    <a:pt x="374" y="316"/>
                  </a:lnTo>
                  <a:lnTo>
                    <a:pt x="530" y="270"/>
                  </a:lnTo>
                  <a:lnTo>
                    <a:pt x="655" y="409"/>
                  </a:lnTo>
                  <a:lnTo>
                    <a:pt x="562" y="259"/>
                  </a:lnTo>
                  <a:lnTo>
                    <a:pt x="663" y="224"/>
                  </a:lnTo>
                  <a:lnTo>
                    <a:pt x="764" y="314"/>
                  </a:lnTo>
                  <a:lnTo>
                    <a:pt x="692" y="215"/>
                  </a:lnTo>
                  <a:lnTo>
                    <a:pt x="771" y="183"/>
                  </a:lnTo>
                  <a:lnTo>
                    <a:pt x="846" y="215"/>
                  </a:lnTo>
                  <a:lnTo>
                    <a:pt x="789" y="167"/>
                  </a:lnTo>
                  <a:lnTo>
                    <a:pt x="889" y="107"/>
                  </a:lnTo>
                  <a:lnTo>
                    <a:pt x="754" y="167"/>
                  </a:lnTo>
                  <a:lnTo>
                    <a:pt x="646" y="209"/>
                  </a:lnTo>
                  <a:lnTo>
                    <a:pt x="794" y="44"/>
                  </a:lnTo>
                  <a:lnTo>
                    <a:pt x="604" y="217"/>
                  </a:lnTo>
                  <a:lnTo>
                    <a:pt x="520" y="242"/>
                  </a:lnTo>
                  <a:lnTo>
                    <a:pt x="623" y="67"/>
                  </a:lnTo>
                  <a:lnTo>
                    <a:pt x="481" y="249"/>
                  </a:lnTo>
                  <a:lnTo>
                    <a:pt x="359" y="287"/>
                  </a:lnTo>
                  <a:lnTo>
                    <a:pt x="412" y="126"/>
                  </a:lnTo>
                  <a:lnTo>
                    <a:pt x="321" y="299"/>
                  </a:lnTo>
                  <a:lnTo>
                    <a:pt x="306" y="306"/>
                  </a:lnTo>
                  <a:lnTo>
                    <a:pt x="289" y="312"/>
                  </a:lnTo>
                  <a:lnTo>
                    <a:pt x="268" y="321"/>
                  </a:lnTo>
                  <a:lnTo>
                    <a:pt x="245" y="329"/>
                  </a:lnTo>
                  <a:lnTo>
                    <a:pt x="222" y="338"/>
                  </a:lnTo>
                  <a:lnTo>
                    <a:pt x="216" y="340"/>
                  </a:lnTo>
                  <a:lnTo>
                    <a:pt x="211" y="342"/>
                  </a:lnTo>
                  <a:lnTo>
                    <a:pt x="205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0" y="348"/>
                  </a:lnTo>
                  <a:lnTo>
                    <a:pt x="180" y="350"/>
                  </a:lnTo>
                  <a:lnTo>
                    <a:pt x="171" y="350"/>
                  </a:lnTo>
                  <a:lnTo>
                    <a:pt x="165" y="352"/>
                  </a:lnTo>
                  <a:lnTo>
                    <a:pt x="159" y="352"/>
                  </a:lnTo>
                  <a:lnTo>
                    <a:pt x="154" y="352"/>
                  </a:lnTo>
                  <a:lnTo>
                    <a:pt x="148" y="352"/>
                  </a:lnTo>
                  <a:lnTo>
                    <a:pt x="140" y="352"/>
                  </a:lnTo>
                  <a:lnTo>
                    <a:pt x="133" y="350"/>
                  </a:lnTo>
                  <a:lnTo>
                    <a:pt x="125" y="350"/>
                  </a:lnTo>
                  <a:lnTo>
                    <a:pt x="117" y="350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7" y="346"/>
                  </a:lnTo>
                  <a:lnTo>
                    <a:pt x="79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1" y="340"/>
                  </a:lnTo>
                  <a:lnTo>
                    <a:pt x="45" y="340"/>
                  </a:lnTo>
                  <a:lnTo>
                    <a:pt x="32" y="338"/>
                  </a:lnTo>
                  <a:lnTo>
                    <a:pt x="20" y="337"/>
                  </a:lnTo>
                  <a:lnTo>
                    <a:pt x="13" y="335"/>
                  </a:lnTo>
                  <a:lnTo>
                    <a:pt x="5" y="335"/>
                  </a:lnTo>
                  <a:lnTo>
                    <a:pt x="0" y="333"/>
                  </a:lnTo>
                  <a:lnTo>
                    <a:pt x="102" y="272"/>
                  </a:lnTo>
                  <a:lnTo>
                    <a:pt x="104" y="281"/>
                  </a:lnTo>
                  <a:lnTo>
                    <a:pt x="121" y="299"/>
                  </a:lnTo>
                  <a:lnTo>
                    <a:pt x="148" y="316"/>
                  </a:lnTo>
                  <a:lnTo>
                    <a:pt x="148" y="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087" name="Freeform 31"/>
            <p:cNvSpPr>
              <a:spLocks/>
            </p:cNvSpPr>
            <p:nvPr/>
          </p:nvSpPr>
          <p:spPr bwMode="auto">
            <a:xfrm rot="4272610">
              <a:off x="556" y="672"/>
              <a:ext cx="463" cy="230"/>
            </a:xfrm>
            <a:custGeom>
              <a:avLst/>
              <a:gdLst/>
              <a:ahLst/>
              <a:cxnLst>
                <a:cxn ang="0">
                  <a:pos x="185" y="314"/>
                </a:cxn>
                <a:cxn ang="0">
                  <a:pos x="255" y="274"/>
                </a:cxn>
                <a:cxn ang="0">
                  <a:pos x="285" y="236"/>
                </a:cxn>
                <a:cxn ang="0">
                  <a:pos x="310" y="194"/>
                </a:cxn>
                <a:cxn ang="0">
                  <a:pos x="337" y="147"/>
                </a:cxn>
                <a:cxn ang="0">
                  <a:pos x="400" y="84"/>
                </a:cxn>
                <a:cxn ang="0">
                  <a:pos x="451" y="73"/>
                </a:cxn>
                <a:cxn ang="0">
                  <a:pos x="498" y="73"/>
                </a:cxn>
                <a:cxn ang="0">
                  <a:pos x="481" y="97"/>
                </a:cxn>
                <a:cxn ang="0">
                  <a:pos x="453" y="137"/>
                </a:cxn>
                <a:cxn ang="0">
                  <a:pos x="485" y="173"/>
                </a:cxn>
                <a:cxn ang="0">
                  <a:pos x="536" y="134"/>
                </a:cxn>
                <a:cxn ang="0">
                  <a:pos x="571" y="73"/>
                </a:cxn>
                <a:cxn ang="0">
                  <a:pos x="622" y="29"/>
                </a:cxn>
                <a:cxn ang="0">
                  <a:pos x="654" y="78"/>
                </a:cxn>
                <a:cxn ang="0">
                  <a:pos x="616" y="137"/>
                </a:cxn>
                <a:cxn ang="0">
                  <a:pos x="637" y="160"/>
                </a:cxn>
                <a:cxn ang="0">
                  <a:pos x="677" y="115"/>
                </a:cxn>
                <a:cxn ang="0">
                  <a:pos x="702" y="88"/>
                </a:cxn>
                <a:cxn ang="0">
                  <a:pos x="730" y="56"/>
                </a:cxn>
                <a:cxn ang="0">
                  <a:pos x="787" y="6"/>
                </a:cxn>
                <a:cxn ang="0">
                  <a:pos x="818" y="59"/>
                </a:cxn>
                <a:cxn ang="0">
                  <a:pos x="780" y="101"/>
                </a:cxn>
                <a:cxn ang="0">
                  <a:pos x="732" y="143"/>
                </a:cxn>
                <a:cxn ang="0">
                  <a:pos x="730" y="158"/>
                </a:cxn>
                <a:cxn ang="0">
                  <a:pos x="873" y="78"/>
                </a:cxn>
                <a:cxn ang="0">
                  <a:pos x="922" y="101"/>
                </a:cxn>
                <a:cxn ang="0">
                  <a:pos x="894" y="151"/>
                </a:cxn>
                <a:cxn ang="0">
                  <a:pos x="841" y="162"/>
                </a:cxn>
                <a:cxn ang="0">
                  <a:pos x="879" y="246"/>
                </a:cxn>
                <a:cxn ang="0">
                  <a:pos x="837" y="240"/>
                </a:cxn>
                <a:cxn ang="0">
                  <a:pos x="759" y="204"/>
                </a:cxn>
                <a:cxn ang="0">
                  <a:pos x="795" y="322"/>
                </a:cxn>
                <a:cxn ang="0">
                  <a:pos x="763" y="343"/>
                </a:cxn>
                <a:cxn ang="0">
                  <a:pos x="660" y="268"/>
                </a:cxn>
                <a:cxn ang="0">
                  <a:pos x="618" y="291"/>
                </a:cxn>
                <a:cxn ang="0">
                  <a:pos x="694" y="365"/>
                </a:cxn>
                <a:cxn ang="0">
                  <a:pos x="690" y="443"/>
                </a:cxn>
                <a:cxn ang="0">
                  <a:pos x="633" y="447"/>
                </a:cxn>
                <a:cxn ang="0">
                  <a:pos x="529" y="326"/>
                </a:cxn>
                <a:cxn ang="0">
                  <a:pos x="529" y="373"/>
                </a:cxn>
                <a:cxn ang="0">
                  <a:pos x="542" y="445"/>
                </a:cxn>
                <a:cxn ang="0">
                  <a:pos x="493" y="459"/>
                </a:cxn>
                <a:cxn ang="0">
                  <a:pos x="438" y="460"/>
                </a:cxn>
                <a:cxn ang="0">
                  <a:pos x="382" y="453"/>
                </a:cxn>
                <a:cxn ang="0">
                  <a:pos x="323" y="419"/>
                </a:cxn>
                <a:cxn ang="0">
                  <a:pos x="240" y="371"/>
                </a:cxn>
                <a:cxn ang="0">
                  <a:pos x="508" y="419"/>
                </a:cxn>
                <a:cxn ang="0">
                  <a:pos x="763" y="314"/>
                </a:cxn>
                <a:cxn ang="0">
                  <a:pos x="753" y="170"/>
                </a:cxn>
                <a:cxn ang="0">
                  <a:pos x="481" y="249"/>
                </a:cxn>
                <a:cxn ang="0">
                  <a:pos x="268" y="322"/>
                </a:cxn>
                <a:cxn ang="0">
                  <a:pos x="200" y="346"/>
                </a:cxn>
                <a:cxn ang="0">
                  <a:pos x="160" y="352"/>
                </a:cxn>
                <a:cxn ang="0">
                  <a:pos x="118" y="350"/>
                </a:cxn>
                <a:cxn ang="0">
                  <a:pos x="73" y="345"/>
                </a:cxn>
                <a:cxn ang="0">
                  <a:pos x="12" y="337"/>
                </a:cxn>
                <a:cxn ang="0">
                  <a:pos x="149" y="316"/>
                </a:cxn>
              </a:cxnLst>
              <a:rect l="0" t="0" r="r" b="b"/>
              <a:pathLst>
                <a:path w="930" h="460">
                  <a:moveTo>
                    <a:pt x="149" y="316"/>
                  </a:moveTo>
                  <a:lnTo>
                    <a:pt x="152" y="316"/>
                  </a:lnTo>
                  <a:lnTo>
                    <a:pt x="162" y="316"/>
                  </a:lnTo>
                  <a:lnTo>
                    <a:pt x="168" y="316"/>
                  </a:lnTo>
                  <a:lnTo>
                    <a:pt x="175" y="316"/>
                  </a:lnTo>
                  <a:lnTo>
                    <a:pt x="185" y="314"/>
                  </a:lnTo>
                  <a:lnTo>
                    <a:pt x="192" y="312"/>
                  </a:lnTo>
                  <a:lnTo>
                    <a:pt x="213" y="305"/>
                  </a:lnTo>
                  <a:lnTo>
                    <a:pt x="234" y="291"/>
                  </a:lnTo>
                  <a:lnTo>
                    <a:pt x="246" y="284"/>
                  </a:lnTo>
                  <a:lnTo>
                    <a:pt x="251" y="280"/>
                  </a:lnTo>
                  <a:lnTo>
                    <a:pt x="255" y="274"/>
                  </a:lnTo>
                  <a:lnTo>
                    <a:pt x="261" y="268"/>
                  </a:lnTo>
                  <a:lnTo>
                    <a:pt x="266" y="263"/>
                  </a:lnTo>
                  <a:lnTo>
                    <a:pt x="272" y="257"/>
                  </a:lnTo>
                  <a:lnTo>
                    <a:pt x="276" y="249"/>
                  </a:lnTo>
                  <a:lnTo>
                    <a:pt x="282" y="242"/>
                  </a:lnTo>
                  <a:lnTo>
                    <a:pt x="285" y="236"/>
                  </a:lnTo>
                  <a:lnTo>
                    <a:pt x="289" y="229"/>
                  </a:lnTo>
                  <a:lnTo>
                    <a:pt x="293" y="221"/>
                  </a:lnTo>
                  <a:lnTo>
                    <a:pt x="299" y="215"/>
                  </a:lnTo>
                  <a:lnTo>
                    <a:pt x="303" y="208"/>
                  </a:lnTo>
                  <a:lnTo>
                    <a:pt x="306" y="202"/>
                  </a:lnTo>
                  <a:lnTo>
                    <a:pt x="310" y="194"/>
                  </a:lnTo>
                  <a:lnTo>
                    <a:pt x="312" y="189"/>
                  </a:lnTo>
                  <a:lnTo>
                    <a:pt x="316" y="183"/>
                  </a:lnTo>
                  <a:lnTo>
                    <a:pt x="323" y="170"/>
                  </a:lnTo>
                  <a:lnTo>
                    <a:pt x="325" y="164"/>
                  </a:lnTo>
                  <a:lnTo>
                    <a:pt x="329" y="158"/>
                  </a:lnTo>
                  <a:lnTo>
                    <a:pt x="337" y="147"/>
                  </a:lnTo>
                  <a:lnTo>
                    <a:pt x="342" y="135"/>
                  </a:lnTo>
                  <a:lnTo>
                    <a:pt x="348" y="126"/>
                  </a:lnTo>
                  <a:lnTo>
                    <a:pt x="356" y="118"/>
                  </a:lnTo>
                  <a:lnTo>
                    <a:pt x="363" y="109"/>
                  </a:lnTo>
                  <a:lnTo>
                    <a:pt x="381" y="96"/>
                  </a:lnTo>
                  <a:lnTo>
                    <a:pt x="400" y="84"/>
                  </a:lnTo>
                  <a:lnTo>
                    <a:pt x="411" y="80"/>
                  </a:lnTo>
                  <a:lnTo>
                    <a:pt x="422" y="78"/>
                  </a:lnTo>
                  <a:lnTo>
                    <a:pt x="426" y="77"/>
                  </a:lnTo>
                  <a:lnTo>
                    <a:pt x="432" y="75"/>
                  </a:lnTo>
                  <a:lnTo>
                    <a:pt x="441" y="75"/>
                  </a:lnTo>
                  <a:lnTo>
                    <a:pt x="451" y="73"/>
                  </a:lnTo>
                  <a:lnTo>
                    <a:pt x="460" y="71"/>
                  </a:lnTo>
                  <a:lnTo>
                    <a:pt x="468" y="71"/>
                  </a:lnTo>
                  <a:lnTo>
                    <a:pt x="476" y="71"/>
                  </a:lnTo>
                  <a:lnTo>
                    <a:pt x="483" y="71"/>
                  </a:lnTo>
                  <a:lnTo>
                    <a:pt x="489" y="71"/>
                  </a:lnTo>
                  <a:lnTo>
                    <a:pt x="498" y="73"/>
                  </a:lnTo>
                  <a:lnTo>
                    <a:pt x="508" y="73"/>
                  </a:lnTo>
                  <a:lnTo>
                    <a:pt x="504" y="75"/>
                  </a:lnTo>
                  <a:lnTo>
                    <a:pt x="498" y="82"/>
                  </a:lnTo>
                  <a:lnTo>
                    <a:pt x="493" y="86"/>
                  </a:lnTo>
                  <a:lnTo>
                    <a:pt x="487" y="92"/>
                  </a:lnTo>
                  <a:lnTo>
                    <a:pt x="481" y="97"/>
                  </a:lnTo>
                  <a:lnTo>
                    <a:pt x="477" y="103"/>
                  </a:lnTo>
                  <a:lnTo>
                    <a:pt x="472" y="111"/>
                  </a:lnTo>
                  <a:lnTo>
                    <a:pt x="466" y="116"/>
                  </a:lnTo>
                  <a:lnTo>
                    <a:pt x="460" y="124"/>
                  </a:lnTo>
                  <a:lnTo>
                    <a:pt x="457" y="132"/>
                  </a:lnTo>
                  <a:lnTo>
                    <a:pt x="453" y="137"/>
                  </a:lnTo>
                  <a:lnTo>
                    <a:pt x="451" y="145"/>
                  </a:lnTo>
                  <a:lnTo>
                    <a:pt x="451" y="158"/>
                  </a:lnTo>
                  <a:lnTo>
                    <a:pt x="455" y="168"/>
                  </a:lnTo>
                  <a:lnTo>
                    <a:pt x="462" y="173"/>
                  </a:lnTo>
                  <a:lnTo>
                    <a:pt x="472" y="175"/>
                  </a:lnTo>
                  <a:lnTo>
                    <a:pt x="485" y="173"/>
                  </a:lnTo>
                  <a:lnTo>
                    <a:pt x="498" y="170"/>
                  </a:lnTo>
                  <a:lnTo>
                    <a:pt x="512" y="162"/>
                  </a:lnTo>
                  <a:lnTo>
                    <a:pt x="523" y="153"/>
                  </a:lnTo>
                  <a:lnTo>
                    <a:pt x="529" y="147"/>
                  </a:lnTo>
                  <a:lnTo>
                    <a:pt x="533" y="141"/>
                  </a:lnTo>
                  <a:lnTo>
                    <a:pt x="536" y="134"/>
                  </a:lnTo>
                  <a:lnTo>
                    <a:pt x="542" y="124"/>
                  </a:lnTo>
                  <a:lnTo>
                    <a:pt x="546" y="115"/>
                  </a:lnTo>
                  <a:lnTo>
                    <a:pt x="552" y="105"/>
                  </a:lnTo>
                  <a:lnTo>
                    <a:pt x="557" y="94"/>
                  </a:lnTo>
                  <a:lnTo>
                    <a:pt x="565" y="82"/>
                  </a:lnTo>
                  <a:lnTo>
                    <a:pt x="571" y="73"/>
                  </a:lnTo>
                  <a:lnTo>
                    <a:pt x="578" y="61"/>
                  </a:lnTo>
                  <a:lnTo>
                    <a:pt x="586" y="52"/>
                  </a:lnTo>
                  <a:lnTo>
                    <a:pt x="593" y="44"/>
                  </a:lnTo>
                  <a:lnTo>
                    <a:pt x="611" y="33"/>
                  </a:lnTo>
                  <a:lnTo>
                    <a:pt x="618" y="31"/>
                  </a:lnTo>
                  <a:lnTo>
                    <a:pt x="622" y="29"/>
                  </a:lnTo>
                  <a:lnTo>
                    <a:pt x="628" y="29"/>
                  </a:lnTo>
                  <a:lnTo>
                    <a:pt x="635" y="31"/>
                  </a:lnTo>
                  <a:lnTo>
                    <a:pt x="645" y="37"/>
                  </a:lnTo>
                  <a:lnTo>
                    <a:pt x="656" y="50"/>
                  </a:lnTo>
                  <a:lnTo>
                    <a:pt x="656" y="69"/>
                  </a:lnTo>
                  <a:lnTo>
                    <a:pt x="654" y="78"/>
                  </a:lnTo>
                  <a:lnTo>
                    <a:pt x="649" y="88"/>
                  </a:lnTo>
                  <a:lnTo>
                    <a:pt x="643" y="99"/>
                  </a:lnTo>
                  <a:lnTo>
                    <a:pt x="635" y="109"/>
                  </a:lnTo>
                  <a:lnTo>
                    <a:pt x="628" y="118"/>
                  </a:lnTo>
                  <a:lnTo>
                    <a:pt x="622" y="130"/>
                  </a:lnTo>
                  <a:lnTo>
                    <a:pt x="616" y="137"/>
                  </a:lnTo>
                  <a:lnTo>
                    <a:pt x="611" y="147"/>
                  </a:lnTo>
                  <a:lnTo>
                    <a:pt x="607" y="162"/>
                  </a:lnTo>
                  <a:lnTo>
                    <a:pt x="611" y="172"/>
                  </a:lnTo>
                  <a:lnTo>
                    <a:pt x="618" y="173"/>
                  </a:lnTo>
                  <a:lnTo>
                    <a:pt x="626" y="168"/>
                  </a:lnTo>
                  <a:lnTo>
                    <a:pt x="637" y="160"/>
                  </a:lnTo>
                  <a:lnTo>
                    <a:pt x="643" y="154"/>
                  </a:lnTo>
                  <a:lnTo>
                    <a:pt x="649" y="147"/>
                  </a:lnTo>
                  <a:lnTo>
                    <a:pt x="656" y="141"/>
                  </a:lnTo>
                  <a:lnTo>
                    <a:pt x="664" y="132"/>
                  </a:lnTo>
                  <a:lnTo>
                    <a:pt x="670" y="124"/>
                  </a:lnTo>
                  <a:lnTo>
                    <a:pt x="677" y="115"/>
                  </a:lnTo>
                  <a:lnTo>
                    <a:pt x="681" y="111"/>
                  </a:lnTo>
                  <a:lnTo>
                    <a:pt x="685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8" y="92"/>
                  </a:lnTo>
                  <a:lnTo>
                    <a:pt x="702" y="88"/>
                  </a:lnTo>
                  <a:lnTo>
                    <a:pt x="706" y="82"/>
                  </a:lnTo>
                  <a:lnTo>
                    <a:pt x="709" y="78"/>
                  </a:lnTo>
                  <a:lnTo>
                    <a:pt x="717" y="69"/>
                  </a:lnTo>
                  <a:lnTo>
                    <a:pt x="723" y="65"/>
                  </a:lnTo>
                  <a:lnTo>
                    <a:pt x="727" y="59"/>
                  </a:lnTo>
                  <a:lnTo>
                    <a:pt x="730" y="56"/>
                  </a:lnTo>
                  <a:lnTo>
                    <a:pt x="734" y="52"/>
                  </a:lnTo>
                  <a:lnTo>
                    <a:pt x="742" y="42"/>
                  </a:lnTo>
                  <a:lnTo>
                    <a:pt x="749" y="35"/>
                  </a:lnTo>
                  <a:lnTo>
                    <a:pt x="757" y="27"/>
                  </a:lnTo>
                  <a:lnTo>
                    <a:pt x="772" y="16"/>
                  </a:lnTo>
                  <a:lnTo>
                    <a:pt x="787" y="6"/>
                  </a:lnTo>
                  <a:lnTo>
                    <a:pt x="799" y="0"/>
                  </a:lnTo>
                  <a:lnTo>
                    <a:pt x="810" y="2"/>
                  </a:lnTo>
                  <a:lnTo>
                    <a:pt x="820" y="8"/>
                  </a:lnTo>
                  <a:lnTo>
                    <a:pt x="827" y="29"/>
                  </a:lnTo>
                  <a:lnTo>
                    <a:pt x="824" y="50"/>
                  </a:lnTo>
                  <a:lnTo>
                    <a:pt x="818" y="59"/>
                  </a:lnTo>
                  <a:lnTo>
                    <a:pt x="810" y="71"/>
                  </a:lnTo>
                  <a:lnTo>
                    <a:pt x="801" y="80"/>
                  </a:lnTo>
                  <a:lnTo>
                    <a:pt x="795" y="86"/>
                  </a:lnTo>
                  <a:lnTo>
                    <a:pt x="791" y="92"/>
                  </a:lnTo>
                  <a:lnTo>
                    <a:pt x="785" y="97"/>
                  </a:lnTo>
                  <a:lnTo>
                    <a:pt x="780" y="101"/>
                  </a:lnTo>
                  <a:lnTo>
                    <a:pt x="774" y="107"/>
                  </a:lnTo>
                  <a:lnTo>
                    <a:pt x="768" y="111"/>
                  </a:lnTo>
                  <a:lnTo>
                    <a:pt x="747" y="130"/>
                  </a:lnTo>
                  <a:lnTo>
                    <a:pt x="742" y="134"/>
                  </a:lnTo>
                  <a:lnTo>
                    <a:pt x="738" y="139"/>
                  </a:lnTo>
                  <a:lnTo>
                    <a:pt x="732" y="143"/>
                  </a:lnTo>
                  <a:lnTo>
                    <a:pt x="730" y="147"/>
                  </a:lnTo>
                  <a:lnTo>
                    <a:pt x="723" y="154"/>
                  </a:lnTo>
                  <a:lnTo>
                    <a:pt x="719" y="160"/>
                  </a:lnTo>
                  <a:lnTo>
                    <a:pt x="719" y="164"/>
                  </a:lnTo>
                  <a:lnTo>
                    <a:pt x="723" y="162"/>
                  </a:lnTo>
                  <a:lnTo>
                    <a:pt x="730" y="158"/>
                  </a:lnTo>
                  <a:lnTo>
                    <a:pt x="753" y="143"/>
                  </a:lnTo>
                  <a:lnTo>
                    <a:pt x="782" y="122"/>
                  </a:lnTo>
                  <a:lnTo>
                    <a:pt x="812" y="103"/>
                  </a:lnTo>
                  <a:lnTo>
                    <a:pt x="844" y="88"/>
                  </a:lnTo>
                  <a:lnTo>
                    <a:pt x="860" y="80"/>
                  </a:lnTo>
                  <a:lnTo>
                    <a:pt x="873" y="78"/>
                  </a:lnTo>
                  <a:lnTo>
                    <a:pt x="881" y="78"/>
                  </a:lnTo>
                  <a:lnTo>
                    <a:pt x="886" y="78"/>
                  </a:lnTo>
                  <a:lnTo>
                    <a:pt x="896" y="80"/>
                  </a:lnTo>
                  <a:lnTo>
                    <a:pt x="905" y="86"/>
                  </a:lnTo>
                  <a:lnTo>
                    <a:pt x="913" y="90"/>
                  </a:lnTo>
                  <a:lnTo>
                    <a:pt x="922" y="101"/>
                  </a:lnTo>
                  <a:lnTo>
                    <a:pt x="930" y="120"/>
                  </a:lnTo>
                  <a:lnTo>
                    <a:pt x="926" y="130"/>
                  </a:lnTo>
                  <a:lnTo>
                    <a:pt x="920" y="139"/>
                  </a:lnTo>
                  <a:lnTo>
                    <a:pt x="911" y="145"/>
                  </a:lnTo>
                  <a:lnTo>
                    <a:pt x="901" y="149"/>
                  </a:lnTo>
                  <a:lnTo>
                    <a:pt x="894" y="151"/>
                  </a:lnTo>
                  <a:lnTo>
                    <a:pt x="888" y="151"/>
                  </a:lnTo>
                  <a:lnTo>
                    <a:pt x="877" y="153"/>
                  </a:lnTo>
                  <a:lnTo>
                    <a:pt x="871" y="154"/>
                  </a:lnTo>
                  <a:lnTo>
                    <a:pt x="865" y="154"/>
                  </a:lnTo>
                  <a:lnTo>
                    <a:pt x="854" y="156"/>
                  </a:lnTo>
                  <a:lnTo>
                    <a:pt x="841" y="162"/>
                  </a:lnTo>
                  <a:lnTo>
                    <a:pt x="841" y="166"/>
                  </a:lnTo>
                  <a:lnTo>
                    <a:pt x="843" y="172"/>
                  </a:lnTo>
                  <a:lnTo>
                    <a:pt x="858" y="191"/>
                  </a:lnTo>
                  <a:lnTo>
                    <a:pt x="875" y="219"/>
                  </a:lnTo>
                  <a:lnTo>
                    <a:pt x="881" y="242"/>
                  </a:lnTo>
                  <a:lnTo>
                    <a:pt x="879" y="246"/>
                  </a:lnTo>
                  <a:lnTo>
                    <a:pt x="877" y="248"/>
                  </a:lnTo>
                  <a:lnTo>
                    <a:pt x="871" y="249"/>
                  </a:lnTo>
                  <a:lnTo>
                    <a:pt x="862" y="248"/>
                  </a:lnTo>
                  <a:lnTo>
                    <a:pt x="854" y="246"/>
                  </a:lnTo>
                  <a:lnTo>
                    <a:pt x="844" y="244"/>
                  </a:lnTo>
                  <a:lnTo>
                    <a:pt x="837" y="240"/>
                  </a:lnTo>
                  <a:lnTo>
                    <a:pt x="827" y="236"/>
                  </a:lnTo>
                  <a:lnTo>
                    <a:pt x="812" y="227"/>
                  </a:lnTo>
                  <a:lnTo>
                    <a:pt x="797" y="217"/>
                  </a:lnTo>
                  <a:lnTo>
                    <a:pt x="784" y="210"/>
                  </a:lnTo>
                  <a:lnTo>
                    <a:pt x="770" y="206"/>
                  </a:lnTo>
                  <a:lnTo>
                    <a:pt x="759" y="204"/>
                  </a:lnTo>
                  <a:lnTo>
                    <a:pt x="751" y="210"/>
                  </a:lnTo>
                  <a:lnTo>
                    <a:pt x="747" y="215"/>
                  </a:lnTo>
                  <a:lnTo>
                    <a:pt x="747" y="223"/>
                  </a:lnTo>
                  <a:lnTo>
                    <a:pt x="753" y="240"/>
                  </a:lnTo>
                  <a:lnTo>
                    <a:pt x="776" y="282"/>
                  </a:lnTo>
                  <a:lnTo>
                    <a:pt x="795" y="322"/>
                  </a:lnTo>
                  <a:lnTo>
                    <a:pt x="795" y="337"/>
                  </a:lnTo>
                  <a:lnTo>
                    <a:pt x="793" y="343"/>
                  </a:lnTo>
                  <a:lnTo>
                    <a:pt x="787" y="345"/>
                  </a:lnTo>
                  <a:lnTo>
                    <a:pt x="778" y="346"/>
                  </a:lnTo>
                  <a:lnTo>
                    <a:pt x="770" y="346"/>
                  </a:lnTo>
                  <a:lnTo>
                    <a:pt x="763" y="343"/>
                  </a:lnTo>
                  <a:lnTo>
                    <a:pt x="755" y="339"/>
                  </a:lnTo>
                  <a:lnTo>
                    <a:pt x="740" y="327"/>
                  </a:lnTo>
                  <a:lnTo>
                    <a:pt x="725" y="314"/>
                  </a:lnTo>
                  <a:lnTo>
                    <a:pt x="708" y="299"/>
                  </a:lnTo>
                  <a:lnTo>
                    <a:pt x="692" y="286"/>
                  </a:lnTo>
                  <a:lnTo>
                    <a:pt x="660" y="268"/>
                  </a:lnTo>
                  <a:lnTo>
                    <a:pt x="647" y="268"/>
                  </a:lnTo>
                  <a:lnTo>
                    <a:pt x="635" y="270"/>
                  </a:lnTo>
                  <a:lnTo>
                    <a:pt x="626" y="276"/>
                  </a:lnTo>
                  <a:lnTo>
                    <a:pt x="624" y="280"/>
                  </a:lnTo>
                  <a:lnTo>
                    <a:pt x="622" y="284"/>
                  </a:lnTo>
                  <a:lnTo>
                    <a:pt x="618" y="291"/>
                  </a:lnTo>
                  <a:lnTo>
                    <a:pt x="620" y="303"/>
                  </a:lnTo>
                  <a:lnTo>
                    <a:pt x="637" y="327"/>
                  </a:lnTo>
                  <a:lnTo>
                    <a:pt x="660" y="346"/>
                  </a:lnTo>
                  <a:lnTo>
                    <a:pt x="673" y="352"/>
                  </a:lnTo>
                  <a:lnTo>
                    <a:pt x="683" y="358"/>
                  </a:lnTo>
                  <a:lnTo>
                    <a:pt x="694" y="365"/>
                  </a:lnTo>
                  <a:lnTo>
                    <a:pt x="704" y="371"/>
                  </a:lnTo>
                  <a:lnTo>
                    <a:pt x="719" y="394"/>
                  </a:lnTo>
                  <a:lnTo>
                    <a:pt x="723" y="409"/>
                  </a:lnTo>
                  <a:lnTo>
                    <a:pt x="717" y="424"/>
                  </a:lnTo>
                  <a:lnTo>
                    <a:pt x="706" y="436"/>
                  </a:lnTo>
                  <a:lnTo>
                    <a:pt x="690" y="443"/>
                  </a:lnTo>
                  <a:lnTo>
                    <a:pt x="681" y="447"/>
                  </a:lnTo>
                  <a:lnTo>
                    <a:pt x="671" y="449"/>
                  </a:lnTo>
                  <a:lnTo>
                    <a:pt x="662" y="451"/>
                  </a:lnTo>
                  <a:lnTo>
                    <a:pt x="652" y="451"/>
                  </a:lnTo>
                  <a:lnTo>
                    <a:pt x="643" y="449"/>
                  </a:lnTo>
                  <a:lnTo>
                    <a:pt x="633" y="447"/>
                  </a:lnTo>
                  <a:lnTo>
                    <a:pt x="626" y="443"/>
                  </a:lnTo>
                  <a:lnTo>
                    <a:pt x="618" y="436"/>
                  </a:lnTo>
                  <a:lnTo>
                    <a:pt x="603" y="421"/>
                  </a:lnTo>
                  <a:lnTo>
                    <a:pt x="588" y="402"/>
                  </a:lnTo>
                  <a:lnTo>
                    <a:pt x="557" y="358"/>
                  </a:lnTo>
                  <a:lnTo>
                    <a:pt x="529" y="326"/>
                  </a:lnTo>
                  <a:lnTo>
                    <a:pt x="516" y="318"/>
                  </a:lnTo>
                  <a:lnTo>
                    <a:pt x="504" y="320"/>
                  </a:lnTo>
                  <a:lnTo>
                    <a:pt x="500" y="324"/>
                  </a:lnTo>
                  <a:lnTo>
                    <a:pt x="500" y="329"/>
                  </a:lnTo>
                  <a:lnTo>
                    <a:pt x="504" y="341"/>
                  </a:lnTo>
                  <a:lnTo>
                    <a:pt x="529" y="373"/>
                  </a:lnTo>
                  <a:lnTo>
                    <a:pt x="544" y="390"/>
                  </a:lnTo>
                  <a:lnTo>
                    <a:pt x="555" y="405"/>
                  </a:lnTo>
                  <a:lnTo>
                    <a:pt x="561" y="421"/>
                  </a:lnTo>
                  <a:lnTo>
                    <a:pt x="557" y="434"/>
                  </a:lnTo>
                  <a:lnTo>
                    <a:pt x="552" y="440"/>
                  </a:lnTo>
                  <a:lnTo>
                    <a:pt x="542" y="445"/>
                  </a:lnTo>
                  <a:lnTo>
                    <a:pt x="531" y="449"/>
                  </a:lnTo>
                  <a:lnTo>
                    <a:pt x="525" y="451"/>
                  </a:lnTo>
                  <a:lnTo>
                    <a:pt x="517" y="453"/>
                  </a:lnTo>
                  <a:lnTo>
                    <a:pt x="510" y="455"/>
                  </a:lnTo>
                  <a:lnTo>
                    <a:pt x="502" y="457"/>
                  </a:lnTo>
                  <a:lnTo>
                    <a:pt x="493" y="459"/>
                  </a:lnTo>
                  <a:lnTo>
                    <a:pt x="485" y="459"/>
                  </a:lnTo>
                  <a:lnTo>
                    <a:pt x="476" y="460"/>
                  </a:lnTo>
                  <a:lnTo>
                    <a:pt x="466" y="460"/>
                  </a:lnTo>
                  <a:lnTo>
                    <a:pt x="457" y="460"/>
                  </a:lnTo>
                  <a:lnTo>
                    <a:pt x="447" y="460"/>
                  </a:lnTo>
                  <a:lnTo>
                    <a:pt x="438" y="460"/>
                  </a:lnTo>
                  <a:lnTo>
                    <a:pt x="428" y="460"/>
                  </a:lnTo>
                  <a:lnTo>
                    <a:pt x="419" y="459"/>
                  </a:lnTo>
                  <a:lnTo>
                    <a:pt x="411" y="459"/>
                  </a:lnTo>
                  <a:lnTo>
                    <a:pt x="401" y="457"/>
                  </a:lnTo>
                  <a:lnTo>
                    <a:pt x="392" y="455"/>
                  </a:lnTo>
                  <a:lnTo>
                    <a:pt x="382" y="453"/>
                  </a:lnTo>
                  <a:lnTo>
                    <a:pt x="375" y="451"/>
                  </a:lnTo>
                  <a:lnTo>
                    <a:pt x="367" y="449"/>
                  </a:lnTo>
                  <a:lnTo>
                    <a:pt x="360" y="445"/>
                  </a:lnTo>
                  <a:lnTo>
                    <a:pt x="344" y="438"/>
                  </a:lnTo>
                  <a:lnTo>
                    <a:pt x="333" y="430"/>
                  </a:lnTo>
                  <a:lnTo>
                    <a:pt x="323" y="419"/>
                  </a:lnTo>
                  <a:lnTo>
                    <a:pt x="306" y="402"/>
                  </a:lnTo>
                  <a:lnTo>
                    <a:pt x="287" y="386"/>
                  </a:lnTo>
                  <a:lnTo>
                    <a:pt x="266" y="379"/>
                  </a:lnTo>
                  <a:lnTo>
                    <a:pt x="257" y="375"/>
                  </a:lnTo>
                  <a:lnTo>
                    <a:pt x="247" y="373"/>
                  </a:lnTo>
                  <a:lnTo>
                    <a:pt x="240" y="371"/>
                  </a:lnTo>
                  <a:lnTo>
                    <a:pt x="230" y="371"/>
                  </a:lnTo>
                  <a:lnTo>
                    <a:pt x="217" y="369"/>
                  </a:lnTo>
                  <a:lnTo>
                    <a:pt x="208" y="369"/>
                  </a:lnTo>
                  <a:lnTo>
                    <a:pt x="204" y="369"/>
                  </a:lnTo>
                  <a:lnTo>
                    <a:pt x="335" y="331"/>
                  </a:lnTo>
                  <a:lnTo>
                    <a:pt x="508" y="419"/>
                  </a:lnTo>
                  <a:lnTo>
                    <a:pt x="375" y="316"/>
                  </a:lnTo>
                  <a:lnTo>
                    <a:pt x="531" y="272"/>
                  </a:lnTo>
                  <a:lnTo>
                    <a:pt x="656" y="409"/>
                  </a:lnTo>
                  <a:lnTo>
                    <a:pt x="561" y="259"/>
                  </a:lnTo>
                  <a:lnTo>
                    <a:pt x="664" y="227"/>
                  </a:lnTo>
                  <a:lnTo>
                    <a:pt x="763" y="314"/>
                  </a:lnTo>
                  <a:lnTo>
                    <a:pt x="690" y="217"/>
                  </a:lnTo>
                  <a:lnTo>
                    <a:pt x="772" y="183"/>
                  </a:lnTo>
                  <a:lnTo>
                    <a:pt x="844" y="215"/>
                  </a:lnTo>
                  <a:lnTo>
                    <a:pt x="789" y="168"/>
                  </a:lnTo>
                  <a:lnTo>
                    <a:pt x="890" y="107"/>
                  </a:lnTo>
                  <a:lnTo>
                    <a:pt x="753" y="170"/>
                  </a:lnTo>
                  <a:lnTo>
                    <a:pt x="647" y="210"/>
                  </a:lnTo>
                  <a:lnTo>
                    <a:pt x="795" y="44"/>
                  </a:lnTo>
                  <a:lnTo>
                    <a:pt x="605" y="219"/>
                  </a:lnTo>
                  <a:lnTo>
                    <a:pt x="521" y="242"/>
                  </a:lnTo>
                  <a:lnTo>
                    <a:pt x="624" y="69"/>
                  </a:lnTo>
                  <a:lnTo>
                    <a:pt x="481" y="249"/>
                  </a:lnTo>
                  <a:lnTo>
                    <a:pt x="358" y="287"/>
                  </a:lnTo>
                  <a:lnTo>
                    <a:pt x="413" y="126"/>
                  </a:lnTo>
                  <a:lnTo>
                    <a:pt x="322" y="299"/>
                  </a:lnTo>
                  <a:lnTo>
                    <a:pt x="306" y="307"/>
                  </a:lnTo>
                  <a:lnTo>
                    <a:pt x="289" y="312"/>
                  </a:lnTo>
                  <a:lnTo>
                    <a:pt x="268" y="322"/>
                  </a:lnTo>
                  <a:lnTo>
                    <a:pt x="246" y="331"/>
                  </a:lnTo>
                  <a:lnTo>
                    <a:pt x="223" y="339"/>
                  </a:lnTo>
                  <a:lnTo>
                    <a:pt x="217" y="341"/>
                  </a:lnTo>
                  <a:lnTo>
                    <a:pt x="211" y="343"/>
                  </a:lnTo>
                  <a:lnTo>
                    <a:pt x="206" y="345"/>
                  </a:lnTo>
                  <a:lnTo>
                    <a:pt x="200" y="346"/>
                  </a:lnTo>
                  <a:lnTo>
                    <a:pt x="194" y="348"/>
                  </a:lnTo>
                  <a:lnTo>
                    <a:pt x="190" y="348"/>
                  </a:lnTo>
                  <a:lnTo>
                    <a:pt x="181" y="350"/>
                  </a:lnTo>
                  <a:lnTo>
                    <a:pt x="171" y="352"/>
                  </a:lnTo>
                  <a:lnTo>
                    <a:pt x="166" y="352"/>
                  </a:lnTo>
                  <a:lnTo>
                    <a:pt x="160" y="352"/>
                  </a:lnTo>
                  <a:lnTo>
                    <a:pt x="154" y="352"/>
                  </a:lnTo>
                  <a:lnTo>
                    <a:pt x="147" y="352"/>
                  </a:lnTo>
                  <a:lnTo>
                    <a:pt x="141" y="352"/>
                  </a:lnTo>
                  <a:lnTo>
                    <a:pt x="133" y="350"/>
                  </a:lnTo>
                  <a:lnTo>
                    <a:pt x="126" y="350"/>
                  </a:lnTo>
                  <a:lnTo>
                    <a:pt x="118" y="350"/>
                  </a:lnTo>
                  <a:lnTo>
                    <a:pt x="111" y="348"/>
                  </a:lnTo>
                  <a:lnTo>
                    <a:pt x="103" y="348"/>
                  </a:lnTo>
                  <a:lnTo>
                    <a:pt x="95" y="348"/>
                  </a:lnTo>
                  <a:lnTo>
                    <a:pt x="88" y="346"/>
                  </a:lnTo>
                  <a:lnTo>
                    <a:pt x="80" y="346"/>
                  </a:lnTo>
                  <a:lnTo>
                    <a:pt x="73" y="345"/>
                  </a:lnTo>
                  <a:lnTo>
                    <a:pt x="59" y="343"/>
                  </a:lnTo>
                  <a:lnTo>
                    <a:pt x="52" y="343"/>
                  </a:lnTo>
                  <a:lnTo>
                    <a:pt x="44" y="341"/>
                  </a:lnTo>
                  <a:lnTo>
                    <a:pt x="33" y="339"/>
                  </a:lnTo>
                  <a:lnTo>
                    <a:pt x="21" y="337"/>
                  </a:lnTo>
                  <a:lnTo>
                    <a:pt x="12" y="337"/>
                  </a:lnTo>
                  <a:lnTo>
                    <a:pt x="6" y="335"/>
                  </a:lnTo>
                  <a:lnTo>
                    <a:pt x="0" y="333"/>
                  </a:lnTo>
                  <a:lnTo>
                    <a:pt x="103" y="274"/>
                  </a:lnTo>
                  <a:lnTo>
                    <a:pt x="105" y="282"/>
                  </a:lnTo>
                  <a:lnTo>
                    <a:pt x="122" y="299"/>
                  </a:lnTo>
                  <a:lnTo>
                    <a:pt x="149" y="316"/>
                  </a:lnTo>
                  <a:lnTo>
                    <a:pt x="149" y="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088" name="Freeform 32"/>
            <p:cNvSpPr>
              <a:spLocks/>
            </p:cNvSpPr>
            <p:nvPr/>
          </p:nvSpPr>
          <p:spPr bwMode="auto">
            <a:xfrm rot="-6204866">
              <a:off x="1527" y="-513"/>
              <a:ext cx="360" cy="1769"/>
            </a:xfrm>
            <a:custGeom>
              <a:avLst/>
              <a:gdLst/>
              <a:ahLst/>
              <a:cxnLst>
                <a:cxn ang="0">
                  <a:pos x="703" y="331"/>
                </a:cxn>
                <a:cxn ang="0">
                  <a:pos x="699" y="488"/>
                </a:cxn>
                <a:cxn ang="0">
                  <a:pos x="737" y="576"/>
                </a:cxn>
                <a:cxn ang="0">
                  <a:pos x="783" y="656"/>
                </a:cxn>
                <a:cxn ang="0">
                  <a:pos x="838" y="745"/>
                </a:cxn>
                <a:cxn ang="0">
                  <a:pos x="882" y="914"/>
                </a:cxn>
                <a:cxn ang="0">
                  <a:pos x="855" y="1011"/>
                </a:cxn>
                <a:cxn ang="0">
                  <a:pos x="810" y="1093"/>
                </a:cxn>
                <a:cxn ang="0">
                  <a:pos x="783" y="1040"/>
                </a:cxn>
                <a:cxn ang="0">
                  <a:pos x="741" y="952"/>
                </a:cxn>
                <a:cxn ang="0">
                  <a:pos x="650" y="971"/>
                </a:cxn>
                <a:cxn ang="0">
                  <a:pos x="669" y="1099"/>
                </a:cxn>
                <a:cxn ang="0">
                  <a:pos x="739" y="1215"/>
                </a:cxn>
                <a:cxn ang="0">
                  <a:pos x="764" y="1342"/>
                </a:cxn>
                <a:cxn ang="0">
                  <a:pos x="650" y="1348"/>
                </a:cxn>
                <a:cxn ang="0">
                  <a:pos x="585" y="1228"/>
                </a:cxn>
                <a:cxn ang="0">
                  <a:pos x="528" y="1241"/>
                </a:cxn>
                <a:cxn ang="0">
                  <a:pos x="564" y="1353"/>
                </a:cxn>
                <a:cxn ang="0">
                  <a:pos x="589" y="1420"/>
                </a:cxn>
                <a:cxn ang="0">
                  <a:pos x="616" y="1498"/>
                </a:cxn>
                <a:cxn ang="0">
                  <a:pos x="644" y="1640"/>
                </a:cxn>
                <a:cxn ang="0">
                  <a:pos x="524" y="1642"/>
                </a:cxn>
                <a:cxn ang="0">
                  <a:pos x="490" y="1538"/>
                </a:cxn>
                <a:cxn ang="0">
                  <a:pos x="466" y="1420"/>
                </a:cxn>
                <a:cxn ang="0">
                  <a:pos x="443" y="1403"/>
                </a:cxn>
                <a:cxn ang="0">
                  <a:pos x="441" y="1718"/>
                </a:cxn>
                <a:cxn ang="0">
                  <a:pos x="355" y="1781"/>
                </a:cxn>
                <a:cxn ang="0">
                  <a:pos x="298" y="1686"/>
                </a:cxn>
                <a:cxn ang="0">
                  <a:pos x="331" y="1583"/>
                </a:cxn>
                <a:cxn ang="0">
                  <a:pos x="154" y="1568"/>
                </a:cxn>
                <a:cxn ang="0">
                  <a:pos x="203" y="1502"/>
                </a:cxn>
                <a:cxn ang="0">
                  <a:pos x="336" y="1405"/>
                </a:cxn>
                <a:cxn ang="0">
                  <a:pos x="104" y="1353"/>
                </a:cxn>
                <a:cxn ang="0">
                  <a:pos x="99" y="1279"/>
                </a:cxn>
                <a:cxn ang="0">
                  <a:pos x="323" y="1177"/>
                </a:cxn>
                <a:cxn ang="0">
                  <a:pos x="323" y="1085"/>
                </a:cxn>
                <a:cxn ang="0">
                  <a:pos x="129" y="1142"/>
                </a:cxn>
                <a:cxn ang="0">
                  <a:pos x="0" y="1059"/>
                </a:cxn>
                <a:cxn ang="0">
                  <a:pos x="49" y="962"/>
                </a:cxn>
                <a:cxn ang="0">
                  <a:pos x="353" y="901"/>
                </a:cxn>
                <a:cxn ang="0">
                  <a:pos x="273" y="855"/>
                </a:cxn>
                <a:cxn ang="0">
                  <a:pos x="138" y="810"/>
                </a:cxn>
                <a:cxn ang="0">
                  <a:pos x="165" y="713"/>
                </a:cxn>
                <a:cxn ang="0">
                  <a:pos x="213" y="618"/>
                </a:cxn>
                <a:cxn ang="0">
                  <a:pos x="277" y="532"/>
                </a:cxn>
                <a:cxn ang="0">
                  <a:pos x="391" y="464"/>
                </a:cxn>
                <a:cxn ang="0">
                  <a:pos x="553" y="367"/>
                </a:cxn>
                <a:cxn ang="0">
                  <a:pos x="216" y="777"/>
                </a:cxn>
                <a:cxn ang="0">
                  <a:pos x="148" y="1308"/>
                </a:cxn>
                <a:cxn ang="0">
                  <a:pos x="403" y="1429"/>
                </a:cxn>
                <a:cxn ang="0">
                  <a:pos x="526" y="893"/>
                </a:cxn>
                <a:cxn ang="0">
                  <a:pos x="608" y="466"/>
                </a:cxn>
                <a:cxn ang="0">
                  <a:pos x="635" y="327"/>
                </a:cxn>
                <a:cxn ang="0">
                  <a:pos x="661" y="253"/>
                </a:cxn>
                <a:cxn ang="0">
                  <a:pos x="705" y="184"/>
                </a:cxn>
                <a:cxn ang="0">
                  <a:pos x="756" y="112"/>
                </a:cxn>
                <a:cxn ang="0">
                  <a:pos x="831" y="19"/>
                </a:cxn>
                <a:cxn ang="0">
                  <a:pos x="734" y="268"/>
                </a:cxn>
              </a:cxnLst>
              <a:rect l="0" t="0" r="r" b="b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lnTo>
                    <a:pt x="734" y="26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5089" name="WordArt 33"/>
          <p:cNvSpPr>
            <a:spLocks noChangeArrowheads="1" noChangeShapeType="1" noTextEdit="1"/>
          </p:cNvSpPr>
          <p:nvPr/>
        </p:nvSpPr>
        <p:spPr bwMode="auto">
          <a:xfrm>
            <a:off x="533400" y="609600"/>
            <a:ext cx="8077200" cy="6248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3383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00"/>
              </a:extrusionClr>
            </a:sp3d>
          </a:bodyPr>
          <a:lstStyle/>
          <a:p>
            <a:pPr algn="ctr"/>
            <a:endParaRPr lang="en-US" sz="1800" kern="10" dirty="0">
              <a:ln w="9525"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5090" name="WordArt 34"/>
          <p:cNvSpPr>
            <a:spLocks noChangeArrowheads="1" noChangeShapeType="1" noTextEdit="1"/>
          </p:cNvSpPr>
          <p:nvPr/>
        </p:nvSpPr>
        <p:spPr bwMode="auto">
          <a:xfrm>
            <a:off x="2286000" y="1219200"/>
            <a:ext cx="43434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1800" kern="10">
              <a:ln w="19050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  <p:pic>
        <p:nvPicPr>
          <p:cNvPr id="45094" name="Picture 38" descr="c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48600" y="152400"/>
            <a:ext cx="84772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102" name="Reco287.WAV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6">
            <a:extLst>
              <a:ext uri="{FF2B5EF4-FFF2-40B4-BE49-F238E27FC236}">
                <a16:creationId xmlns:a16="http://schemas.microsoft.com/office/drawing/2014/main" id="{7B63C9AB-2AB9-5B1E-2CB0-EC2E77441C80}"/>
              </a:ext>
            </a:extLst>
          </p:cNvPr>
          <p:cNvGrpSpPr>
            <a:grpSpLocks/>
          </p:cNvGrpSpPr>
          <p:nvPr/>
        </p:nvGrpSpPr>
        <p:grpSpPr bwMode="auto">
          <a:xfrm>
            <a:off x="-110442" y="-7404"/>
            <a:ext cx="9269678" cy="6976477"/>
            <a:chOff x="2384" y="511"/>
            <a:chExt cx="3042" cy="2958"/>
          </a:xfrm>
        </p:grpSpPr>
        <p:sp>
          <p:nvSpPr>
            <p:cNvPr id="3" name="Rectangle 7">
              <a:extLst>
                <a:ext uri="{FF2B5EF4-FFF2-40B4-BE49-F238E27FC236}">
                  <a16:creationId xmlns:a16="http://schemas.microsoft.com/office/drawing/2014/main" id="{93077E84-31F1-BEA5-460A-2B16ECEC1E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6" y="511"/>
              <a:ext cx="3005" cy="2900"/>
            </a:xfrm>
            <a:prstGeom prst="rect">
              <a:avLst/>
            </a:prstGeom>
            <a:noFill/>
            <a:ln w="76200" cmpd="tri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5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 dirty="0"/>
            </a:p>
          </p:txBody>
        </p:sp>
        <p:pic>
          <p:nvPicPr>
            <p:cNvPr id="4" name="Picture 8" descr="sflower">
              <a:extLst>
                <a:ext uri="{FF2B5EF4-FFF2-40B4-BE49-F238E27FC236}">
                  <a16:creationId xmlns:a16="http://schemas.microsoft.com/office/drawing/2014/main" id="{0CB3FE9E-7B7A-E829-A616-66AC67F944F2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2358" y="569"/>
              <a:ext cx="454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9" descr="sflower">
              <a:extLst>
                <a:ext uri="{FF2B5EF4-FFF2-40B4-BE49-F238E27FC236}">
                  <a16:creationId xmlns:a16="http://schemas.microsoft.com/office/drawing/2014/main" id="{3DCFC467-C8E0-6F80-4F26-78F1B2EEBF30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4998" y="553"/>
              <a:ext cx="437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0" descr="sflower">
              <a:extLst>
                <a:ext uri="{FF2B5EF4-FFF2-40B4-BE49-F238E27FC236}">
                  <a16:creationId xmlns:a16="http://schemas.microsoft.com/office/drawing/2014/main" id="{B2CAE65A-026C-EE1A-E5D8-6E01893F64F1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2338" y="2979"/>
              <a:ext cx="499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1" descr="sflower">
              <a:extLst>
                <a:ext uri="{FF2B5EF4-FFF2-40B4-BE49-F238E27FC236}">
                  <a16:creationId xmlns:a16="http://schemas.microsoft.com/office/drawing/2014/main" id="{BA642786-314E-8A4C-EC0B-0D331EE5994C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4944" y="2988"/>
              <a:ext cx="55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Text Box 14">
            <a:extLst>
              <a:ext uri="{FF2B5EF4-FFF2-40B4-BE49-F238E27FC236}">
                <a16:creationId xmlns:a16="http://schemas.microsoft.com/office/drawing/2014/main" id="{2D7E4A42-79C5-EC92-A85C-E4C90484B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15" y="2463375"/>
            <a:ext cx="8991600" cy="1931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4731" tIns="72366" rIns="144731" bIns="72366">
            <a:spAutoFit/>
          </a:bodyPr>
          <a:lstStyle>
            <a:lvl1pPr>
              <a:spcBef>
                <a:spcPct val="20000"/>
              </a:spcBef>
              <a:buChar char="•"/>
              <a:defRPr sz="5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Môn</a:t>
            </a:r>
            <a:r>
              <a:rPr lang="en-US" altLang="en-US" sz="4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: </a:t>
            </a:r>
            <a:r>
              <a:rPr lang="vi-VN" altLang="en-US" sz="4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TOÁN</a:t>
            </a:r>
            <a:endParaRPr lang="en-US" altLang="en-US" sz="44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4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: </a:t>
            </a:r>
            <a:r>
              <a:rPr lang="vi-VN" altLang="en-US" sz="4800" dirty="0">
                <a:solidFill>
                  <a:srgbClr val="0000CC"/>
                </a:solidFill>
                <a:latin typeface="Times New Roman" panose="02020603050405020304" pitchFamily="18" charset="0"/>
              </a:rPr>
              <a:t>Phép cộng phân số</a:t>
            </a:r>
            <a:endParaRPr lang="en-US" altLang="en-US" sz="48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Text Box 17">
            <a:extLst>
              <a:ext uri="{FF2B5EF4-FFF2-40B4-BE49-F238E27FC236}">
                <a16:creationId xmlns:a16="http://schemas.microsoft.com/office/drawing/2014/main" id="{B989F583-463F-9F51-C81F-483057C7C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1126115"/>
            <a:ext cx="8458200" cy="113103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144731" tIns="72366" rIns="144731" bIns="7236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 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ĐẾN DỰ GIỜ LỚP 4C</a:t>
            </a: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6701B542-635E-6551-A6A1-486DC7FC87DD}"/>
              </a:ext>
            </a:extLst>
          </p:cNvPr>
          <p:cNvSpPr txBox="1"/>
          <p:nvPr/>
        </p:nvSpPr>
        <p:spPr>
          <a:xfrm>
            <a:off x="509587" y="4346010"/>
            <a:ext cx="784860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sz="4000" b="1" kern="10" dirty="0">
              <a:ln w="12700">
                <a:solidFill>
                  <a:srgbClr val="006600"/>
                </a:solidFill>
                <a:round/>
                <a:headEnd/>
                <a:tailEnd/>
              </a:ln>
              <a:solidFill>
                <a:srgbClr val="0066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3200" b="1" kern="10" dirty="0" err="1">
                <a:ln w="12700">
                  <a:solidFill>
                    <a:srgbClr val="00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200" b="1" kern="10" dirty="0">
                <a:ln w="12700">
                  <a:solidFill>
                    <a:srgbClr val="00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10" dirty="0" err="1">
                <a:ln w="12700">
                  <a:solidFill>
                    <a:srgbClr val="00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200" b="1" kern="10" dirty="0">
                <a:ln w="12700">
                  <a:solidFill>
                    <a:srgbClr val="00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10" dirty="0" err="1">
                <a:ln w="12700">
                  <a:solidFill>
                    <a:srgbClr val="00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3200" b="1" kern="10" dirty="0">
                <a:ln w="12700">
                  <a:solidFill>
                    <a:srgbClr val="00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Phạm Thị Giỏi</a:t>
            </a:r>
          </a:p>
          <a:p>
            <a:pPr algn="ctr">
              <a:defRPr/>
            </a:pPr>
            <a:r>
              <a:rPr lang="en-US" sz="4000" b="1" kern="10" dirty="0">
                <a:ln w="12700">
                  <a:solidFill>
                    <a:srgbClr val="006600"/>
                  </a:solidFill>
                  <a:round/>
                  <a:headEnd/>
                  <a:tailEnd/>
                </a:ln>
                <a:solidFill>
                  <a:srgbClr val="0066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6" dur="2000" fill="hold"/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2000" fill="hold"/>
                                        <p:tgtEl>
                                          <p:spTgt spid="450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2000" fill="hold"/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450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450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50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50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5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5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5102"/>
                </p:tgtEl>
              </p:cMediaNode>
            </p:audio>
          </p:childTnLst>
        </p:cTn>
      </p:par>
    </p:tnLst>
    <p:bldLst>
      <p:bldP spid="45089" grpId="0" animBg="1"/>
      <p:bldP spid="45090" grpId="0" animBg="1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AutoShape 4"/>
          <p:cNvSpPr>
            <a:spLocks noChangeArrowheads="1"/>
          </p:cNvSpPr>
          <p:nvPr/>
        </p:nvSpPr>
        <p:spPr bwMode="auto">
          <a:xfrm>
            <a:off x="228600" y="3733800"/>
            <a:ext cx="8610600" cy="1447800"/>
          </a:xfrm>
          <a:prstGeom prst="wedgeRoundRectCallout">
            <a:avLst>
              <a:gd name="adj1" fmla="val -39731"/>
              <a:gd name="adj2" fmla="val 86731"/>
              <a:gd name="adj3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r>
              <a:rPr lang="en-US" sz="3200">
                <a:solidFill>
                  <a:srgbClr val="3333FF"/>
                </a:solidFill>
                <a:latin typeface="Arial" charset="0"/>
              </a:rPr>
              <a:t>Khi ta </a:t>
            </a:r>
            <a:r>
              <a:rPr lang="vi-VN" sz="3200">
                <a:solidFill>
                  <a:srgbClr val="3333FF"/>
                </a:solidFill>
                <a:latin typeface="Arial" charset="0"/>
              </a:rPr>
              <a:t>đ</a:t>
            </a:r>
            <a:r>
              <a:rPr lang="en-US" sz="3200">
                <a:solidFill>
                  <a:srgbClr val="3333FF"/>
                </a:solidFill>
                <a:latin typeface="Arial" charset="0"/>
              </a:rPr>
              <a:t>ổi chỗ hai phân số trong một tổng thì tổng của chúng không thay </a:t>
            </a:r>
            <a:r>
              <a:rPr lang="vi-VN" sz="3200">
                <a:solidFill>
                  <a:srgbClr val="3333FF"/>
                </a:solidFill>
                <a:latin typeface="Arial" charset="0"/>
              </a:rPr>
              <a:t>đ</a:t>
            </a:r>
            <a:r>
              <a:rPr lang="en-US" sz="3200">
                <a:solidFill>
                  <a:srgbClr val="3333FF"/>
                </a:solidFill>
                <a:latin typeface="Arial" charset="0"/>
              </a:rPr>
              <a:t>ổi.</a:t>
            </a:r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152400" y="5791200"/>
            <a:ext cx="8991600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>
                <a:solidFill>
                  <a:srgbClr val="532476"/>
                </a:solidFill>
                <a:latin typeface="Arial" charset="0"/>
              </a:rPr>
              <a:t>=&gt; Tính chất giao hoán của phép cộng các phân số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457200" y="228600"/>
            <a:ext cx="6096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5</a:t>
            </a:r>
          </a:p>
        </p:txBody>
      </p:sp>
      <p:sp>
        <p:nvSpPr>
          <p:cNvPr id="59400" name="Line 8"/>
          <p:cNvSpPr>
            <a:spLocks noChangeShapeType="1"/>
          </p:cNvSpPr>
          <p:nvPr/>
        </p:nvSpPr>
        <p:spPr bwMode="auto">
          <a:xfrm>
            <a:off x="457200" y="838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1447800" y="228600"/>
            <a:ext cx="4572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7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5</a:t>
            </a:r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1447800" y="838200"/>
            <a:ext cx="327025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990600" y="533400"/>
            <a:ext cx="3048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Arial" charset="0"/>
              </a:rPr>
              <a:t>+</a:t>
            </a:r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1905000" y="533400"/>
            <a:ext cx="4572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=</a:t>
            </a:r>
          </a:p>
        </p:txBody>
      </p:sp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2286000" y="228600"/>
            <a:ext cx="12192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2 + 7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   5</a:t>
            </a:r>
          </a:p>
        </p:txBody>
      </p:sp>
      <p:sp>
        <p:nvSpPr>
          <p:cNvPr id="59408" name="Line 16"/>
          <p:cNvSpPr>
            <a:spLocks noChangeShapeType="1"/>
          </p:cNvSpPr>
          <p:nvPr/>
        </p:nvSpPr>
        <p:spPr bwMode="auto">
          <a:xfrm>
            <a:off x="2362200" y="838200"/>
            <a:ext cx="852488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3276600" y="533400"/>
            <a:ext cx="4572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=</a:t>
            </a:r>
          </a:p>
        </p:txBody>
      </p:sp>
      <p:sp>
        <p:nvSpPr>
          <p:cNvPr id="59411" name="Text Box 19"/>
          <p:cNvSpPr txBox="1">
            <a:spLocks noChangeArrowheads="1"/>
          </p:cNvSpPr>
          <p:nvPr/>
        </p:nvSpPr>
        <p:spPr bwMode="auto">
          <a:xfrm>
            <a:off x="3733800" y="228600"/>
            <a:ext cx="4572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FF"/>
                </a:solidFill>
                <a:latin typeface="Arial" charset="0"/>
              </a:rPr>
              <a:t>9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3333FF"/>
                </a:solidFill>
                <a:latin typeface="Arial" charset="0"/>
              </a:rPr>
              <a:t>5</a:t>
            </a:r>
          </a:p>
        </p:txBody>
      </p:sp>
      <p:sp>
        <p:nvSpPr>
          <p:cNvPr id="59412" name="Line 20"/>
          <p:cNvSpPr>
            <a:spLocks noChangeShapeType="1"/>
          </p:cNvSpPr>
          <p:nvPr/>
        </p:nvSpPr>
        <p:spPr bwMode="auto">
          <a:xfrm>
            <a:off x="3733800" y="838200"/>
            <a:ext cx="327025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13" name="Text Box 21"/>
          <p:cNvSpPr txBox="1">
            <a:spLocks noChangeArrowheads="1"/>
          </p:cNvSpPr>
          <p:nvPr/>
        </p:nvSpPr>
        <p:spPr bwMode="auto">
          <a:xfrm>
            <a:off x="4495800" y="533400"/>
            <a:ext cx="304800" cy="584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;</a:t>
            </a:r>
          </a:p>
        </p:txBody>
      </p:sp>
      <p:sp>
        <p:nvSpPr>
          <p:cNvPr id="59414" name="Text Box 22"/>
          <p:cNvSpPr txBox="1">
            <a:spLocks noChangeArrowheads="1"/>
          </p:cNvSpPr>
          <p:nvPr/>
        </p:nvSpPr>
        <p:spPr bwMode="auto">
          <a:xfrm>
            <a:off x="5181600" y="304800"/>
            <a:ext cx="6096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7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5</a:t>
            </a:r>
          </a:p>
        </p:txBody>
      </p:sp>
      <p:sp>
        <p:nvSpPr>
          <p:cNvPr id="59415" name="Line 23"/>
          <p:cNvSpPr>
            <a:spLocks noChangeShapeType="1"/>
          </p:cNvSpPr>
          <p:nvPr/>
        </p:nvSpPr>
        <p:spPr bwMode="auto">
          <a:xfrm>
            <a:off x="5181600" y="914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16" name="Text Box 24"/>
          <p:cNvSpPr txBox="1">
            <a:spLocks noChangeArrowheads="1"/>
          </p:cNvSpPr>
          <p:nvPr/>
        </p:nvSpPr>
        <p:spPr bwMode="auto">
          <a:xfrm>
            <a:off x="6172200" y="304800"/>
            <a:ext cx="4572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5</a:t>
            </a:r>
          </a:p>
        </p:txBody>
      </p:sp>
      <p:sp>
        <p:nvSpPr>
          <p:cNvPr id="59417" name="Line 25"/>
          <p:cNvSpPr>
            <a:spLocks noChangeShapeType="1"/>
          </p:cNvSpPr>
          <p:nvPr/>
        </p:nvSpPr>
        <p:spPr bwMode="auto">
          <a:xfrm>
            <a:off x="6172200" y="914400"/>
            <a:ext cx="327025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18" name="Text Box 26"/>
          <p:cNvSpPr txBox="1">
            <a:spLocks noChangeArrowheads="1"/>
          </p:cNvSpPr>
          <p:nvPr/>
        </p:nvSpPr>
        <p:spPr bwMode="auto">
          <a:xfrm>
            <a:off x="5715000" y="609600"/>
            <a:ext cx="3048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Arial" charset="0"/>
              </a:rPr>
              <a:t>+</a:t>
            </a:r>
          </a:p>
        </p:txBody>
      </p:sp>
      <p:sp>
        <p:nvSpPr>
          <p:cNvPr id="59419" name="Text Box 27"/>
          <p:cNvSpPr txBox="1">
            <a:spLocks noChangeArrowheads="1"/>
          </p:cNvSpPr>
          <p:nvPr/>
        </p:nvSpPr>
        <p:spPr bwMode="auto">
          <a:xfrm>
            <a:off x="6629400" y="609600"/>
            <a:ext cx="4572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=</a:t>
            </a:r>
          </a:p>
        </p:txBody>
      </p:sp>
      <p:sp>
        <p:nvSpPr>
          <p:cNvPr id="59420" name="Text Box 28"/>
          <p:cNvSpPr txBox="1">
            <a:spLocks noChangeArrowheads="1"/>
          </p:cNvSpPr>
          <p:nvPr/>
        </p:nvSpPr>
        <p:spPr bwMode="auto">
          <a:xfrm>
            <a:off x="7010400" y="304800"/>
            <a:ext cx="12192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7 + 2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    5</a:t>
            </a:r>
          </a:p>
        </p:txBody>
      </p:sp>
      <p:sp>
        <p:nvSpPr>
          <p:cNvPr id="59421" name="Line 29"/>
          <p:cNvSpPr>
            <a:spLocks noChangeShapeType="1"/>
          </p:cNvSpPr>
          <p:nvPr/>
        </p:nvSpPr>
        <p:spPr bwMode="auto">
          <a:xfrm>
            <a:off x="7086600" y="914400"/>
            <a:ext cx="852488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22" name="Text Box 30"/>
          <p:cNvSpPr txBox="1">
            <a:spLocks noChangeArrowheads="1"/>
          </p:cNvSpPr>
          <p:nvPr/>
        </p:nvSpPr>
        <p:spPr bwMode="auto">
          <a:xfrm>
            <a:off x="8001000" y="609600"/>
            <a:ext cx="4572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=</a:t>
            </a:r>
          </a:p>
        </p:txBody>
      </p:sp>
      <p:sp>
        <p:nvSpPr>
          <p:cNvPr id="59423" name="Text Box 31"/>
          <p:cNvSpPr txBox="1">
            <a:spLocks noChangeArrowheads="1"/>
          </p:cNvSpPr>
          <p:nvPr/>
        </p:nvSpPr>
        <p:spPr bwMode="auto">
          <a:xfrm>
            <a:off x="8458200" y="304800"/>
            <a:ext cx="4572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FF"/>
                </a:solidFill>
                <a:latin typeface="Arial" charset="0"/>
              </a:rPr>
              <a:t>9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3333FF"/>
                </a:solidFill>
                <a:latin typeface="Arial" charset="0"/>
              </a:rPr>
              <a:t>5</a:t>
            </a:r>
          </a:p>
        </p:txBody>
      </p:sp>
      <p:sp>
        <p:nvSpPr>
          <p:cNvPr id="59424" name="Line 32"/>
          <p:cNvSpPr>
            <a:spLocks noChangeShapeType="1"/>
          </p:cNvSpPr>
          <p:nvPr/>
        </p:nvSpPr>
        <p:spPr bwMode="auto">
          <a:xfrm>
            <a:off x="8458200" y="914400"/>
            <a:ext cx="327025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25" name="Text Box 33"/>
          <p:cNvSpPr txBox="1">
            <a:spLocks noChangeArrowheads="1"/>
          </p:cNvSpPr>
          <p:nvPr/>
        </p:nvSpPr>
        <p:spPr bwMode="auto">
          <a:xfrm>
            <a:off x="2895600" y="2133600"/>
            <a:ext cx="6096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C3300"/>
                </a:solidFill>
                <a:latin typeface="Arial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CC3300"/>
                </a:solidFill>
                <a:latin typeface="Arial" charset="0"/>
              </a:rPr>
              <a:t>5</a:t>
            </a:r>
          </a:p>
        </p:txBody>
      </p:sp>
      <p:sp>
        <p:nvSpPr>
          <p:cNvPr id="59426" name="Line 34"/>
          <p:cNvSpPr>
            <a:spLocks noChangeShapeType="1"/>
          </p:cNvSpPr>
          <p:nvPr/>
        </p:nvSpPr>
        <p:spPr bwMode="auto">
          <a:xfrm>
            <a:off x="2895600" y="2743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27" name="Text Box 35"/>
          <p:cNvSpPr txBox="1">
            <a:spLocks noChangeArrowheads="1"/>
          </p:cNvSpPr>
          <p:nvPr/>
        </p:nvSpPr>
        <p:spPr bwMode="auto">
          <a:xfrm>
            <a:off x="3886200" y="2133600"/>
            <a:ext cx="4572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C3300"/>
                </a:solidFill>
                <a:latin typeface="Arial" charset="0"/>
              </a:rPr>
              <a:t>7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CC3300"/>
                </a:solidFill>
                <a:latin typeface="Arial" charset="0"/>
              </a:rPr>
              <a:t>5</a:t>
            </a:r>
          </a:p>
        </p:txBody>
      </p:sp>
      <p:sp>
        <p:nvSpPr>
          <p:cNvPr id="59428" name="Line 36"/>
          <p:cNvSpPr>
            <a:spLocks noChangeShapeType="1"/>
          </p:cNvSpPr>
          <p:nvPr/>
        </p:nvSpPr>
        <p:spPr bwMode="auto">
          <a:xfrm>
            <a:off x="3886200" y="2743200"/>
            <a:ext cx="327025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29" name="Text Box 37"/>
          <p:cNvSpPr txBox="1">
            <a:spLocks noChangeArrowheads="1"/>
          </p:cNvSpPr>
          <p:nvPr/>
        </p:nvSpPr>
        <p:spPr bwMode="auto">
          <a:xfrm>
            <a:off x="3429000" y="2438400"/>
            <a:ext cx="3048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CC3300"/>
                </a:solidFill>
                <a:latin typeface="Arial" charset="0"/>
              </a:rPr>
              <a:t>+</a:t>
            </a:r>
          </a:p>
        </p:txBody>
      </p:sp>
      <p:sp>
        <p:nvSpPr>
          <p:cNvPr id="59430" name="Text Box 38"/>
          <p:cNvSpPr txBox="1">
            <a:spLocks noChangeArrowheads="1"/>
          </p:cNvSpPr>
          <p:nvPr/>
        </p:nvSpPr>
        <p:spPr bwMode="auto">
          <a:xfrm>
            <a:off x="5257800" y="2133600"/>
            <a:ext cx="6096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7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5</a:t>
            </a:r>
          </a:p>
        </p:txBody>
      </p:sp>
      <p:sp>
        <p:nvSpPr>
          <p:cNvPr id="59431" name="Line 39"/>
          <p:cNvSpPr>
            <a:spLocks noChangeShapeType="1"/>
          </p:cNvSpPr>
          <p:nvPr/>
        </p:nvSpPr>
        <p:spPr bwMode="auto">
          <a:xfrm>
            <a:off x="5257800" y="2743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32" name="Text Box 40"/>
          <p:cNvSpPr txBox="1">
            <a:spLocks noChangeArrowheads="1"/>
          </p:cNvSpPr>
          <p:nvPr/>
        </p:nvSpPr>
        <p:spPr bwMode="auto">
          <a:xfrm>
            <a:off x="6248400" y="2133600"/>
            <a:ext cx="4572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5</a:t>
            </a:r>
          </a:p>
        </p:txBody>
      </p:sp>
      <p:sp>
        <p:nvSpPr>
          <p:cNvPr id="59433" name="Line 41"/>
          <p:cNvSpPr>
            <a:spLocks noChangeShapeType="1"/>
          </p:cNvSpPr>
          <p:nvPr/>
        </p:nvSpPr>
        <p:spPr bwMode="auto">
          <a:xfrm>
            <a:off x="6248400" y="2743200"/>
            <a:ext cx="327025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34" name="Text Box 42"/>
          <p:cNvSpPr txBox="1">
            <a:spLocks noChangeArrowheads="1"/>
          </p:cNvSpPr>
          <p:nvPr/>
        </p:nvSpPr>
        <p:spPr bwMode="auto">
          <a:xfrm>
            <a:off x="5791200" y="2438400"/>
            <a:ext cx="3048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Arial" charset="0"/>
              </a:rPr>
              <a:t>+</a:t>
            </a:r>
          </a:p>
        </p:txBody>
      </p:sp>
      <p:sp>
        <p:nvSpPr>
          <p:cNvPr id="59435" name="Text Box 43"/>
          <p:cNvSpPr txBox="1">
            <a:spLocks noChangeArrowheads="1"/>
          </p:cNvSpPr>
          <p:nvPr/>
        </p:nvSpPr>
        <p:spPr bwMode="auto">
          <a:xfrm>
            <a:off x="4572000" y="2438400"/>
            <a:ext cx="5334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9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4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9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9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9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9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9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9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9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9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9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9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9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9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9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9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9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9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9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9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9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59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9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9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9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9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9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 animBg="1"/>
      <p:bldP spid="59399" grpId="0"/>
      <p:bldP spid="59400" grpId="0" animBg="1"/>
      <p:bldP spid="59401" grpId="0"/>
      <p:bldP spid="59402" grpId="0" animBg="1"/>
      <p:bldP spid="59403" grpId="0"/>
      <p:bldP spid="59404" grpId="0"/>
      <p:bldP spid="59408" grpId="0" animBg="1"/>
      <p:bldP spid="59409" grpId="0"/>
      <p:bldP spid="59411" grpId="0"/>
      <p:bldP spid="59412" grpId="0" animBg="1"/>
      <p:bldP spid="59413" grpId="0"/>
      <p:bldP spid="59414" grpId="0"/>
      <p:bldP spid="59415" grpId="0" animBg="1"/>
      <p:bldP spid="59416" grpId="0"/>
      <p:bldP spid="59417" grpId="0" animBg="1"/>
      <p:bldP spid="59418" grpId="0"/>
      <p:bldP spid="59419" grpId="0"/>
      <p:bldP spid="59421" grpId="0" animBg="1"/>
      <p:bldP spid="59422" grpId="0"/>
      <p:bldP spid="59423" grpId="0"/>
      <p:bldP spid="59424" grpId="0" animBg="1"/>
      <p:bldP spid="59425" grpId="0"/>
      <p:bldP spid="59426" grpId="0" animBg="1"/>
      <p:bldP spid="59427" grpId="0"/>
      <p:bldP spid="59428" grpId="0" animBg="1"/>
      <p:bldP spid="59429" grpId="0"/>
      <p:bldP spid="59430" grpId="0"/>
      <p:bldP spid="59431" grpId="0" animBg="1"/>
      <p:bldP spid="59432" grpId="0"/>
      <p:bldP spid="59433" grpId="0" animBg="1"/>
      <p:bldP spid="59434" grpId="0"/>
      <p:bldP spid="594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Box 38"/>
          <p:cNvSpPr txBox="1">
            <a:spLocks noChangeArrowheads="1"/>
          </p:cNvSpPr>
          <p:nvPr/>
        </p:nvSpPr>
        <p:spPr bwMode="auto">
          <a:xfrm>
            <a:off x="5105400" y="1447800"/>
            <a:ext cx="45402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C00000"/>
                </a:solidFill>
                <a:latin typeface="Arial" charset="0"/>
              </a:rPr>
              <a:t>+</a:t>
            </a: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5791200" y="1066800"/>
            <a:ext cx="533400" cy="762000"/>
            <a:chOff x="5105400" y="4572000"/>
            <a:chExt cx="533400" cy="685800"/>
          </a:xfrm>
        </p:grpSpPr>
        <p:sp>
          <p:nvSpPr>
            <p:cNvPr id="44" name="Line 9"/>
            <p:cNvSpPr>
              <a:spLocks noChangeShapeType="1"/>
            </p:cNvSpPr>
            <p:nvPr/>
          </p:nvSpPr>
          <p:spPr bwMode="auto">
            <a:xfrm>
              <a:off x="5105400" y="5257800"/>
              <a:ext cx="533400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2400">
                <a:solidFill>
                  <a:srgbClr val="C00000"/>
                </a:solidFill>
              </a:endParaRPr>
            </a:p>
          </p:txBody>
        </p:sp>
        <p:sp>
          <p:nvSpPr>
            <p:cNvPr id="20539" name="Text Box 28"/>
            <p:cNvSpPr txBox="1">
              <a:spLocks noChangeArrowheads="1"/>
            </p:cNvSpPr>
            <p:nvPr/>
          </p:nvSpPr>
          <p:spPr bwMode="auto">
            <a:xfrm>
              <a:off x="5181600" y="4572000"/>
              <a:ext cx="385042" cy="47089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3</a:t>
              </a:r>
            </a:p>
          </p:txBody>
        </p:sp>
      </p:grpSp>
      <p:sp>
        <p:nvSpPr>
          <p:cNvPr id="43" name="Text Box 29"/>
          <p:cNvSpPr txBox="1">
            <a:spLocks noChangeArrowheads="1"/>
          </p:cNvSpPr>
          <p:nvPr/>
        </p:nvSpPr>
        <p:spPr bwMode="auto">
          <a:xfrm>
            <a:off x="5867400" y="1905000"/>
            <a:ext cx="385763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4</a:t>
            </a:r>
          </a:p>
        </p:txBody>
      </p:sp>
      <p:grpSp>
        <p:nvGrpSpPr>
          <p:cNvPr id="6" name="Group 8"/>
          <p:cNvGrpSpPr>
            <a:grpSpLocks/>
          </p:cNvGrpSpPr>
          <p:nvPr/>
        </p:nvGrpSpPr>
        <p:grpSpPr bwMode="auto">
          <a:xfrm>
            <a:off x="1447800" y="1066800"/>
            <a:ext cx="2241550" cy="1384300"/>
            <a:chOff x="3657600" y="4571999"/>
            <a:chExt cx="1981200" cy="1225624"/>
          </a:xfrm>
        </p:grpSpPr>
        <p:sp>
          <p:nvSpPr>
            <p:cNvPr id="35" name="Line 8"/>
            <p:cNvSpPr>
              <a:spLocks noChangeShapeType="1"/>
            </p:cNvSpPr>
            <p:nvPr/>
          </p:nvSpPr>
          <p:spPr bwMode="auto">
            <a:xfrm>
              <a:off x="3657600" y="5259305"/>
              <a:ext cx="533184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2400">
                <a:solidFill>
                  <a:srgbClr val="C00000"/>
                </a:solidFill>
              </a:endParaRPr>
            </a:p>
          </p:txBody>
        </p:sp>
        <p:sp>
          <p:nvSpPr>
            <p:cNvPr id="20532" name="Text Box 26"/>
            <p:cNvSpPr txBox="1">
              <a:spLocks noChangeArrowheads="1"/>
            </p:cNvSpPr>
            <p:nvPr/>
          </p:nvSpPr>
          <p:spPr bwMode="auto">
            <a:xfrm>
              <a:off x="3733368" y="4571999"/>
              <a:ext cx="340320" cy="46304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20533" name="Text Box 27"/>
            <p:cNvSpPr txBox="1">
              <a:spLocks noChangeArrowheads="1"/>
            </p:cNvSpPr>
            <p:nvPr/>
          </p:nvSpPr>
          <p:spPr bwMode="auto">
            <a:xfrm>
              <a:off x="3733368" y="5334575"/>
              <a:ext cx="340320" cy="46304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38" name="Line 9"/>
            <p:cNvSpPr>
              <a:spLocks noChangeShapeType="1"/>
            </p:cNvSpPr>
            <p:nvPr/>
          </p:nvSpPr>
          <p:spPr bwMode="auto">
            <a:xfrm>
              <a:off x="5105616" y="5259305"/>
              <a:ext cx="533184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2400">
                <a:solidFill>
                  <a:srgbClr val="C00000"/>
                </a:solidFill>
              </a:endParaRPr>
            </a:p>
          </p:txBody>
        </p:sp>
        <p:sp>
          <p:nvSpPr>
            <p:cNvPr id="20535" name="Text Box 28"/>
            <p:cNvSpPr txBox="1">
              <a:spLocks noChangeArrowheads="1"/>
            </p:cNvSpPr>
            <p:nvPr/>
          </p:nvSpPr>
          <p:spPr bwMode="auto">
            <a:xfrm>
              <a:off x="5181384" y="4571999"/>
              <a:ext cx="340320" cy="46304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9</a:t>
              </a:r>
            </a:p>
          </p:txBody>
        </p:sp>
        <p:sp>
          <p:nvSpPr>
            <p:cNvPr id="20536" name="Text Box 29"/>
            <p:cNvSpPr txBox="1">
              <a:spLocks noChangeArrowheads="1"/>
            </p:cNvSpPr>
            <p:nvPr/>
          </p:nvSpPr>
          <p:spPr bwMode="auto">
            <a:xfrm>
              <a:off x="5181384" y="5334575"/>
              <a:ext cx="340320" cy="46304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20537" name="Text Box 38"/>
            <p:cNvSpPr txBox="1">
              <a:spLocks noChangeArrowheads="1"/>
            </p:cNvSpPr>
            <p:nvPr/>
          </p:nvSpPr>
          <p:spPr bwMode="auto">
            <a:xfrm>
              <a:off x="4419492" y="4876748"/>
              <a:ext cx="401243" cy="57200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3600">
                  <a:solidFill>
                    <a:srgbClr val="C00000"/>
                  </a:solidFill>
                  <a:latin typeface="Arial" charset="0"/>
                </a:rPr>
                <a:t>+</a:t>
              </a:r>
            </a:p>
          </p:txBody>
        </p:sp>
      </p:grpSp>
      <p:sp>
        <p:nvSpPr>
          <p:cNvPr id="34" name="Text Box 38"/>
          <p:cNvSpPr txBox="1">
            <a:spLocks noChangeArrowheads="1"/>
          </p:cNvSpPr>
          <p:nvPr/>
        </p:nvSpPr>
        <p:spPr bwMode="auto">
          <a:xfrm>
            <a:off x="3822700" y="1431925"/>
            <a:ext cx="45402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C00000"/>
                </a:solidFill>
                <a:latin typeface="Arial" charset="0"/>
              </a:rPr>
              <a:t>=</a:t>
            </a:r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>
            <a:off x="4572000" y="1828800"/>
            <a:ext cx="533400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sz="2400">
              <a:solidFill>
                <a:srgbClr val="C00000"/>
              </a:solidFill>
            </a:endParaRPr>
          </a:p>
        </p:txBody>
      </p:sp>
      <p:sp>
        <p:nvSpPr>
          <p:cNvPr id="32" name="Text Box 28"/>
          <p:cNvSpPr txBox="1">
            <a:spLocks noChangeArrowheads="1"/>
          </p:cNvSpPr>
          <p:nvPr/>
        </p:nvSpPr>
        <p:spPr bwMode="auto">
          <a:xfrm>
            <a:off x="4648200" y="1066800"/>
            <a:ext cx="385763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9</a:t>
            </a: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4648200" y="1905000"/>
            <a:ext cx="3810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4</a:t>
            </a:r>
          </a:p>
        </p:txBody>
      </p:sp>
      <p:sp>
        <p:nvSpPr>
          <p:cNvPr id="47" name="Text Box 38"/>
          <p:cNvSpPr txBox="1">
            <a:spLocks noChangeArrowheads="1"/>
          </p:cNvSpPr>
          <p:nvPr/>
        </p:nvSpPr>
        <p:spPr bwMode="auto">
          <a:xfrm>
            <a:off x="5257800" y="3200400"/>
            <a:ext cx="45402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C00000"/>
                </a:solidFill>
                <a:latin typeface="Arial" charset="0"/>
              </a:rPr>
              <a:t>+</a:t>
            </a:r>
          </a:p>
        </p:txBody>
      </p: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5791200" y="2971800"/>
            <a:ext cx="833438" cy="685800"/>
            <a:chOff x="4191000" y="4572000"/>
            <a:chExt cx="533400" cy="685800"/>
          </a:xfrm>
        </p:grpSpPr>
        <p:sp>
          <p:nvSpPr>
            <p:cNvPr id="2" name="Line 9"/>
            <p:cNvSpPr>
              <a:spLocks noChangeShapeType="1"/>
            </p:cNvSpPr>
            <p:nvPr/>
          </p:nvSpPr>
          <p:spPr bwMode="auto">
            <a:xfrm>
              <a:off x="4191000" y="5257800"/>
              <a:ext cx="533400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2400">
                <a:solidFill>
                  <a:srgbClr val="C00000"/>
                </a:solidFill>
              </a:endParaRPr>
            </a:p>
          </p:txBody>
        </p:sp>
        <p:sp>
          <p:nvSpPr>
            <p:cNvPr id="20530" name="Text Box 28"/>
            <p:cNvSpPr txBox="1">
              <a:spLocks noChangeArrowheads="1"/>
            </p:cNvSpPr>
            <p:nvPr/>
          </p:nvSpPr>
          <p:spPr bwMode="auto">
            <a:xfrm>
              <a:off x="4268091" y="4572000"/>
              <a:ext cx="415624" cy="52322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12</a:t>
              </a:r>
            </a:p>
          </p:txBody>
        </p:sp>
      </p:grpSp>
      <p:sp>
        <p:nvSpPr>
          <p:cNvPr id="64" name="Text Box 29"/>
          <p:cNvSpPr txBox="1">
            <a:spLocks noChangeArrowheads="1"/>
          </p:cNvSpPr>
          <p:nvPr/>
        </p:nvSpPr>
        <p:spPr bwMode="auto">
          <a:xfrm>
            <a:off x="5791200" y="3733800"/>
            <a:ext cx="8382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 17</a:t>
            </a:r>
          </a:p>
        </p:txBody>
      </p: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1676400" y="2971800"/>
            <a:ext cx="2109788" cy="1284288"/>
            <a:chOff x="3657600" y="4571999"/>
            <a:chExt cx="2109459" cy="1286543"/>
          </a:xfrm>
        </p:grpSpPr>
        <p:sp>
          <p:nvSpPr>
            <p:cNvPr id="3" name="Line 8"/>
            <p:cNvSpPr>
              <a:spLocks noChangeShapeType="1"/>
            </p:cNvSpPr>
            <p:nvPr/>
          </p:nvSpPr>
          <p:spPr bwMode="auto">
            <a:xfrm>
              <a:off x="3657600" y="5259003"/>
              <a:ext cx="533317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2400">
                <a:solidFill>
                  <a:srgbClr val="C00000"/>
                </a:solidFill>
              </a:endParaRPr>
            </a:p>
          </p:txBody>
        </p:sp>
        <p:sp>
          <p:nvSpPr>
            <p:cNvPr id="20523" name="Text Box 26"/>
            <p:cNvSpPr txBox="1">
              <a:spLocks noChangeArrowheads="1"/>
            </p:cNvSpPr>
            <p:nvPr/>
          </p:nvSpPr>
          <p:spPr bwMode="auto">
            <a:xfrm>
              <a:off x="3733800" y="4571999"/>
              <a:ext cx="585459" cy="5238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12</a:t>
              </a:r>
            </a:p>
          </p:txBody>
        </p:sp>
        <p:sp>
          <p:nvSpPr>
            <p:cNvPr id="20524" name="Text Box 27"/>
            <p:cNvSpPr txBox="1">
              <a:spLocks noChangeArrowheads="1"/>
            </p:cNvSpPr>
            <p:nvPr/>
          </p:nvSpPr>
          <p:spPr bwMode="auto">
            <a:xfrm>
              <a:off x="3733800" y="5334651"/>
              <a:ext cx="585459" cy="5238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17</a:t>
              </a:r>
            </a:p>
          </p:txBody>
        </p:sp>
        <p:sp>
          <p:nvSpPr>
            <p:cNvPr id="5" name="Line 9"/>
            <p:cNvSpPr>
              <a:spLocks noChangeShapeType="1"/>
            </p:cNvSpPr>
            <p:nvPr/>
          </p:nvSpPr>
          <p:spPr bwMode="auto">
            <a:xfrm>
              <a:off x="5105174" y="5259003"/>
              <a:ext cx="533317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2400">
                <a:solidFill>
                  <a:srgbClr val="C00000"/>
                </a:solidFill>
              </a:endParaRPr>
            </a:p>
          </p:txBody>
        </p:sp>
        <p:sp>
          <p:nvSpPr>
            <p:cNvPr id="20526" name="Text Box 28"/>
            <p:cNvSpPr txBox="1">
              <a:spLocks noChangeArrowheads="1"/>
            </p:cNvSpPr>
            <p:nvPr/>
          </p:nvSpPr>
          <p:spPr bwMode="auto">
            <a:xfrm>
              <a:off x="5181600" y="4571999"/>
              <a:ext cx="484463" cy="5238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 5</a:t>
              </a:r>
            </a:p>
          </p:txBody>
        </p:sp>
        <p:sp>
          <p:nvSpPr>
            <p:cNvPr id="20527" name="Text Box 29"/>
            <p:cNvSpPr txBox="1">
              <a:spLocks noChangeArrowheads="1"/>
            </p:cNvSpPr>
            <p:nvPr/>
          </p:nvSpPr>
          <p:spPr bwMode="auto">
            <a:xfrm>
              <a:off x="5181600" y="5334651"/>
              <a:ext cx="585459" cy="5238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17</a:t>
              </a:r>
            </a:p>
          </p:txBody>
        </p:sp>
        <p:sp>
          <p:nvSpPr>
            <p:cNvPr id="20528" name="Text Box 38"/>
            <p:cNvSpPr txBox="1">
              <a:spLocks noChangeArrowheads="1"/>
            </p:cNvSpPr>
            <p:nvPr/>
          </p:nvSpPr>
          <p:spPr bwMode="auto">
            <a:xfrm>
              <a:off x="4419600" y="4877059"/>
              <a:ext cx="454003" cy="64716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3600">
                  <a:solidFill>
                    <a:srgbClr val="C00000"/>
                  </a:solidFill>
                  <a:latin typeface="Arial" charset="0"/>
                </a:rPr>
                <a:t>+</a:t>
              </a:r>
            </a:p>
          </p:txBody>
        </p:sp>
      </p:grpSp>
      <p:sp>
        <p:nvSpPr>
          <p:cNvPr id="55" name="Text Box 38"/>
          <p:cNvSpPr txBox="1">
            <a:spLocks noChangeArrowheads="1"/>
          </p:cNvSpPr>
          <p:nvPr/>
        </p:nvSpPr>
        <p:spPr bwMode="auto">
          <a:xfrm>
            <a:off x="3886200" y="3276600"/>
            <a:ext cx="45402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C00000"/>
                </a:solidFill>
                <a:latin typeface="Arial" charset="0"/>
              </a:rPr>
              <a:t>=</a:t>
            </a:r>
          </a:p>
        </p:txBody>
      </p:sp>
      <p:sp>
        <p:nvSpPr>
          <p:cNvPr id="50232" name="Text Box 56"/>
          <p:cNvSpPr txBox="1">
            <a:spLocks noChangeArrowheads="1"/>
          </p:cNvSpPr>
          <p:nvPr/>
        </p:nvSpPr>
        <p:spPr bwMode="auto">
          <a:xfrm>
            <a:off x="5638800" y="1524000"/>
            <a:ext cx="4572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…</a:t>
            </a:r>
          </a:p>
        </p:txBody>
      </p:sp>
      <p:sp>
        <p:nvSpPr>
          <p:cNvPr id="50233" name="Text Box 57"/>
          <p:cNvSpPr txBox="1">
            <a:spLocks noChangeArrowheads="1"/>
          </p:cNvSpPr>
          <p:nvPr/>
        </p:nvSpPr>
        <p:spPr bwMode="auto">
          <a:xfrm>
            <a:off x="4572000" y="3352800"/>
            <a:ext cx="5334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…</a:t>
            </a:r>
          </a:p>
        </p:txBody>
      </p:sp>
      <p:sp>
        <p:nvSpPr>
          <p:cNvPr id="50234" name="Text Box 58"/>
          <p:cNvSpPr txBox="1">
            <a:spLocks noChangeArrowheads="1"/>
          </p:cNvSpPr>
          <p:nvPr/>
        </p:nvSpPr>
        <p:spPr bwMode="auto">
          <a:xfrm>
            <a:off x="1066800" y="304800"/>
            <a:ext cx="6400800" cy="584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3333CC"/>
                </a:solidFill>
                <a:latin typeface="Arial" charset="0"/>
              </a:rPr>
              <a:t>Bài 2: Viết tiếp vào chỗ chấm.</a:t>
            </a:r>
          </a:p>
        </p:txBody>
      </p:sp>
      <p:sp>
        <p:nvSpPr>
          <p:cNvPr id="50236" name="Text Box 60"/>
          <p:cNvSpPr txBox="1">
            <a:spLocks noChangeArrowheads="1"/>
          </p:cNvSpPr>
          <p:nvPr/>
        </p:nvSpPr>
        <p:spPr bwMode="auto">
          <a:xfrm>
            <a:off x="987425" y="1524000"/>
            <a:ext cx="688975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FF"/>
                </a:solidFill>
                <a:latin typeface="Arial" charset="0"/>
              </a:rPr>
              <a:t>b</a:t>
            </a:r>
            <a:r>
              <a:rPr lang="en-US" sz="2400">
                <a:solidFill>
                  <a:srgbClr val="3333FF"/>
                </a:solidFill>
                <a:latin typeface="Arial" charset="0"/>
              </a:rPr>
              <a:t>.</a:t>
            </a:r>
          </a:p>
        </p:txBody>
      </p:sp>
      <p:sp>
        <p:nvSpPr>
          <p:cNvPr id="50237" name="Text Box 61"/>
          <p:cNvSpPr txBox="1">
            <a:spLocks noChangeArrowheads="1"/>
          </p:cNvSpPr>
          <p:nvPr/>
        </p:nvSpPr>
        <p:spPr bwMode="auto">
          <a:xfrm>
            <a:off x="990600" y="3276600"/>
            <a:ext cx="6096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FF"/>
                </a:solidFill>
                <a:latin typeface="Arial" charset="0"/>
              </a:rPr>
              <a:t>c</a:t>
            </a:r>
            <a:r>
              <a:rPr lang="en-US" sz="2400">
                <a:solidFill>
                  <a:srgbClr val="3333FF"/>
                </a:solidFill>
                <a:latin typeface="Arial" charset="0"/>
              </a:rPr>
              <a:t>.</a:t>
            </a:r>
          </a:p>
        </p:txBody>
      </p:sp>
      <p:sp>
        <p:nvSpPr>
          <p:cNvPr id="50238" name="Text Box 62"/>
          <p:cNvSpPr txBox="1">
            <a:spLocks noChangeArrowheads="1"/>
          </p:cNvSpPr>
          <p:nvPr/>
        </p:nvSpPr>
        <p:spPr bwMode="auto">
          <a:xfrm>
            <a:off x="4419600" y="2971800"/>
            <a:ext cx="9144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 5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17</a:t>
            </a:r>
          </a:p>
        </p:txBody>
      </p:sp>
      <p:sp>
        <p:nvSpPr>
          <p:cNvPr id="50239" name="Line 63"/>
          <p:cNvSpPr>
            <a:spLocks noChangeShapeType="1"/>
          </p:cNvSpPr>
          <p:nvPr/>
        </p:nvSpPr>
        <p:spPr bwMode="auto">
          <a:xfrm>
            <a:off x="4419600" y="36576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" name="Text Box 38"/>
          <p:cNvSpPr txBox="1">
            <a:spLocks noChangeArrowheads="1"/>
          </p:cNvSpPr>
          <p:nvPr/>
        </p:nvSpPr>
        <p:spPr bwMode="auto">
          <a:xfrm>
            <a:off x="5334000" y="5105400"/>
            <a:ext cx="45402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C00000"/>
                </a:solidFill>
                <a:latin typeface="Arial" charset="0"/>
              </a:rPr>
              <a:t>+</a:t>
            </a:r>
          </a:p>
        </p:txBody>
      </p:sp>
      <p:grpSp>
        <p:nvGrpSpPr>
          <p:cNvPr id="10" name="Group 17"/>
          <p:cNvGrpSpPr>
            <a:grpSpLocks/>
          </p:cNvGrpSpPr>
          <p:nvPr/>
        </p:nvGrpSpPr>
        <p:grpSpPr bwMode="auto">
          <a:xfrm>
            <a:off x="5867400" y="4876800"/>
            <a:ext cx="609600" cy="685800"/>
            <a:chOff x="4191000" y="4572000"/>
            <a:chExt cx="533400" cy="685800"/>
          </a:xfrm>
        </p:grpSpPr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4191000" y="5257800"/>
              <a:ext cx="533400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2400">
                <a:solidFill>
                  <a:srgbClr val="C00000"/>
                </a:solidFill>
              </a:endParaRPr>
            </a:p>
          </p:txBody>
        </p:sp>
        <p:sp>
          <p:nvSpPr>
            <p:cNvPr id="20521" name="Text Box 28"/>
            <p:cNvSpPr txBox="1">
              <a:spLocks noChangeArrowheads="1"/>
            </p:cNvSpPr>
            <p:nvPr/>
          </p:nvSpPr>
          <p:spPr bwMode="auto">
            <a:xfrm>
              <a:off x="4268091" y="4572000"/>
              <a:ext cx="415624" cy="52322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5</a:t>
              </a:r>
            </a:p>
          </p:txBody>
        </p:sp>
      </p:grpSp>
      <p:sp>
        <p:nvSpPr>
          <p:cNvPr id="12" name="Text Box 29"/>
          <p:cNvSpPr txBox="1">
            <a:spLocks noChangeArrowheads="1"/>
          </p:cNvSpPr>
          <p:nvPr/>
        </p:nvSpPr>
        <p:spPr bwMode="auto">
          <a:xfrm>
            <a:off x="5867400" y="5638800"/>
            <a:ext cx="8382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 8</a:t>
            </a:r>
          </a:p>
        </p:txBody>
      </p:sp>
      <p:grpSp>
        <p:nvGrpSpPr>
          <p:cNvPr id="13" name="Group 8"/>
          <p:cNvGrpSpPr>
            <a:grpSpLocks/>
          </p:cNvGrpSpPr>
          <p:nvPr/>
        </p:nvGrpSpPr>
        <p:grpSpPr bwMode="auto">
          <a:xfrm>
            <a:off x="1752600" y="4876800"/>
            <a:ext cx="1981200" cy="1284288"/>
            <a:chOff x="3657600" y="4571999"/>
            <a:chExt cx="1981200" cy="1286542"/>
          </a:xfrm>
        </p:grpSpPr>
        <p:sp>
          <p:nvSpPr>
            <p:cNvPr id="56" name="Line 8"/>
            <p:cNvSpPr>
              <a:spLocks noChangeShapeType="1"/>
            </p:cNvSpPr>
            <p:nvPr/>
          </p:nvSpPr>
          <p:spPr bwMode="auto">
            <a:xfrm>
              <a:off x="3657600" y="5259003"/>
              <a:ext cx="533400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2400">
                <a:solidFill>
                  <a:srgbClr val="C00000"/>
                </a:solidFill>
              </a:endParaRPr>
            </a:p>
          </p:txBody>
        </p:sp>
        <p:sp>
          <p:nvSpPr>
            <p:cNvPr id="20514" name="Text Box 26"/>
            <p:cNvSpPr txBox="1">
              <a:spLocks noChangeArrowheads="1"/>
            </p:cNvSpPr>
            <p:nvPr/>
          </p:nvSpPr>
          <p:spPr bwMode="auto">
            <a:xfrm>
              <a:off x="3733800" y="4571999"/>
              <a:ext cx="385042" cy="5238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20515" name="Text Box 27"/>
            <p:cNvSpPr txBox="1">
              <a:spLocks noChangeArrowheads="1"/>
            </p:cNvSpPr>
            <p:nvPr/>
          </p:nvSpPr>
          <p:spPr bwMode="auto">
            <a:xfrm>
              <a:off x="3733800" y="5334650"/>
              <a:ext cx="385042" cy="5238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8</a:t>
              </a:r>
            </a:p>
          </p:txBody>
        </p:sp>
        <p:sp>
          <p:nvSpPr>
            <p:cNvPr id="59" name="Line 9"/>
            <p:cNvSpPr>
              <a:spLocks noChangeShapeType="1"/>
            </p:cNvSpPr>
            <p:nvPr/>
          </p:nvSpPr>
          <p:spPr bwMode="auto">
            <a:xfrm>
              <a:off x="5105400" y="5259003"/>
              <a:ext cx="533400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2400">
                <a:solidFill>
                  <a:srgbClr val="C00000"/>
                </a:solidFill>
              </a:endParaRPr>
            </a:p>
          </p:txBody>
        </p:sp>
        <p:sp>
          <p:nvSpPr>
            <p:cNvPr id="20517" name="Text Box 28"/>
            <p:cNvSpPr txBox="1">
              <a:spLocks noChangeArrowheads="1"/>
            </p:cNvSpPr>
            <p:nvPr/>
          </p:nvSpPr>
          <p:spPr bwMode="auto">
            <a:xfrm>
              <a:off x="5181600" y="4571999"/>
              <a:ext cx="385042" cy="5238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20518" name="Text Box 29"/>
            <p:cNvSpPr txBox="1">
              <a:spLocks noChangeArrowheads="1"/>
            </p:cNvSpPr>
            <p:nvPr/>
          </p:nvSpPr>
          <p:spPr bwMode="auto">
            <a:xfrm>
              <a:off x="5181600" y="5334650"/>
              <a:ext cx="385042" cy="5238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8</a:t>
              </a:r>
            </a:p>
          </p:txBody>
        </p:sp>
        <p:sp>
          <p:nvSpPr>
            <p:cNvPr id="20519" name="Text Box 38"/>
            <p:cNvSpPr txBox="1">
              <a:spLocks noChangeArrowheads="1"/>
            </p:cNvSpPr>
            <p:nvPr/>
          </p:nvSpPr>
          <p:spPr bwMode="auto">
            <a:xfrm>
              <a:off x="4419600" y="4877059"/>
              <a:ext cx="453970" cy="64715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3600">
                  <a:solidFill>
                    <a:srgbClr val="C00000"/>
                  </a:solidFill>
                  <a:latin typeface="Arial" charset="0"/>
                </a:rPr>
                <a:t>+</a:t>
              </a:r>
            </a:p>
          </p:txBody>
        </p:sp>
      </p:grpSp>
      <p:sp>
        <p:nvSpPr>
          <p:cNvPr id="14" name="Text Box 38"/>
          <p:cNvSpPr txBox="1">
            <a:spLocks noChangeArrowheads="1"/>
          </p:cNvSpPr>
          <p:nvPr/>
        </p:nvSpPr>
        <p:spPr bwMode="auto">
          <a:xfrm>
            <a:off x="3962400" y="5181600"/>
            <a:ext cx="45402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C00000"/>
                </a:solidFill>
                <a:latin typeface="Arial" charset="0"/>
              </a:rPr>
              <a:t>=</a:t>
            </a:r>
          </a:p>
        </p:txBody>
      </p:sp>
      <p:sp>
        <p:nvSpPr>
          <p:cNvPr id="50272" name="Text Box 96"/>
          <p:cNvSpPr txBox="1">
            <a:spLocks noChangeArrowheads="1"/>
          </p:cNvSpPr>
          <p:nvPr/>
        </p:nvSpPr>
        <p:spPr bwMode="auto">
          <a:xfrm>
            <a:off x="1066800" y="5181600"/>
            <a:ext cx="6096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FF"/>
                </a:solidFill>
                <a:latin typeface="Arial" charset="0"/>
              </a:rPr>
              <a:t>d</a:t>
            </a:r>
            <a:r>
              <a:rPr lang="en-US" sz="2400">
                <a:solidFill>
                  <a:srgbClr val="3333FF"/>
                </a:solidFill>
                <a:latin typeface="Arial" charset="0"/>
              </a:rPr>
              <a:t>.</a:t>
            </a:r>
          </a:p>
        </p:txBody>
      </p:sp>
      <p:sp>
        <p:nvSpPr>
          <p:cNvPr id="50275" name="Text Box 99"/>
          <p:cNvSpPr txBox="1">
            <a:spLocks noChangeArrowheads="1"/>
          </p:cNvSpPr>
          <p:nvPr/>
        </p:nvSpPr>
        <p:spPr bwMode="auto">
          <a:xfrm>
            <a:off x="4648200" y="5257800"/>
            <a:ext cx="6858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…</a:t>
            </a:r>
          </a:p>
        </p:txBody>
      </p:sp>
      <p:grpSp>
        <p:nvGrpSpPr>
          <p:cNvPr id="15" name="Group 17"/>
          <p:cNvGrpSpPr>
            <a:grpSpLocks/>
          </p:cNvGrpSpPr>
          <p:nvPr/>
        </p:nvGrpSpPr>
        <p:grpSpPr bwMode="auto">
          <a:xfrm>
            <a:off x="4648200" y="4876800"/>
            <a:ext cx="609600" cy="685800"/>
            <a:chOff x="4191000" y="4572000"/>
            <a:chExt cx="533400" cy="685800"/>
          </a:xfrm>
        </p:grpSpPr>
        <p:sp>
          <p:nvSpPr>
            <p:cNvPr id="65" name="Line 9"/>
            <p:cNvSpPr>
              <a:spLocks noChangeShapeType="1"/>
            </p:cNvSpPr>
            <p:nvPr/>
          </p:nvSpPr>
          <p:spPr bwMode="auto">
            <a:xfrm>
              <a:off x="4191000" y="5257800"/>
              <a:ext cx="533400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2400">
                <a:solidFill>
                  <a:srgbClr val="C00000"/>
                </a:solidFill>
              </a:endParaRPr>
            </a:p>
          </p:txBody>
        </p:sp>
        <p:sp>
          <p:nvSpPr>
            <p:cNvPr id="20512" name="Text Box 28"/>
            <p:cNvSpPr txBox="1">
              <a:spLocks noChangeArrowheads="1"/>
            </p:cNvSpPr>
            <p:nvPr/>
          </p:nvSpPr>
          <p:spPr bwMode="auto">
            <a:xfrm>
              <a:off x="4268091" y="4572000"/>
              <a:ext cx="415624" cy="52322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3</a:t>
              </a:r>
            </a:p>
          </p:txBody>
        </p:sp>
      </p:grpSp>
      <p:sp>
        <p:nvSpPr>
          <p:cNvPr id="16" name="Text Box 29"/>
          <p:cNvSpPr txBox="1">
            <a:spLocks noChangeArrowheads="1"/>
          </p:cNvSpPr>
          <p:nvPr/>
        </p:nvSpPr>
        <p:spPr bwMode="auto">
          <a:xfrm>
            <a:off x="4648200" y="5638800"/>
            <a:ext cx="8382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 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0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0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0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0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8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8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8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50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50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0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0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5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3" grpId="0"/>
      <p:bldP spid="34" grpId="0"/>
      <p:bldP spid="32" grpId="0"/>
      <p:bldP spid="30" grpId="0"/>
      <p:bldP spid="47" grpId="0"/>
      <p:bldP spid="64" grpId="0"/>
      <p:bldP spid="55" grpId="0"/>
      <p:bldP spid="50232" grpId="0"/>
      <p:bldP spid="50232" grpId="1"/>
      <p:bldP spid="50233" grpId="0"/>
      <p:bldP spid="50233" grpId="1"/>
      <p:bldP spid="50236" grpId="0"/>
      <p:bldP spid="50237" grpId="0"/>
      <p:bldP spid="50238" grpId="0"/>
      <p:bldP spid="50239" grpId="0" animBg="1"/>
      <p:bldP spid="9" grpId="0"/>
      <p:bldP spid="12" grpId="0"/>
      <p:bldP spid="14" grpId="0"/>
      <p:bldP spid="50272" grpId="0"/>
      <p:bldP spid="50275" grpId="0" build="allAtOnce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/>
          </p:cNvSpPr>
          <p:nvPr/>
        </p:nvSpPr>
        <p:spPr bwMode="auto">
          <a:xfrm>
            <a:off x="0" y="30480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4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à          </a:t>
            </a:r>
            <a:r>
              <a:rPr lang="en-US" sz="400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Bài </a:t>
            </a:r>
            <a:r>
              <a:rPr lang="en-US" sz="4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:</a:t>
            </a:r>
            <a:endParaRPr lang="en-US" sz="4000" i="1">
              <a:solidFill>
                <a:srgbClr val="0070C0"/>
              </a:solidFill>
              <a:latin typeface="Arial" charset="0"/>
              <a:cs typeface="Times New Roman" pitchFamily="18" charset="0"/>
            </a:endParaRPr>
          </a:p>
          <a:p>
            <a:pPr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4000" i="1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    </a:t>
            </a:r>
            <a:r>
              <a:rPr lang="en-US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Một ô tô giờ thứ nhất </a:t>
            </a:r>
            <a:r>
              <a:rPr lang="vi-VN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đ</a:t>
            </a:r>
            <a:r>
              <a:rPr lang="en-US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i </a:t>
            </a:r>
            <a:r>
              <a:rPr lang="vi-VN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đư</a:t>
            </a:r>
            <a:r>
              <a:rPr lang="en-US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ợc         quãng  </a:t>
            </a:r>
            <a:r>
              <a:rPr lang="vi-VN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đư</a:t>
            </a:r>
            <a:r>
              <a:rPr lang="en-US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ờng,</a:t>
            </a:r>
          </a:p>
          <a:p>
            <a:pPr indent="-342900" algn="ctr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 </a:t>
            </a:r>
          </a:p>
          <a:p>
            <a:pPr indent="-342900" algn="ctr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giờ thứ hai </a:t>
            </a:r>
            <a:r>
              <a:rPr lang="vi-VN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đ</a:t>
            </a:r>
            <a:r>
              <a:rPr lang="en-US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i </a:t>
            </a:r>
            <a:r>
              <a:rPr lang="vi-VN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đư</a:t>
            </a:r>
            <a:r>
              <a:rPr lang="en-US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ợc</a:t>
            </a:r>
            <a:r>
              <a:rPr lang="en-US" sz="3700" b="0">
                <a:solidFill>
                  <a:srgbClr val="177F5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         quãng </a:t>
            </a:r>
            <a:r>
              <a:rPr lang="vi-VN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đư</a:t>
            </a:r>
            <a:r>
              <a:rPr lang="en-US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ờng</a:t>
            </a:r>
            <a:r>
              <a:rPr lang="en-US" sz="3700" b="0">
                <a:solidFill>
                  <a:srgbClr val="177F57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 Hỏi</a:t>
            </a:r>
            <a:r>
              <a:rPr lang="en-US" sz="3700" b="0">
                <a:solidFill>
                  <a:srgbClr val="177F5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700" b="0">
              <a:solidFill>
                <a:srgbClr val="177F57"/>
              </a:solidFill>
              <a:latin typeface="Arial" charset="0"/>
              <a:cs typeface="Times New Roman" pitchFamily="18" charset="0"/>
            </a:endParaRPr>
          </a:p>
          <a:p>
            <a:pPr indent="-342900" algn="ctr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endParaRPr lang="en-US" sz="3700" b="0">
              <a:solidFill>
                <a:srgbClr val="177F57"/>
              </a:solidFill>
              <a:latin typeface="Arial" charset="0"/>
              <a:cs typeface="Times New Roman" pitchFamily="18" charset="0"/>
            </a:endParaRPr>
          </a:p>
          <a:p>
            <a:pPr indent="-342900" algn="ctr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     Sau hai giờ ô tô </a:t>
            </a:r>
            <a:r>
              <a:rPr lang="vi-VN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đ</a:t>
            </a:r>
            <a:r>
              <a:rPr lang="en-US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ó </a:t>
            </a:r>
            <a:r>
              <a:rPr lang="vi-VN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đ</a:t>
            </a:r>
            <a:r>
              <a:rPr lang="en-US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i </a:t>
            </a:r>
            <a:r>
              <a:rPr lang="vi-VN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đư</a:t>
            </a:r>
            <a:r>
              <a:rPr lang="en-US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ợc bao nhiêu phần của quãng </a:t>
            </a:r>
            <a:r>
              <a:rPr lang="vi-VN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đư</a:t>
            </a:r>
            <a:r>
              <a:rPr lang="en-US" sz="3700" b="0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ờng ?</a:t>
            </a:r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5943600" y="762000"/>
            <a:ext cx="762000" cy="1465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</a:t>
            </a:r>
            <a:r>
              <a:rPr lang="en-US" sz="3600">
                <a:solidFill>
                  <a:srgbClr val="336600"/>
                </a:solidFill>
                <a:latin typeface="Arial" charset="0"/>
              </a:rPr>
              <a:t>4</a:t>
            </a:r>
          </a:p>
          <a:p>
            <a:pPr>
              <a:spcBef>
                <a:spcPct val="50000"/>
              </a:spcBef>
            </a:pPr>
            <a:r>
              <a:rPr lang="en-US" sz="3600">
                <a:solidFill>
                  <a:srgbClr val="336600"/>
                </a:solidFill>
                <a:latin typeface="Arial" charset="0"/>
              </a:rPr>
              <a:t>13</a:t>
            </a:r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>
            <a:off x="6019800" y="1447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4267200" y="2819400"/>
            <a:ext cx="762000" cy="1465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8000"/>
                </a:solidFill>
                <a:latin typeface="Arial" charset="0"/>
              </a:rPr>
              <a:t> </a:t>
            </a:r>
            <a:r>
              <a:rPr lang="en-US" sz="3600">
                <a:solidFill>
                  <a:srgbClr val="336600"/>
                </a:solidFill>
                <a:latin typeface="Arial" charset="0"/>
              </a:rPr>
              <a:t>6</a:t>
            </a:r>
          </a:p>
          <a:p>
            <a:pPr>
              <a:spcBef>
                <a:spcPct val="50000"/>
              </a:spcBef>
            </a:pPr>
            <a:r>
              <a:rPr lang="en-US" sz="3600">
                <a:solidFill>
                  <a:srgbClr val="336600"/>
                </a:solidFill>
                <a:latin typeface="Arial" charset="0"/>
              </a:rPr>
              <a:t>13</a:t>
            </a:r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>
            <a:off x="4267200" y="35052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1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1215" grpId="0"/>
      <p:bldP spid="51216" grpId="0" animBg="1"/>
      <p:bldP spid="51217" grpId="0"/>
      <p:bldP spid="512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298" name="Group 2"/>
          <p:cNvGraphicFramePr>
            <a:graphicFrameLocks noGrp="1"/>
          </p:cNvGraphicFramePr>
          <p:nvPr>
            <p:ph idx="4294967295"/>
          </p:nvPr>
        </p:nvGraphicFramePr>
        <p:xfrm>
          <a:off x="1447800" y="1371600"/>
          <a:ext cx="6705600" cy="518048"/>
        </p:xfrm>
        <a:graphic>
          <a:graphicData uri="http://schemas.openxmlformats.org/drawingml/2006/table">
            <a:tbl>
              <a:tblPr/>
              <a:tblGrid>
                <a:gridCol w="515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5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5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5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59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59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5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59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159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59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159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1593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T="45664" marB="45664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T="45664" marB="4566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T="45664" marB="4566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T="45664" marB="4566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T="45664" marB="4566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T="45664" marB="4566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T="45664" marB="4566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T="45664" marB="4566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T="45664" marB="4566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T="45664" marB="4566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T="45664" marB="4566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T="45664" marB="4566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T="45664" marB="4566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5352" name="Freeform 56"/>
          <p:cNvSpPr>
            <a:spLocks/>
          </p:cNvSpPr>
          <p:nvPr/>
        </p:nvSpPr>
        <p:spPr bwMode="auto">
          <a:xfrm>
            <a:off x="1447800" y="1600200"/>
            <a:ext cx="2057400" cy="77788"/>
          </a:xfrm>
          <a:custGeom>
            <a:avLst/>
            <a:gdLst>
              <a:gd name="T0" fmla="*/ 0 w 1296"/>
              <a:gd name="T1" fmla="*/ 0 h 1"/>
              <a:gd name="T2" fmla="*/ 2147483647 w 1296"/>
              <a:gd name="T3" fmla="*/ 0 h 1"/>
              <a:gd name="T4" fmla="*/ 0 60000 65536"/>
              <a:gd name="T5" fmla="*/ 0 60000 65536"/>
              <a:gd name="T6" fmla="*/ 0 w 1296"/>
              <a:gd name="T7" fmla="*/ 0 h 1"/>
              <a:gd name="T8" fmla="*/ 1296 w 1296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96" h="1">
                <a:moveTo>
                  <a:pt x="0" y="0"/>
                </a:moveTo>
                <a:cubicBezTo>
                  <a:pt x="540" y="0"/>
                  <a:pt x="1080" y="0"/>
                  <a:pt x="1296" y="0"/>
                </a:cubicBezTo>
              </a:path>
            </a:pathLst>
          </a:custGeom>
          <a:solidFill>
            <a:srgbClr val="FF0000"/>
          </a:solidFill>
          <a:ln w="762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5354" name="Line 58"/>
          <p:cNvSpPr>
            <a:spLocks noChangeShapeType="1"/>
          </p:cNvSpPr>
          <p:nvPr/>
        </p:nvSpPr>
        <p:spPr bwMode="auto">
          <a:xfrm>
            <a:off x="3505200" y="1600200"/>
            <a:ext cx="3124200" cy="0"/>
          </a:xfrm>
          <a:prstGeom prst="line">
            <a:avLst/>
          </a:prstGeom>
          <a:noFill/>
          <a:ln w="76200">
            <a:solidFill>
              <a:srgbClr val="3333F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5355" name="AutoShape 59"/>
          <p:cNvSpPr>
            <a:spLocks/>
          </p:cNvSpPr>
          <p:nvPr/>
        </p:nvSpPr>
        <p:spPr bwMode="auto">
          <a:xfrm rot="-5400000">
            <a:off x="2286000" y="1143000"/>
            <a:ext cx="381000" cy="2057400"/>
          </a:xfrm>
          <a:prstGeom prst="leftBrace">
            <a:avLst>
              <a:gd name="adj1" fmla="val 45000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2561" name="Text Box 60"/>
          <p:cNvSpPr txBox="1">
            <a:spLocks noChangeArrowheads="1"/>
          </p:cNvSpPr>
          <p:nvPr/>
        </p:nvSpPr>
        <p:spPr bwMode="auto">
          <a:xfrm>
            <a:off x="1600200" y="1600200"/>
            <a:ext cx="9144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55357" name="Text Box 61"/>
          <p:cNvSpPr txBox="1">
            <a:spLocks noChangeArrowheads="1"/>
          </p:cNvSpPr>
          <p:nvPr/>
        </p:nvSpPr>
        <p:spPr bwMode="auto">
          <a:xfrm>
            <a:off x="2133600" y="2362200"/>
            <a:ext cx="685800" cy="1160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4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13</a:t>
            </a:r>
          </a:p>
        </p:txBody>
      </p:sp>
      <p:sp>
        <p:nvSpPr>
          <p:cNvPr id="55358" name="Line 62"/>
          <p:cNvSpPr>
            <a:spLocks noChangeShapeType="1"/>
          </p:cNvSpPr>
          <p:nvPr/>
        </p:nvSpPr>
        <p:spPr bwMode="auto">
          <a:xfrm>
            <a:off x="2209800" y="2895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5359" name="AutoShape 63"/>
          <p:cNvSpPr>
            <a:spLocks/>
          </p:cNvSpPr>
          <p:nvPr/>
        </p:nvSpPr>
        <p:spPr bwMode="auto">
          <a:xfrm rot="-5400000">
            <a:off x="4876800" y="609600"/>
            <a:ext cx="381000" cy="3124200"/>
          </a:xfrm>
          <a:prstGeom prst="leftBrace">
            <a:avLst>
              <a:gd name="adj1" fmla="val 6833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55360" name="Text Box 64"/>
          <p:cNvSpPr txBox="1">
            <a:spLocks noChangeArrowheads="1"/>
          </p:cNvSpPr>
          <p:nvPr/>
        </p:nvSpPr>
        <p:spPr bwMode="auto">
          <a:xfrm>
            <a:off x="4800600" y="2362200"/>
            <a:ext cx="685800" cy="1160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6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13</a:t>
            </a:r>
          </a:p>
        </p:txBody>
      </p:sp>
      <p:sp>
        <p:nvSpPr>
          <p:cNvPr id="55361" name="Line 65"/>
          <p:cNvSpPr>
            <a:spLocks noChangeShapeType="1"/>
          </p:cNvSpPr>
          <p:nvPr/>
        </p:nvSpPr>
        <p:spPr bwMode="auto">
          <a:xfrm>
            <a:off x="4876800" y="2895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5362" name="AutoShape 66"/>
          <p:cNvSpPr>
            <a:spLocks/>
          </p:cNvSpPr>
          <p:nvPr/>
        </p:nvSpPr>
        <p:spPr bwMode="auto">
          <a:xfrm rot="5400000">
            <a:off x="3657600" y="-1600200"/>
            <a:ext cx="762000" cy="5181600"/>
          </a:xfrm>
          <a:prstGeom prst="leftBrace">
            <a:avLst>
              <a:gd name="adj1" fmla="val 56667"/>
              <a:gd name="adj2" fmla="val 50000"/>
            </a:avLst>
          </a:prstGeom>
          <a:noFill/>
          <a:ln w="38100">
            <a:solidFill>
              <a:srgbClr val="3333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55363" name="Text Box 67"/>
          <p:cNvSpPr txBox="1">
            <a:spLocks noChangeArrowheads="1"/>
          </p:cNvSpPr>
          <p:nvPr/>
        </p:nvSpPr>
        <p:spPr bwMode="auto">
          <a:xfrm>
            <a:off x="3810000" y="0"/>
            <a:ext cx="533400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FF0000"/>
                </a:solidFill>
                <a:latin typeface="Arial" charset="0"/>
              </a:rPr>
              <a:t>?</a:t>
            </a:r>
          </a:p>
        </p:txBody>
      </p:sp>
      <p:sp>
        <p:nvSpPr>
          <p:cNvPr id="55364" name="Text Box 68"/>
          <p:cNvSpPr txBox="1">
            <a:spLocks noChangeArrowheads="1"/>
          </p:cNvSpPr>
          <p:nvPr/>
        </p:nvSpPr>
        <p:spPr bwMode="auto">
          <a:xfrm>
            <a:off x="381000" y="0"/>
            <a:ext cx="22860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hlink"/>
                </a:solidFill>
                <a:latin typeface="Arial" charset="0"/>
              </a:rPr>
              <a:t>Tóm tắt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:</a:t>
            </a:r>
          </a:p>
        </p:txBody>
      </p:sp>
      <p:sp>
        <p:nvSpPr>
          <p:cNvPr id="22570" name="Text Box 72"/>
          <p:cNvSpPr txBox="1">
            <a:spLocks noChangeArrowheads="1"/>
          </p:cNvSpPr>
          <p:nvPr/>
        </p:nvSpPr>
        <p:spPr bwMode="auto">
          <a:xfrm>
            <a:off x="2819400" y="2573338"/>
            <a:ext cx="53340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55381" name="Line 85"/>
          <p:cNvSpPr>
            <a:spLocks noChangeShapeType="1"/>
          </p:cNvSpPr>
          <p:nvPr/>
        </p:nvSpPr>
        <p:spPr bwMode="auto">
          <a:xfrm>
            <a:off x="1447800" y="1676400"/>
            <a:ext cx="6705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5382" name="Line 86"/>
          <p:cNvSpPr>
            <a:spLocks noChangeShapeType="1"/>
          </p:cNvSpPr>
          <p:nvPr/>
        </p:nvSpPr>
        <p:spPr bwMode="auto">
          <a:xfrm>
            <a:off x="1447800" y="13716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5383" name="Line 87"/>
          <p:cNvSpPr>
            <a:spLocks noChangeShapeType="1"/>
          </p:cNvSpPr>
          <p:nvPr/>
        </p:nvSpPr>
        <p:spPr bwMode="auto">
          <a:xfrm>
            <a:off x="8153400" y="13716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574" name="Text Box 95"/>
          <p:cNvSpPr txBox="1">
            <a:spLocks noChangeArrowheads="1"/>
          </p:cNvSpPr>
          <p:nvPr/>
        </p:nvSpPr>
        <p:spPr bwMode="auto">
          <a:xfrm>
            <a:off x="7010400" y="1600200"/>
            <a:ext cx="16764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55393" name="Text Box 97"/>
          <p:cNvSpPr txBox="1">
            <a:spLocks noChangeArrowheads="1"/>
          </p:cNvSpPr>
          <p:nvPr/>
        </p:nvSpPr>
        <p:spPr bwMode="auto">
          <a:xfrm>
            <a:off x="3276600" y="3352800"/>
            <a:ext cx="25908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hlink"/>
                </a:solidFill>
                <a:latin typeface="Arial" charset="0"/>
              </a:rPr>
              <a:t>Bài giải</a:t>
            </a:r>
          </a:p>
        </p:txBody>
      </p:sp>
      <p:sp>
        <p:nvSpPr>
          <p:cNvPr id="55394" name="Text Box 98"/>
          <p:cNvSpPr txBox="1">
            <a:spLocks noChangeArrowheads="1"/>
          </p:cNvSpPr>
          <p:nvPr/>
        </p:nvSpPr>
        <p:spPr bwMode="auto">
          <a:xfrm>
            <a:off x="1676400" y="4537075"/>
            <a:ext cx="914400" cy="1160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4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13</a:t>
            </a:r>
          </a:p>
        </p:txBody>
      </p:sp>
      <p:sp>
        <p:nvSpPr>
          <p:cNvPr id="55395" name="Line 99"/>
          <p:cNvSpPr>
            <a:spLocks noChangeShapeType="1"/>
          </p:cNvSpPr>
          <p:nvPr/>
        </p:nvSpPr>
        <p:spPr bwMode="auto">
          <a:xfrm>
            <a:off x="1752600" y="5164138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5396" name="Text Box 100"/>
          <p:cNvSpPr txBox="1">
            <a:spLocks noChangeArrowheads="1"/>
          </p:cNvSpPr>
          <p:nvPr/>
        </p:nvSpPr>
        <p:spPr bwMode="auto">
          <a:xfrm>
            <a:off x="2362200" y="4824413"/>
            <a:ext cx="45720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+</a:t>
            </a:r>
          </a:p>
        </p:txBody>
      </p:sp>
      <p:sp>
        <p:nvSpPr>
          <p:cNvPr id="55397" name="Text Box 101"/>
          <p:cNvSpPr txBox="1">
            <a:spLocks noChangeArrowheads="1"/>
          </p:cNvSpPr>
          <p:nvPr/>
        </p:nvSpPr>
        <p:spPr bwMode="auto">
          <a:xfrm>
            <a:off x="2971800" y="4537075"/>
            <a:ext cx="914400" cy="1160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6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13</a:t>
            </a:r>
          </a:p>
        </p:txBody>
      </p:sp>
      <p:sp>
        <p:nvSpPr>
          <p:cNvPr id="55398" name="Line 102"/>
          <p:cNvSpPr>
            <a:spLocks noChangeShapeType="1"/>
          </p:cNvSpPr>
          <p:nvPr/>
        </p:nvSpPr>
        <p:spPr bwMode="auto">
          <a:xfrm>
            <a:off x="3048000" y="5129213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5399" name="Text Box 103"/>
          <p:cNvSpPr txBox="1">
            <a:spLocks noChangeArrowheads="1"/>
          </p:cNvSpPr>
          <p:nvPr/>
        </p:nvSpPr>
        <p:spPr bwMode="auto">
          <a:xfrm>
            <a:off x="3657600" y="4748213"/>
            <a:ext cx="4572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0">
                <a:latin typeface="Arial" charset="0"/>
              </a:rPr>
              <a:t>=</a:t>
            </a:r>
          </a:p>
        </p:txBody>
      </p:sp>
      <p:sp>
        <p:nvSpPr>
          <p:cNvPr id="55400" name="Text Box 104"/>
          <p:cNvSpPr txBox="1">
            <a:spLocks noChangeArrowheads="1"/>
          </p:cNvSpPr>
          <p:nvPr/>
        </p:nvSpPr>
        <p:spPr bwMode="auto">
          <a:xfrm>
            <a:off x="4191000" y="4519613"/>
            <a:ext cx="914400" cy="11604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10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13</a:t>
            </a:r>
          </a:p>
        </p:txBody>
      </p:sp>
      <p:sp>
        <p:nvSpPr>
          <p:cNvPr id="55401" name="Line 105"/>
          <p:cNvSpPr>
            <a:spLocks noChangeShapeType="1"/>
          </p:cNvSpPr>
          <p:nvPr/>
        </p:nvSpPr>
        <p:spPr bwMode="auto">
          <a:xfrm>
            <a:off x="4343400" y="512921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5402" name="Text Box 106"/>
          <p:cNvSpPr txBox="1">
            <a:spLocks noChangeArrowheads="1"/>
          </p:cNvSpPr>
          <p:nvPr/>
        </p:nvSpPr>
        <p:spPr bwMode="auto">
          <a:xfrm>
            <a:off x="5029200" y="4672013"/>
            <a:ext cx="35052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hlink"/>
                </a:solidFill>
                <a:latin typeface="Arial" charset="0"/>
              </a:rPr>
              <a:t>(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Quãng </a:t>
            </a:r>
            <a:r>
              <a:rPr lang="vi-VN">
                <a:solidFill>
                  <a:schemeClr val="hlink"/>
                </a:solidFill>
                <a:latin typeface="Arial" charset="0"/>
              </a:rPr>
              <a:t>đư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ờng)</a:t>
            </a:r>
          </a:p>
        </p:txBody>
      </p:sp>
      <p:sp>
        <p:nvSpPr>
          <p:cNvPr id="55403" name="Text Box 107"/>
          <p:cNvSpPr txBox="1">
            <a:spLocks noChangeArrowheads="1"/>
          </p:cNvSpPr>
          <p:nvPr/>
        </p:nvSpPr>
        <p:spPr bwMode="auto">
          <a:xfrm>
            <a:off x="2819400" y="5967413"/>
            <a:ext cx="5562600" cy="11604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Đáp số:          Quãng </a:t>
            </a:r>
            <a:r>
              <a:rPr lang="vi-VN">
                <a:solidFill>
                  <a:schemeClr val="hlink"/>
                </a:solidFill>
                <a:latin typeface="Arial" charset="0"/>
              </a:rPr>
              <a:t>đư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ờng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          </a:t>
            </a:r>
          </a:p>
        </p:txBody>
      </p:sp>
      <p:sp>
        <p:nvSpPr>
          <p:cNvPr id="55404" name="Text Box 108"/>
          <p:cNvSpPr txBox="1">
            <a:spLocks noChangeArrowheads="1"/>
          </p:cNvSpPr>
          <p:nvPr/>
        </p:nvSpPr>
        <p:spPr bwMode="auto">
          <a:xfrm>
            <a:off x="4114800" y="5662613"/>
            <a:ext cx="762000" cy="11604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10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13</a:t>
            </a:r>
          </a:p>
        </p:txBody>
      </p:sp>
      <p:sp>
        <p:nvSpPr>
          <p:cNvPr id="55405" name="Line 109"/>
          <p:cNvSpPr>
            <a:spLocks noChangeShapeType="1"/>
          </p:cNvSpPr>
          <p:nvPr/>
        </p:nvSpPr>
        <p:spPr bwMode="auto">
          <a:xfrm>
            <a:off x="4191000" y="6272213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5406" name="Text Box 110"/>
          <p:cNvSpPr txBox="1">
            <a:spLocks noChangeArrowheads="1"/>
          </p:cNvSpPr>
          <p:nvPr/>
        </p:nvSpPr>
        <p:spPr bwMode="auto">
          <a:xfrm>
            <a:off x="1447800" y="3962400"/>
            <a:ext cx="6553200" cy="1200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3333FF"/>
                </a:solidFill>
                <a:latin typeface="Arial" charset="0"/>
              </a:rPr>
              <a:t>Sau hai giờ ô tô </a:t>
            </a:r>
            <a:r>
              <a:rPr lang="vi-VN" sz="3600">
                <a:solidFill>
                  <a:srgbClr val="3333FF"/>
                </a:solidFill>
                <a:latin typeface="Arial" charset="0"/>
              </a:rPr>
              <a:t>đ</a:t>
            </a:r>
            <a:r>
              <a:rPr lang="en-US" sz="3600">
                <a:solidFill>
                  <a:srgbClr val="3333FF"/>
                </a:solidFill>
                <a:latin typeface="Arial" charset="0"/>
              </a:rPr>
              <a:t>ó </a:t>
            </a:r>
            <a:r>
              <a:rPr lang="vi-VN" sz="3600">
                <a:solidFill>
                  <a:srgbClr val="3333FF"/>
                </a:solidFill>
                <a:latin typeface="Arial" charset="0"/>
              </a:rPr>
              <a:t>đ</a:t>
            </a:r>
            <a:r>
              <a:rPr lang="en-US" sz="3600">
                <a:solidFill>
                  <a:srgbClr val="3333FF"/>
                </a:solidFill>
                <a:latin typeface="Arial" charset="0"/>
              </a:rPr>
              <a:t>i </a:t>
            </a:r>
            <a:r>
              <a:rPr lang="vi-VN" sz="3600">
                <a:solidFill>
                  <a:srgbClr val="3333FF"/>
                </a:solidFill>
                <a:latin typeface="Arial" charset="0"/>
              </a:rPr>
              <a:t>đư</a:t>
            </a:r>
            <a:r>
              <a:rPr lang="en-US" sz="3600">
                <a:solidFill>
                  <a:srgbClr val="3333FF"/>
                </a:solidFill>
                <a:latin typeface="Arial" charset="0"/>
              </a:rPr>
              <a:t>ợc là:</a:t>
            </a:r>
          </a:p>
        </p:txBody>
      </p:sp>
      <p:sp>
        <p:nvSpPr>
          <p:cNvPr id="55407" name="Text Box 111"/>
          <p:cNvSpPr txBox="1">
            <a:spLocks noChangeArrowheads="1"/>
          </p:cNvSpPr>
          <p:nvPr/>
        </p:nvSpPr>
        <p:spPr bwMode="auto">
          <a:xfrm>
            <a:off x="2743200" y="2667000"/>
            <a:ext cx="1676400" cy="708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Quãng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ờng</a:t>
            </a:r>
          </a:p>
        </p:txBody>
      </p:sp>
      <p:sp>
        <p:nvSpPr>
          <p:cNvPr id="55408" name="Text Box 112"/>
          <p:cNvSpPr txBox="1">
            <a:spLocks noChangeArrowheads="1"/>
          </p:cNvSpPr>
          <p:nvPr/>
        </p:nvSpPr>
        <p:spPr bwMode="auto">
          <a:xfrm>
            <a:off x="5410200" y="2667000"/>
            <a:ext cx="1676400" cy="708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Quãng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ờng</a:t>
            </a:r>
          </a:p>
        </p:txBody>
      </p:sp>
      <p:sp>
        <p:nvSpPr>
          <p:cNvPr id="55409" name="Text Box 113"/>
          <p:cNvSpPr txBox="1">
            <a:spLocks noChangeArrowheads="1"/>
          </p:cNvSpPr>
          <p:nvPr/>
        </p:nvSpPr>
        <p:spPr bwMode="auto">
          <a:xfrm>
            <a:off x="4267200" y="228600"/>
            <a:ext cx="1828800" cy="708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Quãng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ờng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5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5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5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5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5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5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5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5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5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5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5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5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5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5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5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5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5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55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5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5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52" grpId="0" animBg="1"/>
      <p:bldP spid="55354" grpId="0" animBg="1"/>
      <p:bldP spid="55355" grpId="0" animBg="1"/>
      <p:bldP spid="55357" grpId="0"/>
      <p:bldP spid="55358" grpId="0" animBg="1"/>
      <p:bldP spid="55359" grpId="0" animBg="1"/>
      <p:bldP spid="55360" grpId="0"/>
      <p:bldP spid="55361" grpId="0" animBg="1"/>
      <p:bldP spid="55362" grpId="0" animBg="1"/>
      <p:bldP spid="55363" grpId="0"/>
      <p:bldP spid="55381" grpId="0" animBg="1"/>
      <p:bldP spid="55382" grpId="0" animBg="1"/>
      <p:bldP spid="55383" grpId="0" animBg="1"/>
      <p:bldP spid="55394" grpId="0"/>
      <p:bldP spid="55395" grpId="0" animBg="1"/>
      <p:bldP spid="55396" grpId="0"/>
      <p:bldP spid="55397" grpId="0"/>
      <p:bldP spid="55398" grpId="0" animBg="1"/>
      <p:bldP spid="55399" grpId="0"/>
      <p:bldP spid="55400" grpId="0"/>
      <p:bldP spid="55401" grpId="0" animBg="1"/>
      <p:bldP spid="55402" grpId="0"/>
      <p:bldP spid="55403" grpId="0"/>
      <p:bldP spid="55404" grpId="0"/>
      <p:bldP spid="55405" grpId="0" animBg="1"/>
      <p:bldP spid="55406" grpId="0"/>
      <p:bldP spid="55407" grpId="0"/>
      <p:bldP spid="55408" grpId="0"/>
      <p:bldP spid="5540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685800" y="533400"/>
            <a:ext cx="6858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533400" y="228600"/>
            <a:ext cx="533400" cy="1160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8</a:t>
            </a:r>
          </a:p>
        </p:txBody>
      </p:sp>
      <p:sp>
        <p:nvSpPr>
          <p:cNvPr id="60423" name="Line 7"/>
          <p:cNvSpPr>
            <a:spLocks noChangeShapeType="1"/>
          </p:cNvSpPr>
          <p:nvPr/>
        </p:nvSpPr>
        <p:spPr bwMode="auto">
          <a:xfrm>
            <a:off x="457200" y="762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1066800" y="457200"/>
            <a:ext cx="4572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+</a:t>
            </a: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1676400" y="381000"/>
            <a:ext cx="5334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…</a:t>
            </a: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3048000" y="381000"/>
            <a:ext cx="4572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=</a:t>
            </a:r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3429000" y="533400"/>
            <a:ext cx="7620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60428" name="Text Box 12"/>
          <p:cNvSpPr txBox="1">
            <a:spLocks noChangeArrowheads="1"/>
          </p:cNvSpPr>
          <p:nvPr/>
        </p:nvSpPr>
        <p:spPr bwMode="auto">
          <a:xfrm>
            <a:off x="3657600" y="152400"/>
            <a:ext cx="457200" cy="203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</a:t>
            </a:r>
            <a:r>
              <a:rPr lang="en-US">
                <a:solidFill>
                  <a:srgbClr val="3333CC"/>
                </a:solidFill>
                <a:latin typeface="Arial" charset="0"/>
              </a:rPr>
              <a:t>7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 8</a:t>
            </a:r>
          </a:p>
        </p:txBody>
      </p:sp>
      <p:sp>
        <p:nvSpPr>
          <p:cNvPr id="60429" name="Line 13"/>
          <p:cNvSpPr>
            <a:spLocks noChangeShapeType="1"/>
          </p:cNvSpPr>
          <p:nvPr/>
        </p:nvSpPr>
        <p:spPr bwMode="auto">
          <a:xfrm>
            <a:off x="3733800" y="6858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0430" name="AutoShape 14"/>
          <p:cNvSpPr>
            <a:spLocks noChangeArrowheads="1"/>
          </p:cNvSpPr>
          <p:nvPr/>
        </p:nvSpPr>
        <p:spPr bwMode="auto">
          <a:xfrm>
            <a:off x="1600200" y="228600"/>
            <a:ext cx="990600" cy="1143000"/>
          </a:xfrm>
          <a:prstGeom prst="star8">
            <a:avLst>
              <a:gd name="adj" fmla="val 38250"/>
            </a:avLst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0000"/>
                </a:solidFill>
                <a:latin typeface="Arial" charset="0"/>
              </a:rPr>
              <a:t>5</a:t>
            </a:r>
          </a:p>
          <a:p>
            <a:pPr algn="ctr"/>
            <a:r>
              <a:rPr lang="en-US" sz="3200">
                <a:solidFill>
                  <a:srgbClr val="FF0000"/>
                </a:solidFill>
                <a:latin typeface="Arial" charset="0"/>
              </a:rPr>
              <a:t>8</a:t>
            </a:r>
          </a:p>
        </p:txBody>
      </p:sp>
      <p:sp>
        <p:nvSpPr>
          <p:cNvPr id="60431" name="Line 15"/>
          <p:cNvSpPr>
            <a:spLocks noChangeShapeType="1"/>
          </p:cNvSpPr>
          <p:nvPr/>
        </p:nvSpPr>
        <p:spPr bwMode="auto">
          <a:xfrm>
            <a:off x="1828800" y="762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0433" name="Text Box 17"/>
          <p:cNvSpPr txBox="1">
            <a:spLocks noChangeArrowheads="1"/>
          </p:cNvSpPr>
          <p:nvPr/>
        </p:nvSpPr>
        <p:spPr bwMode="auto">
          <a:xfrm>
            <a:off x="533400" y="1447800"/>
            <a:ext cx="533400" cy="1160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3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9</a:t>
            </a:r>
          </a:p>
        </p:txBody>
      </p:sp>
      <p:sp>
        <p:nvSpPr>
          <p:cNvPr id="60434" name="Line 18"/>
          <p:cNvSpPr>
            <a:spLocks noChangeShapeType="1"/>
          </p:cNvSpPr>
          <p:nvPr/>
        </p:nvSpPr>
        <p:spPr bwMode="auto">
          <a:xfrm>
            <a:off x="457200" y="19812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0435" name="Text Box 19"/>
          <p:cNvSpPr txBox="1">
            <a:spLocks noChangeArrowheads="1"/>
          </p:cNvSpPr>
          <p:nvPr/>
        </p:nvSpPr>
        <p:spPr bwMode="auto">
          <a:xfrm>
            <a:off x="1752600" y="1447800"/>
            <a:ext cx="533400" cy="1160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9</a:t>
            </a:r>
          </a:p>
        </p:txBody>
      </p:sp>
      <p:sp>
        <p:nvSpPr>
          <p:cNvPr id="60436" name="Line 20"/>
          <p:cNvSpPr>
            <a:spLocks noChangeShapeType="1"/>
          </p:cNvSpPr>
          <p:nvPr/>
        </p:nvSpPr>
        <p:spPr bwMode="auto">
          <a:xfrm>
            <a:off x="1676400" y="19812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0437" name="Text Box 21"/>
          <p:cNvSpPr txBox="1">
            <a:spLocks noChangeArrowheads="1"/>
          </p:cNvSpPr>
          <p:nvPr/>
        </p:nvSpPr>
        <p:spPr bwMode="auto">
          <a:xfrm>
            <a:off x="4800600" y="1371600"/>
            <a:ext cx="533400" cy="1160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3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9</a:t>
            </a:r>
          </a:p>
        </p:txBody>
      </p:sp>
      <p:sp>
        <p:nvSpPr>
          <p:cNvPr id="60438" name="Line 22"/>
          <p:cNvSpPr>
            <a:spLocks noChangeShapeType="1"/>
          </p:cNvSpPr>
          <p:nvPr/>
        </p:nvSpPr>
        <p:spPr bwMode="auto">
          <a:xfrm>
            <a:off x="4724400" y="1905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0441" name="Text Box 25"/>
          <p:cNvSpPr txBox="1">
            <a:spLocks noChangeArrowheads="1"/>
          </p:cNvSpPr>
          <p:nvPr/>
        </p:nvSpPr>
        <p:spPr bwMode="auto">
          <a:xfrm>
            <a:off x="1066800" y="1676400"/>
            <a:ext cx="4572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+</a:t>
            </a:r>
          </a:p>
        </p:txBody>
      </p:sp>
      <p:sp>
        <p:nvSpPr>
          <p:cNvPr id="60442" name="Text Box 26"/>
          <p:cNvSpPr txBox="1">
            <a:spLocks noChangeArrowheads="1"/>
          </p:cNvSpPr>
          <p:nvPr/>
        </p:nvSpPr>
        <p:spPr bwMode="auto">
          <a:xfrm>
            <a:off x="2438400" y="1676400"/>
            <a:ext cx="4572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=</a:t>
            </a:r>
          </a:p>
        </p:txBody>
      </p:sp>
      <p:sp>
        <p:nvSpPr>
          <p:cNvPr id="60443" name="Text Box 27"/>
          <p:cNvSpPr txBox="1">
            <a:spLocks noChangeArrowheads="1"/>
          </p:cNvSpPr>
          <p:nvPr/>
        </p:nvSpPr>
        <p:spPr bwMode="auto">
          <a:xfrm>
            <a:off x="3124200" y="1600200"/>
            <a:ext cx="5334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…</a:t>
            </a:r>
          </a:p>
        </p:txBody>
      </p:sp>
      <p:sp>
        <p:nvSpPr>
          <p:cNvPr id="60444" name="Text Box 28"/>
          <p:cNvSpPr txBox="1">
            <a:spLocks noChangeArrowheads="1"/>
          </p:cNvSpPr>
          <p:nvPr/>
        </p:nvSpPr>
        <p:spPr bwMode="auto">
          <a:xfrm>
            <a:off x="4267200" y="1600200"/>
            <a:ext cx="4572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+</a:t>
            </a:r>
          </a:p>
        </p:txBody>
      </p:sp>
      <p:sp>
        <p:nvSpPr>
          <p:cNvPr id="60446" name="Text Box 30"/>
          <p:cNvSpPr txBox="1">
            <a:spLocks noChangeArrowheads="1"/>
          </p:cNvSpPr>
          <p:nvPr/>
        </p:nvSpPr>
        <p:spPr bwMode="auto">
          <a:xfrm>
            <a:off x="457200" y="2743200"/>
            <a:ext cx="609600" cy="1160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</a:t>
            </a:r>
            <a:r>
              <a:rPr lang="en-US">
                <a:solidFill>
                  <a:srgbClr val="3333CC"/>
                </a:solidFill>
                <a:latin typeface="Arial" charset="0"/>
              </a:rPr>
              <a:t>8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15</a:t>
            </a:r>
          </a:p>
        </p:txBody>
      </p:sp>
      <p:sp>
        <p:nvSpPr>
          <p:cNvPr id="60447" name="Line 31"/>
          <p:cNvSpPr>
            <a:spLocks noChangeShapeType="1"/>
          </p:cNvSpPr>
          <p:nvPr/>
        </p:nvSpPr>
        <p:spPr bwMode="auto">
          <a:xfrm>
            <a:off x="457200" y="32766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0448" name="Text Box 32"/>
          <p:cNvSpPr txBox="1">
            <a:spLocks noChangeArrowheads="1"/>
          </p:cNvSpPr>
          <p:nvPr/>
        </p:nvSpPr>
        <p:spPr bwMode="auto">
          <a:xfrm>
            <a:off x="1676400" y="2743200"/>
            <a:ext cx="609600" cy="1160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</a:t>
            </a:r>
            <a:r>
              <a:rPr lang="en-US">
                <a:solidFill>
                  <a:srgbClr val="3333CC"/>
                </a:solidFill>
                <a:latin typeface="Arial" charset="0"/>
              </a:rPr>
              <a:t>6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15</a:t>
            </a:r>
          </a:p>
        </p:txBody>
      </p:sp>
      <p:sp>
        <p:nvSpPr>
          <p:cNvPr id="60449" name="Line 33"/>
          <p:cNvSpPr>
            <a:spLocks noChangeShapeType="1"/>
          </p:cNvSpPr>
          <p:nvPr/>
        </p:nvSpPr>
        <p:spPr bwMode="auto">
          <a:xfrm>
            <a:off x="1752600" y="3276600"/>
            <a:ext cx="4064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0454" name="Text Box 38"/>
          <p:cNvSpPr txBox="1">
            <a:spLocks noChangeArrowheads="1"/>
          </p:cNvSpPr>
          <p:nvPr/>
        </p:nvSpPr>
        <p:spPr bwMode="auto">
          <a:xfrm>
            <a:off x="990600" y="2971800"/>
            <a:ext cx="5334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+</a:t>
            </a:r>
          </a:p>
        </p:txBody>
      </p:sp>
      <p:sp>
        <p:nvSpPr>
          <p:cNvPr id="60455" name="Text Box 39"/>
          <p:cNvSpPr txBox="1">
            <a:spLocks noChangeArrowheads="1"/>
          </p:cNvSpPr>
          <p:nvPr/>
        </p:nvSpPr>
        <p:spPr bwMode="auto">
          <a:xfrm>
            <a:off x="2514600" y="2971800"/>
            <a:ext cx="4572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=</a:t>
            </a:r>
          </a:p>
        </p:txBody>
      </p:sp>
      <p:sp>
        <p:nvSpPr>
          <p:cNvPr id="60456" name="Text Box 40"/>
          <p:cNvSpPr txBox="1">
            <a:spLocks noChangeArrowheads="1"/>
          </p:cNvSpPr>
          <p:nvPr/>
        </p:nvSpPr>
        <p:spPr bwMode="auto">
          <a:xfrm>
            <a:off x="3124200" y="2971800"/>
            <a:ext cx="5334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…</a:t>
            </a:r>
          </a:p>
        </p:txBody>
      </p:sp>
      <p:sp>
        <p:nvSpPr>
          <p:cNvPr id="60457" name="Text Box 41"/>
          <p:cNvSpPr txBox="1">
            <a:spLocks noChangeArrowheads="1"/>
          </p:cNvSpPr>
          <p:nvPr/>
        </p:nvSpPr>
        <p:spPr bwMode="auto">
          <a:xfrm>
            <a:off x="457200" y="4114800"/>
            <a:ext cx="533400" cy="1160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7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9</a:t>
            </a:r>
          </a:p>
        </p:txBody>
      </p:sp>
      <p:sp>
        <p:nvSpPr>
          <p:cNvPr id="60458" name="Line 42"/>
          <p:cNvSpPr>
            <a:spLocks noChangeShapeType="1"/>
          </p:cNvSpPr>
          <p:nvPr/>
        </p:nvSpPr>
        <p:spPr bwMode="auto">
          <a:xfrm>
            <a:off x="457200" y="4648200"/>
            <a:ext cx="40005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0459" name="Text Box 43"/>
          <p:cNvSpPr txBox="1">
            <a:spLocks noChangeArrowheads="1"/>
          </p:cNvSpPr>
          <p:nvPr/>
        </p:nvSpPr>
        <p:spPr bwMode="auto">
          <a:xfrm>
            <a:off x="1066800" y="4343400"/>
            <a:ext cx="5334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+</a:t>
            </a:r>
          </a:p>
        </p:txBody>
      </p:sp>
      <p:sp>
        <p:nvSpPr>
          <p:cNvPr id="60460" name="Text Box 44"/>
          <p:cNvSpPr txBox="1">
            <a:spLocks noChangeArrowheads="1"/>
          </p:cNvSpPr>
          <p:nvPr/>
        </p:nvSpPr>
        <p:spPr bwMode="auto">
          <a:xfrm>
            <a:off x="1752600" y="4114800"/>
            <a:ext cx="533400" cy="1160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 2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 9</a:t>
            </a:r>
          </a:p>
        </p:txBody>
      </p:sp>
      <p:sp>
        <p:nvSpPr>
          <p:cNvPr id="60461" name="Line 45"/>
          <p:cNvSpPr>
            <a:spLocks noChangeShapeType="1"/>
          </p:cNvSpPr>
          <p:nvPr/>
        </p:nvSpPr>
        <p:spPr bwMode="auto">
          <a:xfrm>
            <a:off x="1828800" y="4648200"/>
            <a:ext cx="355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0462" name="Text Box 46"/>
          <p:cNvSpPr txBox="1">
            <a:spLocks noChangeArrowheads="1"/>
          </p:cNvSpPr>
          <p:nvPr/>
        </p:nvSpPr>
        <p:spPr bwMode="auto">
          <a:xfrm>
            <a:off x="2438400" y="4343400"/>
            <a:ext cx="4572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=</a:t>
            </a:r>
          </a:p>
        </p:txBody>
      </p:sp>
      <p:sp>
        <p:nvSpPr>
          <p:cNvPr id="60463" name="Text Box 47"/>
          <p:cNvSpPr txBox="1">
            <a:spLocks noChangeArrowheads="1"/>
          </p:cNvSpPr>
          <p:nvPr/>
        </p:nvSpPr>
        <p:spPr bwMode="auto">
          <a:xfrm>
            <a:off x="2819400" y="4038600"/>
            <a:ext cx="609600" cy="1160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 2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 9</a:t>
            </a:r>
          </a:p>
        </p:txBody>
      </p:sp>
      <p:sp>
        <p:nvSpPr>
          <p:cNvPr id="60464" name="Line 48"/>
          <p:cNvSpPr>
            <a:spLocks noChangeShapeType="1"/>
          </p:cNvSpPr>
          <p:nvPr/>
        </p:nvSpPr>
        <p:spPr bwMode="auto">
          <a:xfrm>
            <a:off x="2895600" y="4572000"/>
            <a:ext cx="4064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0465" name="Text Box 49"/>
          <p:cNvSpPr txBox="1">
            <a:spLocks noChangeArrowheads="1"/>
          </p:cNvSpPr>
          <p:nvPr/>
        </p:nvSpPr>
        <p:spPr bwMode="auto">
          <a:xfrm>
            <a:off x="3581400" y="4343400"/>
            <a:ext cx="5334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+</a:t>
            </a:r>
          </a:p>
        </p:txBody>
      </p:sp>
      <p:sp>
        <p:nvSpPr>
          <p:cNvPr id="60466" name="Text Box 50"/>
          <p:cNvSpPr txBox="1">
            <a:spLocks noChangeArrowheads="1"/>
          </p:cNvSpPr>
          <p:nvPr/>
        </p:nvSpPr>
        <p:spPr bwMode="auto">
          <a:xfrm>
            <a:off x="4267200" y="4267200"/>
            <a:ext cx="5334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…</a:t>
            </a:r>
          </a:p>
        </p:txBody>
      </p:sp>
      <p:sp>
        <p:nvSpPr>
          <p:cNvPr id="60469" name="Text Box 53"/>
          <p:cNvSpPr txBox="1">
            <a:spLocks noChangeArrowheads="1"/>
          </p:cNvSpPr>
          <p:nvPr/>
        </p:nvSpPr>
        <p:spPr bwMode="auto">
          <a:xfrm>
            <a:off x="2286000" y="5334000"/>
            <a:ext cx="609600" cy="1160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 4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13</a:t>
            </a:r>
          </a:p>
        </p:txBody>
      </p:sp>
      <p:sp>
        <p:nvSpPr>
          <p:cNvPr id="60470" name="Line 54"/>
          <p:cNvSpPr>
            <a:spLocks noChangeShapeType="1"/>
          </p:cNvSpPr>
          <p:nvPr/>
        </p:nvSpPr>
        <p:spPr bwMode="auto">
          <a:xfrm>
            <a:off x="2286000" y="5867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0471" name="Text Box 55"/>
          <p:cNvSpPr txBox="1">
            <a:spLocks noChangeArrowheads="1"/>
          </p:cNvSpPr>
          <p:nvPr/>
        </p:nvSpPr>
        <p:spPr bwMode="auto">
          <a:xfrm>
            <a:off x="3124200" y="5562600"/>
            <a:ext cx="4572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=</a:t>
            </a:r>
          </a:p>
        </p:txBody>
      </p:sp>
      <p:sp>
        <p:nvSpPr>
          <p:cNvPr id="60472" name="Text Box 56"/>
          <p:cNvSpPr txBox="1">
            <a:spLocks noChangeArrowheads="1"/>
          </p:cNvSpPr>
          <p:nvPr/>
        </p:nvSpPr>
        <p:spPr bwMode="auto">
          <a:xfrm>
            <a:off x="3657600" y="5334000"/>
            <a:ext cx="914400" cy="1160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 12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 13</a:t>
            </a:r>
          </a:p>
        </p:txBody>
      </p:sp>
      <p:sp>
        <p:nvSpPr>
          <p:cNvPr id="60473" name="Line 57"/>
          <p:cNvSpPr>
            <a:spLocks noChangeShapeType="1"/>
          </p:cNvSpPr>
          <p:nvPr/>
        </p:nvSpPr>
        <p:spPr bwMode="auto">
          <a:xfrm>
            <a:off x="3810000" y="5867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0478" name="Text Box 62"/>
          <p:cNvSpPr txBox="1">
            <a:spLocks noChangeArrowheads="1"/>
          </p:cNvSpPr>
          <p:nvPr/>
        </p:nvSpPr>
        <p:spPr bwMode="auto">
          <a:xfrm>
            <a:off x="381000" y="5638800"/>
            <a:ext cx="5334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…</a:t>
            </a:r>
          </a:p>
        </p:txBody>
      </p:sp>
      <p:sp>
        <p:nvSpPr>
          <p:cNvPr id="60479" name="Text Box 63"/>
          <p:cNvSpPr txBox="1">
            <a:spLocks noChangeArrowheads="1"/>
          </p:cNvSpPr>
          <p:nvPr/>
        </p:nvSpPr>
        <p:spPr bwMode="auto">
          <a:xfrm>
            <a:off x="1600200" y="5562600"/>
            <a:ext cx="4572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</a:rPr>
              <a:t>+</a:t>
            </a:r>
          </a:p>
        </p:txBody>
      </p:sp>
      <p:sp>
        <p:nvSpPr>
          <p:cNvPr id="60480" name="AutoShape 64"/>
          <p:cNvSpPr>
            <a:spLocks noChangeArrowheads="1"/>
          </p:cNvSpPr>
          <p:nvPr/>
        </p:nvSpPr>
        <p:spPr bwMode="auto">
          <a:xfrm>
            <a:off x="2971800" y="1371600"/>
            <a:ext cx="990600" cy="1143000"/>
          </a:xfrm>
          <a:prstGeom prst="star8">
            <a:avLst>
              <a:gd name="adj" fmla="val 38250"/>
            </a:avLst>
          </a:prstGeom>
          <a:solidFill>
            <a:srgbClr val="FF99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3333CC"/>
                </a:solidFill>
                <a:latin typeface="Arial" charset="0"/>
              </a:rPr>
              <a:t>2</a:t>
            </a:r>
          </a:p>
          <a:p>
            <a:pPr algn="ctr"/>
            <a:r>
              <a:rPr lang="en-US" sz="3200">
                <a:solidFill>
                  <a:srgbClr val="3333CC"/>
                </a:solidFill>
                <a:latin typeface="Arial" charset="0"/>
              </a:rPr>
              <a:t>9</a:t>
            </a:r>
          </a:p>
        </p:txBody>
      </p:sp>
      <p:sp>
        <p:nvSpPr>
          <p:cNvPr id="60481" name="Line 65"/>
          <p:cNvSpPr>
            <a:spLocks noChangeShapeType="1"/>
          </p:cNvSpPr>
          <p:nvPr/>
        </p:nvSpPr>
        <p:spPr bwMode="auto">
          <a:xfrm>
            <a:off x="3200400" y="1905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0482" name="AutoShape 66"/>
          <p:cNvSpPr>
            <a:spLocks noChangeArrowheads="1"/>
          </p:cNvSpPr>
          <p:nvPr/>
        </p:nvSpPr>
        <p:spPr bwMode="auto">
          <a:xfrm>
            <a:off x="4114800" y="4114800"/>
            <a:ext cx="990600" cy="1143000"/>
          </a:xfrm>
          <a:prstGeom prst="star8">
            <a:avLst>
              <a:gd name="adj" fmla="val 38250"/>
            </a:avLst>
          </a:prstGeom>
          <a:solidFill>
            <a:srgbClr val="FF99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3333CC"/>
                </a:solidFill>
                <a:latin typeface="Arial" charset="0"/>
              </a:rPr>
              <a:t>7</a:t>
            </a:r>
          </a:p>
          <a:p>
            <a:pPr algn="ctr"/>
            <a:r>
              <a:rPr lang="en-US" sz="3200">
                <a:solidFill>
                  <a:srgbClr val="3333CC"/>
                </a:solidFill>
                <a:latin typeface="Arial" charset="0"/>
              </a:rPr>
              <a:t>9</a:t>
            </a:r>
          </a:p>
        </p:txBody>
      </p:sp>
      <p:sp>
        <p:nvSpPr>
          <p:cNvPr id="60483" name="Line 67"/>
          <p:cNvSpPr>
            <a:spLocks noChangeShapeType="1"/>
          </p:cNvSpPr>
          <p:nvPr/>
        </p:nvSpPr>
        <p:spPr bwMode="auto">
          <a:xfrm>
            <a:off x="4343400" y="46482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0484" name="AutoShape 68"/>
          <p:cNvSpPr>
            <a:spLocks noChangeArrowheads="1"/>
          </p:cNvSpPr>
          <p:nvPr/>
        </p:nvSpPr>
        <p:spPr bwMode="auto">
          <a:xfrm>
            <a:off x="3048000" y="2667000"/>
            <a:ext cx="990600" cy="1219200"/>
          </a:xfrm>
          <a:prstGeom prst="star8">
            <a:avLst>
              <a:gd name="adj" fmla="val 38250"/>
            </a:avLst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0000"/>
                </a:solidFill>
                <a:latin typeface="Arial" charset="0"/>
              </a:rPr>
              <a:t>14</a:t>
            </a:r>
          </a:p>
          <a:p>
            <a:pPr algn="ctr"/>
            <a:r>
              <a:rPr lang="en-US" sz="3200">
                <a:solidFill>
                  <a:srgbClr val="FF0000"/>
                </a:solidFill>
                <a:latin typeface="Arial" charset="0"/>
              </a:rPr>
              <a:t>15</a:t>
            </a:r>
          </a:p>
        </p:txBody>
      </p:sp>
      <p:sp>
        <p:nvSpPr>
          <p:cNvPr id="60485" name="Line 69"/>
          <p:cNvSpPr>
            <a:spLocks noChangeShapeType="1"/>
          </p:cNvSpPr>
          <p:nvPr/>
        </p:nvSpPr>
        <p:spPr bwMode="auto">
          <a:xfrm>
            <a:off x="3276600" y="32766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0486" name="AutoShape 70"/>
          <p:cNvSpPr>
            <a:spLocks noChangeArrowheads="1"/>
          </p:cNvSpPr>
          <p:nvPr/>
        </p:nvSpPr>
        <p:spPr bwMode="auto">
          <a:xfrm>
            <a:off x="457200" y="5334000"/>
            <a:ext cx="990600" cy="1143000"/>
          </a:xfrm>
          <a:prstGeom prst="star8">
            <a:avLst>
              <a:gd name="adj" fmla="val 38250"/>
            </a:avLst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0000"/>
                </a:solidFill>
                <a:latin typeface="Arial" charset="0"/>
              </a:rPr>
              <a:t>8</a:t>
            </a:r>
          </a:p>
          <a:p>
            <a:pPr algn="ctr"/>
            <a:r>
              <a:rPr lang="en-US" sz="3200">
                <a:solidFill>
                  <a:srgbClr val="FF0000"/>
                </a:solidFill>
                <a:latin typeface="Arial" charset="0"/>
              </a:rPr>
              <a:t>13</a:t>
            </a:r>
          </a:p>
        </p:txBody>
      </p:sp>
      <p:sp>
        <p:nvSpPr>
          <p:cNvPr id="60487" name="Line 71"/>
          <p:cNvSpPr>
            <a:spLocks noChangeShapeType="1"/>
          </p:cNvSpPr>
          <p:nvPr/>
        </p:nvSpPr>
        <p:spPr bwMode="auto">
          <a:xfrm>
            <a:off x="685800" y="58674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0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0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0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0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0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0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0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0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0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0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0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0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0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0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0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0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0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0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0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0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0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0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0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60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0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0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60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0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60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0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0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0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60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60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0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0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60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0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604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604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60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60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60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0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6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60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6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6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6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6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6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/>
      <p:bldP spid="60422" grpId="0"/>
      <p:bldP spid="60423" grpId="0" animBg="1"/>
      <p:bldP spid="60424" grpId="0"/>
      <p:bldP spid="60425" grpId="0"/>
      <p:bldP spid="60425" grpId="1"/>
      <p:bldP spid="60426" grpId="0"/>
      <p:bldP spid="60427" grpId="0"/>
      <p:bldP spid="60428" grpId="0"/>
      <p:bldP spid="60429" grpId="0" animBg="1"/>
      <p:bldP spid="60430" grpId="0" animBg="1"/>
      <p:bldP spid="60431" grpId="0" animBg="1"/>
      <p:bldP spid="60433" grpId="0"/>
      <p:bldP spid="60434" grpId="0" animBg="1"/>
      <p:bldP spid="60435" grpId="0"/>
      <p:bldP spid="60436" grpId="0" animBg="1"/>
      <p:bldP spid="60437" grpId="0"/>
      <p:bldP spid="60438" grpId="0" animBg="1"/>
      <p:bldP spid="60441" grpId="0"/>
      <p:bldP spid="60442" grpId="0"/>
      <p:bldP spid="60443" grpId="0"/>
      <p:bldP spid="60443" grpId="1"/>
      <p:bldP spid="60444" grpId="0"/>
      <p:bldP spid="60446" grpId="0"/>
      <p:bldP spid="60447" grpId="0" animBg="1"/>
      <p:bldP spid="60448" grpId="0"/>
      <p:bldP spid="60449" grpId="0" animBg="1"/>
      <p:bldP spid="60454" grpId="0"/>
      <p:bldP spid="60455" grpId="0"/>
      <p:bldP spid="60456" grpId="0"/>
      <p:bldP spid="60456" grpId="1"/>
      <p:bldP spid="60457" grpId="0"/>
      <p:bldP spid="60458" grpId="0" animBg="1"/>
      <p:bldP spid="60459" grpId="0"/>
      <p:bldP spid="60460" grpId="0"/>
      <p:bldP spid="60461" grpId="0" animBg="1"/>
      <p:bldP spid="60462" grpId="0"/>
      <p:bldP spid="60463" grpId="0"/>
      <p:bldP spid="60464" grpId="0" animBg="1"/>
      <p:bldP spid="60465" grpId="0"/>
      <p:bldP spid="60466" grpId="0"/>
      <p:bldP spid="60466" grpId="1"/>
      <p:bldP spid="60469" grpId="0"/>
      <p:bldP spid="60470" grpId="0" animBg="1"/>
      <p:bldP spid="60471" grpId="0"/>
      <p:bldP spid="60472" grpId="0"/>
      <p:bldP spid="60473" grpId="0" animBg="1"/>
      <p:bldP spid="60478" grpId="0"/>
      <p:bldP spid="60478" grpId="1"/>
      <p:bldP spid="60479" grpId="0"/>
      <p:bldP spid="60480" grpId="0" animBg="1"/>
      <p:bldP spid="60481" grpId="0" animBg="1"/>
      <p:bldP spid="60482" grpId="0" animBg="1"/>
      <p:bldP spid="60483" grpId="0" animBg="1"/>
      <p:bldP spid="60484" grpId="0" animBg="1"/>
      <p:bldP spid="60485" grpId="0" animBg="1"/>
      <p:bldP spid="60486" grpId="0" animBg="1"/>
      <p:bldP spid="6048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1143000" y="0"/>
            <a:ext cx="7239000" cy="708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4000">
                <a:solidFill>
                  <a:srgbClr val="FF0000"/>
                </a:solidFill>
                <a:latin typeface="Arial" charset="0"/>
              </a:rPr>
              <a:t>Toán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2057400" y="990600"/>
            <a:ext cx="5562600" cy="17541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0">
                <a:solidFill>
                  <a:srgbClr val="FF0000"/>
                </a:solidFill>
                <a:latin typeface="Arial" charset="0"/>
              </a:rPr>
              <a:t>Phép cộng phân số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457200" y="1905000"/>
            <a:ext cx="8382000" cy="4486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9900CC"/>
                </a:solidFill>
                <a:latin typeface="Arial" charset="0"/>
              </a:rPr>
              <a:t>1/Ví dụ:</a:t>
            </a:r>
          </a:p>
          <a:p>
            <a:pPr>
              <a:spcBef>
                <a:spcPct val="50000"/>
              </a:spcBef>
            </a:pPr>
            <a:r>
              <a:rPr lang="en-US" sz="3600">
                <a:solidFill>
                  <a:srgbClr val="9900CC"/>
                </a:solidFill>
                <a:latin typeface="Arial" charset="0"/>
              </a:rPr>
              <a:t>2/ Quy tắc:</a:t>
            </a:r>
            <a:r>
              <a:rPr lang="en-US" sz="3600">
                <a:latin typeface="Arial" charset="0"/>
              </a:rPr>
              <a:t> </a:t>
            </a:r>
            <a:r>
              <a:rPr lang="en-US" sz="3600">
                <a:solidFill>
                  <a:srgbClr val="008000"/>
                </a:solidFill>
                <a:latin typeface="Arial" charset="0"/>
              </a:rPr>
              <a:t>Muốn cộng hai phân số cùng mẫu số, ta cộng hai tử số với nhau và giữ nguyên mẫu số.</a:t>
            </a:r>
          </a:p>
          <a:p>
            <a:pPr>
              <a:spcBef>
                <a:spcPct val="50000"/>
              </a:spcBef>
            </a:pPr>
            <a:r>
              <a:rPr lang="en-US" sz="3600">
                <a:solidFill>
                  <a:srgbClr val="9900CC"/>
                </a:solidFill>
                <a:latin typeface="Arial" charset="0"/>
              </a:rPr>
              <a:t>*Tính chất giao hoán:</a:t>
            </a:r>
            <a:r>
              <a:rPr lang="en-US" sz="3600">
                <a:latin typeface="Arial" charset="0"/>
              </a:rPr>
              <a:t> </a:t>
            </a:r>
            <a:r>
              <a:rPr lang="en-US" sz="3600">
                <a:solidFill>
                  <a:srgbClr val="008000"/>
                </a:solidFill>
                <a:latin typeface="Arial" charset="0"/>
              </a:rPr>
              <a:t>Khi ta </a:t>
            </a:r>
            <a:r>
              <a:rPr lang="vi-VN" sz="3600">
                <a:solidFill>
                  <a:srgbClr val="008000"/>
                </a:solidFill>
                <a:latin typeface="Arial" charset="0"/>
              </a:rPr>
              <a:t>đ</a:t>
            </a:r>
            <a:r>
              <a:rPr lang="en-US" sz="3600">
                <a:solidFill>
                  <a:srgbClr val="008000"/>
                </a:solidFill>
                <a:latin typeface="Arial" charset="0"/>
              </a:rPr>
              <a:t>ổi chỗ hai phân số trong một tổng thì tổng của chúng không thay </a:t>
            </a:r>
            <a:r>
              <a:rPr lang="vi-VN" sz="3600">
                <a:solidFill>
                  <a:srgbClr val="008000"/>
                </a:solidFill>
                <a:latin typeface="Arial" charset="0"/>
              </a:rPr>
              <a:t>đ</a:t>
            </a:r>
            <a:r>
              <a:rPr lang="en-US" sz="3600">
                <a:solidFill>
                  <a:srgbClr val="008000"/>
                </a:solidFill>
                <a:latin typeface="Arial" charset="0"/>
              </a:rPr>
              <a:t>ổi.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/>
      <p:bldP spid="57349" grpId="0"/>
      <p:bldP spid="5735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AutoShape 4"/>
          <p:cNvSpPr>
            <a:spLocks noChangeArrowheads="1"/>
          </p:cNvSpPr>
          <p:nvPr/>
        </p:nvSpPr>
        <p:spPr bwMode="auto">
          <a:xfrm>
            <a:off x="533400" y="1067805"/>
            <a:ext cx="7010400" cy="2438400"/>
          </a:xfrm>
          <a:prstGeom prst="cloudCallout">
            <a:avLst>
              <a:gd name="adj1" fmla="val -62778"/>
              <a:gd name="adj2" fmla="val -53713"/>
            </a:avLst>
          </a:prstGeom>
          <a:solidFill>
            <a:schemeClr val="accent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r>
              <a:rPr lang="vi-VN" sz="3200" dirty="0">
                <a:solidFill>
                  <a:srgbClr val="FDEDCF"/>
                </a:solidFill>
                <a:latin typeface="Arial" charset="0"/>
              </a:rPr>
              <a:t>Cảm ơn các thầy </a:t>
            </a:r>
          </a:p>
          <a:p>
            <a:r>
              <a:rPr lang="vi-VN" sz="3200" dirty="0">
                <a:solidFill>
                  <a:srgbClr val="FDEDCF"/>
                </a:solidFill>
                <a:latin typeface="Arial" charset="0"/>
              </a:rPr>
              <a:t>cô giáo </a:t>
            </a:r>
          </a:p>
          <a:p>
            <a:pPr algn="ctr"/>
            <a:r>
              <a:rPr lang="en-US" sz="3200" dirty="0" err="1">
                <a:solidFill>
                  <a:srgbClr val="FDEDCF"/>
                </a:solidFill>
                <a:latin typeface="Arial" charset="0"/>
              </a:rPr>
              <a:t>Cô</a:t>
            </a:r>
            <a:r>
              <a:rPr lang="en-US" sz="3200" dirty="0">
                <a:solidFill>
                  <a:srgbClr val="FDEDCF"/>
                </a:solidFill>
                <a:latin typeface="Arial" charset="0"/>
              </a:rPr>
              <a:t> </a:t>
            </a:r>
            <a:r>
              <a:rPr lang="en-US" sz="3200" dirty="0" err="1">
                <a:solidFill>
                  <a:srgbClr val="FDEDCF"/>
                </a:solidFill>
                <a:latin typeface="Arial" charset="0"/>
              </a:rPr>
              <a:t>chào</a:t>
            </a:r>
            <a:r>
              <a:rPr lang="en-US" sz="3200" dirty="0">
                <a:solidFill>
                  <a:srgbClr val="FDEDCF"/>
                </a:solidFill>
                <a:latin typeface="Arial" charset="0"/>
              </a:rPr>
              <a:t> </a:t>
            </a:r>
            <a:r>
              <a:rPr lang="en-US" sz="3200" dirty="0" err="1">
                <a:solidFill>
                  <a:srgbClr val="FDEDCF"/>
                </a:solidFill>
                <a:latin typeface="Arial" charset="0"/>
              </a:rPr>
              <a:t>các</a:t>
            </a:r>
            <a:r>
              <a:rPr lang="en-US" sz="3200" dirty="0">
                <a:solidFill>
                  <a:srgbClr val="FDEDCF"/>
                </a:solidFill>
                <a:latin typeface="Arial" charset="0"/>
              </a:rPr>
              <a:t> </a:t>
            </a:r>
            <a:r>
              <a:rPr lang="en-US" sz="3200" dirty="0" err="1">
                <a:solidFill>
                  <a:srgbClr val="FDEDCF"/>
                </a:solidFill>
                <a:latin typeface="Arial" charset="0"/>
              </a:rPr>
              <a:t>em</a:t>
            </a:r>
            <a:endParaRPr lang="en-US" sz="3200" dirty="0">
              <a:solidFill>
                <a:srgbClr val="FDEDCF"/>
              </a:solidFill>
              <a:latin typeface="Arial" charset="0"/>
            </a:endParaRPr>
          </a:p>
        </p:txBody>
      </p:sp>
      <p:pic>
        <p:nvPicPr>
          <p:cNvPr id="47109" name="Picture 5" descr="Bellcol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2743200"/>
            <a:ext cx="3808413" cy="357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0" name="Picture 6" descr="imag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585640">
            <a:off x="5158244" y="696416"/>
            <a:ext cx="3548738" cy="4702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nimBg="1"/>
      <p:bldP spid="4710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914400" y="1630363"/>
            <a:ext cx="8289925" cy="584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3333FF"/>
                </a:solidFill>
                <a:latin typeface="Arial" charset="0"/>
              </a:rPr>
              <a:t>1. Điền dấu thích hợp vào ô trống (&lt;, = ,&gt;)</a:t>
            </a:r>
          </a:p>
        </p:txBody>
      </p:sp>
      <p:sp>
        <p:nvSpPr>
          <p:cNvPr id="22" name="Text Box 29"/>
          <p:cNvSpPr txBox="1">
            <a:spLocks noChangeArrowheads="1"/>
          </p:cNvSpPr>
          <p:nvPr/>
        </p:nvSpPr>
        <p:spPr bwMode="auto">
          <a:xfrm>
            <a:off x="2819400" y="2971800"/>
            <a:ext cx="609600" cy="14462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</a:rPr>
              <a:t> 5</a:t>
            </a:r>
          </a:p>
        </p:txBody>
      </p:sp>
      <p:sp>
        <p:nvSpPr>
          <p:cNvPr id="18" name="Line 8"/>
          <p:cNvSpPr>
            <a:spLocks noChangeShapeType="1"/>
          </p:cNvSpPr>
          <p:nvPr/>
        </p:nvSpPr>
        <p:spPr bwMode="auto">
          <a:xfrm>
            <a:off x="1524000" y="2895600"/>
            <a:ext cx="414338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sz="4400">
              <a:solidFill>
                <a:srgbClr val="C00000"/>
              </a:solidFill>
            </a:endParaRPr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>
            <a:off x="2971800" y="2895600"/>
            <a:ext cx="533400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sz="4400">
              <a:solidFill>
                <a:srgbClr val="C00000"/>
              </a:solidFill>
            </a:endParaRPr>
          </a:p>
        </p:txBody>
      </p:sp>
      <p:sp>
        <p:nvSpPr>
          <p:cNvPr id="21" name="Text Box 28"/>
          <p:cNvSpPr txBox="1">
            <a:spLocks noChangeArrowheads="1"/>
          </p:cNvSpPr>
          <p:nvPr/>
        </p:nvSpPr>
        <p:spPr bwMode="auto">
          <a:xfrm>
            <a:off x="2971800" y="2133600"/>
            <a:ext cx="463550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</a:rPr>
              <a:t>4</a:t>
            </a:r>
          </a:p>
        </p:txBody>
      </p:sp>
      <p:sp>
        <p:nvSpPr>
          <p:cNvPr id="23" name="Text Box 38"/>
          <p:cNvSpPr txBox="1">
            <a:spLocks noChangeArrowheads="1"/>
          </p:cNvSpPr>
          <p:nvPr/>
        </p:nvSpPr>
        <p:spPr bwMode="auto">
          <a:xfrm>
            <a:off x="2133600" y="2514600"/>
            <a:ext cx="655638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</a:rPr>
              <a:t>&lt;</a:t>
            </a:r>
          </a:p>
        </p:txBody>
      </p: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1524000" y="2057400"/>
            <a:ext cx="463550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</a:rPr>
              <a:t>2</a:t>
            </a: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838200" y="2438400"/>
            <a:ext cx="60325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a.</a:t>
            </a:r>
            <a:endParaRPr lang="en-US" sz="440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11274" name="Text Box 27"/>
          <p:cNvSpPr txBox="1">
            <a:spLocks noChangeArrowheads="1"/>
          </p:cNvSpPr>
          <p:nvPr/>
        </p:nvSpPr>
        <p:spPr bwMode="auto">
          <a:xfrm>
            <a:off x="5943600" y="2590800"/>
            <a:ext cx="603250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</a:rPr>
              <a:t> </a:t>
            </a:r>
          </a:p>
        </p:txBody>
      </p:sp>
      <p:sp>
        <p:nvSpPr>
          <p:cNvPr id="40" name="Line 9"/>
          <p:cNvSpPr>
            <a:spLocks noChangeShapeType="1"/>
          </p:cNvSpPr>
          <p:nvPr/>
        </p:nvSpPr>
        <p:spPr bwMode="auto">
          <a:xfrm>
            <a:off x="7391400" y="2971800"/>
            <a:ext cx="473075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sz="4400">
              <a:solidFill>
                <a:srgbClr val="C00000"/>
              </a:solidFill>
            </a:endParaRPr>
          </a:p>
        </p:txBody>
      </p:sp>
      <p:sp>
        <p:nvSpPr>
          <p:cNvPr id="41" name="Text Box 28"/>
          <p:cNvSpPr txBox="1">
            <a:spLocks noChangeArrowheads="1"/>
          </p:cNvSpPr>
          <p:nvPr/>
        </p:nvSpPr>
        <p:spPr bwMode="auto">
          <a:xfrm>
            <a:off x="7391400" y="2209800"/>
            <a:ext cx="463550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</a:rPr>
              <a:t>5</a:t>
            </a:r>
          </a:p>
        </p:txBody>
      </p:sp>
      <p:sp>
        <p:nvSpPr>
          <p:cNvPr id="42" name="Text Box 29"/>
          <p:cNvSpPr txBox="1">
            <a:spLocks noChangeArrowheads="1"/>
          </p:cNvSpPr>
          <p:nvPr/>
        </p:nvSpPr>
        <p:spPr bwMode="auto">
          <a:xfrm>
            <a:off x="7391400" y="3048000"/>
            <a:ext cx="446088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</a:rPr>
              <a:t>5</a:t>
            </a:r>
          </a:p>
        </p:txBody>
      </p:sp>
      <p:sp>
        <p:nvSpPr>
          <p:cNvPr id="43" name="Text Box 38"/>
          <p:cNvSpPr txBox="1">
            <a:spLocks noChangeArrowheads="1"/>
          </p:cNvSpPr>
          <p:nvPr/>
        </p:nvSpPr>
        <p:spPr bwMode="auto">
          <a:xfrm>
            <a:off x="6705600" y="2514600"/>
            <a:ext cx="517525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</a:rPr>
              <a:t>=</a:t>
            </a:r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5334000" y="2411413"/>
            <a:ext cx="6858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b.</a:t>
            </a:r>
            <a:endParaRPr lang="en-US" sz="440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58" name="Line 8"/>
          <p:cNvSpPr>
            <a:spLocks noChangeShapeType="1"/>
          </p:cNvSpPr>
          <p:nvPr/>
        </p:nvSpPr>
        <p:spPr bwMode="auto">
          <a:xfrm>
            <a:off x="1600200" y="4973638"/>
            <a:ext cx="473075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sz="4400">
              <a:solidFill>
                <a:srgbClr val="C00000"/>
              </a:solidFill>
            </a:endParaRPr>
          </a:p>
        </p:txBody>
      </p:sp>
      <p:sp>
        <p:nvSpPr>
          <p:cNvPr id="59" name="Text Box 27"/>
          <p:cNvSpPr txBox="1">
            <a:spLocks noChangeArrowheads="1"/>
          </p:cNvSpPr>
          <p:nvPr/>
        </p:nvSpPr>
        <p:spPr bwMode="auto">
          <a:xfrm>
            <a:off x="1600200" y="4953000"/>
            <a:ext cx="463550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</a:rPr>
              <a:t>2</a:t>
            </a:r>
          </a:p>
        </p:txBody>
      </p:sp>
      <p:sp>
        <p:nvSpPr>
          <p:cNvPr id="60" name="Line 9"/>
          <p:cNvSpPr>
            <a:spLocks noChangeShapeType="1"/>
          </p:cNvSpPr>
          <p:nvPr/>
        </p:nvSpPr>
        <p:spPr bwMode="auto">
          <a:xfrm>
            <a:off x="2882900" y="4973638"/>
            <a:ext cx="473075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sz="4400">
              <a:solidFill>
                <a:srgbClr val="C00000"/>
              </a:solidFill>
            </a:endParaRPr>
          </a:p>
        </p:txBody>
      </p:sp>
      <p:sp>
        <p:nvSpPr>
          <p:cNvPr id="61" name="Text Box 28"/>
          <p:cNvSpPr txBox="1">
            <a:spLocks noChangeArrowheads="1"/>
          </p:cNvSpPr>
          <p:nvPr/>
        </p:nvSpPr>
        <p:spPr bwMode="auto">
          <a:xfrm>
            <a:off x="2971800" y="4191000"/>
            <a:ext cx="498475" cy="7699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</a:rPr>
              <a:t>9</a:t>
            </a:r>
          </a:p>
        </p:txBody>
      </p:sp>
      <p:sp>
        <p:nvSpPr>
          <p:cNvPr id="62" name="Text Box 29"/>
          <p:cNvSpPr txBox="1">
            <a:spLocks noChangeArrowheads="1"/>
          </p:cNvSpPr>
          <p:nvPr/>
        </p:nvSpPr>
        <p:spPr bwMode="auto">
          <a:xfrm>
            <a:off x="2895600" y="5029200"/>
            <a:ext cx="463550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</a:rPr>
              <a:t>7</a:t>
            </a:r>
          </a:p>
        </p:txBody>
      </p:sp>
      <p:sp>
        <p:nvSpPr>
          <p:cNvPr id="64" name="Text Box 26"/>
          <p:cNvSpPr txBox="1">
            <a:spLocks noChangeArrowheads="1"/>
          </p:cNvSpPr>
          <p:nvPr/>
        </p:nvSpPr>
        <p:spPr bwMode="auto">
          <a:xfrm>
            <a:off x="1600200" y="4191000"/>
            <a:ext cx="463550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</a:rPr>
              <a:t>9</a:t>
            </a:r>
          </a:p>
        </p:txBody>
      </p:sp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838200" y="4316413"/>
            <a:ext cx="655638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c.</a:t>
            </a:r>
            <a:endParaRPr lang="en-US" sz="440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81" name="Text Box 38"/>
          <p:cNvSpPr txBox="1">
            <a:spLocks noChangeArrowheads="1"/>
          </p:cNvSpPr>
          <p:nvPr/>
        </p:nvSpPr>
        <p:spPr bwMode="auto">
          <a:xfrm>
            <a:off x="6858000" y="4495800"/>
            <a:ext cx="514350" cy="7699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</a:rPr>
              <a:t>&lt;</a:t>
            </a:r>
          </a:p>
        </p:txBody>
      </p:sp>
      <p:sp>
        <p:nvSpPr>
          <p:cNvPr id="87" name="Rectangle 86"/>
          <p:cNvSpPr>
            <a:spLocks noChangeArrowheads="1"/>
          </p:cNvSpPr>
          <p:nvPr/>
        </p:nvSpPr>
        <p:spPr bwMode="auto">
          <a:xfrm>
            <a:off x="5334000" y="4468813"/>
            <a:ext cx="6858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d.</a:t>
            </a:r>
            <a:endParaRPr lang="en-US" sz="440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88" name="Text Box 29"/>
          <p:cNvSpPr txBox="1">
            <a:spLocks noChangeArrowheads="1"/>
          </p:cNvSpPr>
          <p:nvPr/>
        </p:nvSpPr>
        <p:spPr bwMode="auto">
          <a:xfrm>
            <a:off x="1524000" y="2971800"/>
            <a:ext cx="463550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</a:rPr>
              <a:t>5</a:t>
            </a:r>
          </a:p>
        </p:txBody>
      </p:sp>
      <p:sp>
        <p:nvSpPr>
          <p:cNvPr id="103" name="Text Box 38"/>
          <p:cNvSpPr txBox="1">
            <a:spLocks noChangeArrowheads="1"/>
          </p:cNvSpPr>
          <p:nvPr/>
        </p:nvSpPr>
        <p:spPr bwMode="auto">
          <a:xfrm>
            <a:off x="2286000" y="4572000"/>
            <a:ext cx="514350" cy="7699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C00000"/>
                </a:solidFill>
                <a:latin typeface="Arial" charset="0"/>
              </a:rPr>
              <a:t>&gt;</a:t>
            </a:r>
          </a:p>
        </p:txBody>
      </p:sp>
      <p:sp>
        <p:nvSpPr>
          <p:cNvPr id="63549" name="Text Box 61"/>
          <p:cNvSpPr txBox="1">
            <a:spLocks noChangeArrowheads="1"/>
          </p:cNvSpPr>
          <p:nvPr/>
        </p:nvSpPr>
        <p:spPr bwMode="auto">
          <a:xfrm>
            <a:off x="2133600" y="2667000"/>
            <a:ext cx="685800" cy="5238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srgbClr val="9900CC"/>
              </a:solidFill>
              <a:latin typeface="Arial" charset="0"/>
            </a:endParaRPr>
          </a:p>
        </p:txBody>
      </p:sp>
      <p:sp>
        <p:nvSpPr>
          <p:cNvPr id="11292" name="Text Box 62"/>
          <p:cNvSpPr txBox="1">
            <a:spLocks noChangeArrowheads="1"/>
          </p:cNvSpPr>
          <p:nvPr/>
        </p:nvSpPr>
        <p:spPr bwMode="auto">
          <a:xfrm>
            <a:off x="8077200" y="3429000"/>
            <a:ext cx="4572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63551" name="Text Box 63"/>
          <p:cNvSpPr txBox="1">
            <a:spLocks noChangeArrowheads="1"/>
          </p:cNvSpPr>
          <p:nvPr/>
        </p:nvSpPr>
        <p:spPr bwMode="auto">
          <a:xfrm>
            <a:off x="6705600" y="2667000"/>
            <a:ext cx="609600" cy="5238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63552" name="Text Box 64"/>
          <p:cNvSpPr txBox="1">
            <a:spLocks noChangeArrowheads="1"/>
          </p:cNvSpPr>
          <p:nvPr/>
        </p:nvSpPr>
        <p:spPr bwMode="auto">
          <a:xfrm>
            <a:off x="2209800" y="4724400"/>
            <a:ext cx="609600" cy="5238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63553" name="Text Box 65"/>
          <p:cNvSpPr txBox="1">
            <a:spLocks noChangeArrowheads="1"/>
          </p:cNvSpPr>
          <p:nvPr/>
        </p:nvSpPr>
        <p:spPr bwMode="auto">
          <a:xfrm>
            <a:off x="6858000" y="4648200"/>
            <a:ext cx="609600" cy="5238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63554" name="Text Box 66"/>
          <p:cNvSpPr txBox="1">
            <a:spLocks noChangeArrowheads="1"/>
          </p:cNvSpPr>
          <p:nvPr/>
        </p:nvSpPr>
        <p:spPr bwMode="auto">
          <a:xfrm>
            <a:off x="6172200" y="2590800"/>
            <a:ext cx="38100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hlink"/>
                </a:solidFill>
                <a:latin typeface="Arial" charset="0"/>
              </a:rPr>
              <a:t>1</a:t>
            </a:r>
          </a:p>
        </p:txBody>
      </p:sp>
      <p:sp>
        <p:nvSpPr>
          <p:cNvPr id="63555" name="Text Box 67"/>
          <p:cNvSpPr txBox="1">
            <a:spLocks noChangeArrowheads="1"/>
          </p:cNvSpPr>
          <p:nvPr/>
        </p:nvSpPr>
        <p:spPr bwMode="auto">
          <a:xfrm>
            <a:off x="6172200" y="4267200"/>
            <a:ext cx="533400" cy="14462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chemeClr val="hlink"/>
                </a:solidFill>
                <a:latin typeface="Arial" charset="0"/>
              </a:rPr>
              <a:t>3</a:t>
            </a:r>
          </a:p>
          <a:p>
            <a:r>
              <a:rPr lang="en-US" sz="4400">
                <a:solidFill>
                  <a:schemeClr val="hlink"/>
                </a:solidFill>
                <a:latin typeface="Arial" charset="0"/>
              </a:rPr>
              <a:t>5</a:t>
            </a:r>
          </a:p>
        </p:txBody>
      </p:sp>
      <p:sp>
        <p:nvSpPr>
          <p:cNvPr id="63556" name="Line 68"/>
          <p:cNvSpPr>
            <a:spLocks noChangeShapeType="1"/>
          </p:cNvSpPr>
          <p:nvPr/>
        </p:nvSpPr>
        <p:spPr bwMode="auto">
          <a:xfrm>
            <a:off x="6096000" y="4953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3557" name="Text Box 69"/>
          <p:cNvSpPr txBox="1">
            <a:spLocks noChangeArrowheads="1"/>
          </p:cNvSpPr>
          <p:nvPr/>
        </p:nvSpPr>
        <p:spPr bwMode="auto">
          <a:xfrm>
            <a:off x="7620000" y="4572000"/>
            <a:ext cx="609600" cy="762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hlink"/>
                </a:solidFill>
                <a:latin typeface="Arial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3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3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3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/>
      <p:bldP spid="22" grpId="0"/>
      <p:bldP spid="21" grpId="0"/>
      <p:bldP spid="24" grpId="0"/>
      <p:bldP spid="31" grpId="0"/>
      <p:bldP spid="41" grpId="0"/>
      <p:bldP spid="42" grpId="0"/>
      <p:bldP spid="51" grpId="0"/>
      <p:bldP spid="59" grpId="0"/>
      <p:bldP spid="61" grpId="0"/>
      <p:bldP spid="62" grpId="0"/>
      <p:bldP spid="64" grpId="0"/>
      <p:bldP spid="69" grpId="0"/>
      <p:bldP spid="87" grpId="0"/>
      <p:bldP spid="88" grpId="0"/>
      <p:bldP spid="63549" grpId="0" animBg="1"/>
      <p:bldP spid="63551" grpId="0" animBg="1"/>
      <p:bldP spid="63552" grpId="0" animBg="1"/>
      <p:bldP spid="63553" grpId="0" animBg="1"/>
      <p:bldP spid="63554" grpId="0"/>
      <p:bldP spid="63555" grpId="0"/>
      <p:bldP spid="63556" grpId="0" animBg="1"/>
      <p:bldP spid="6355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1752600" y="533400"/>
            <a:ext cx="57150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304800" y="457200"/>
            <a:ext cx="8534400" cy="2530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endParaRPr lang="en-US" sz="4000">
              <a:solidFill>
                <a:srgbClr val="3333FF"/>
              </a:solidFill>
              <a:latin typeface="Arial" charset="0"/>
            </a:endParaRPr>
          </a:p>
          <a:p>
            <a:pPr algn="ctr"/>
            <a:r>
              <a:rPr lang="en-US" sz="4800">
                <a:solidFill>
                  <a:srgbClr val="FF0000"/>
                </a:solidFill>
                <a:latin typeface="Arial" charset="0"/>
              </a:rPr>
              <a:t>Toán</a:t>
            </a:r>
          </a:p>
          <a:p>
            <a:pPr algn="ctr"/>
            <a:r>
              <a:rPr lang="en-US" sz="7200" b="0">
                <a:solidFill>
                  <a:srgbClr val="FF0000"/>
                </a:solidFill>
                <a:latin typeface="Arial" charset="0"/>
              </a:rPr>
              <a:t>Phép cộng phân số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362200"/>
            <a:ext cx="8229600" cy="2667000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endParaRPr lang="en-US" sz="2000" u="sng" dirty="0">
              <a:solidFill>
                <a:srgbClr val="C50B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Times New Roman" pitchFamily="18" charset="0"/>
            </a:endParaRPr>
          </a:p>
          <a:p>
            <a:pPr algn="just" eaLnBrk="1" hangingPunct="1">
              <a:defRPr/>
            </a:pPr>
            <a:endParaRPr lang="en-US" sz="2000" u="sng" dirty="0">
              <a:solidFill>
                <a:srgbClr val="C50B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Times New Roman" pitchFamily="18" charset="0"/>
            </a:endParaRPr>
          </a:p>
          <a:p>
            <a:pPr algn="just" eaLnBrk="1" hangingPunct="1">
              <a:defRPr/>
            </a:pPr>
            <a:endParaRPr lang="en-US" sz="2000" u="sng" dirty="0">
              <a:solidFill>
                <a:srgbClr val="C50B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Times New Roman" pitchFamily="18" charset="0"/>
            </a:endParaRPr>
          </a:p>
          <a:p>
            <a:pPr algn="just" eaLnBrk="1" hangingPunct="1">
              <a:defRPr/>
            </a:pPr>
            <a:endParaRPr lang="en-US" sz="2000" u="sng" dirty="0">
              <a:solidFill>
                <a:srgbClr val="C50B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  <a:cs typeface="Times New Roman" pitchFamily="18" charset="0"/>
            </a:endParaRPr>
          </a:p>
          <a:p>
            <a:pPr algn="just" eaLnBrk="1" hangingPunct="1">
              <a:defRPr/>
            </a:pPr>
            <a:r>
              <a:rPr lang="en-US" sz="2800" b="1" dirty="0">
                <a:solidFill>
                  <a:srgbClr val="C50B75"/>
                </a:solidFill>
                <a:latin typeface="Arial"/>
                <a:cs typeface="Times New Roman" pitchFamily="18" charset="0"/>
              </a:rPr>
              <a:t>1</a:t>
            </a:r>
            <a:r>
              <a:rPr lang="en-US" sz="2800" dirty="0">
                <a:solidFill>
                  <a:srgbClr val="C50B75"/>
                </a:solidFill>
                <a:latin typeface="Arial"/>
                <a:cs typeface="Times New Roman" pitchFamily="18" charset="0"/>
              </a:rPr>
              <a:t>/</a:t>
            </a:r>
            <a:r>
              <a:rPr lang="en-US" sz="2800" u="sng" dirty="0" err="1">
                <a:solidFill>
                  <a:srgbClr val="C50B75"/>
                </a:solidFill>
                <a:latin typeface="Arial"/>
                <a:cs typeface="Times New Roman" pitchFamily="18" charset="0"/>
              </a:rPr>
              <a:t>Ví</a:t>
            </a:r>
            <a:r>
              <a:rPr lang="en-US" sz="2800" u="sng" dirty="0">
                <a:solidFill>
                  <a:srgbClr val="C50B75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C50B75"/>
                </a:solidFill>
                <a:latin typeface="Arial"/>
                <a:cs typeface="Times New Roman" pitchFamily="18" charset="0"/>
              </a:rPr>
              <a:t>dụ</a:t>
            </a:r>
            <a:r>
              <a:rPr lang="en-US" sz="2800" dirty="0" err="1">
                <a:solidFill>
                  <a:srgbClr val="C50B75"/>
                </a:solidFill>
                <a:latin typeface="Arial"/>
                <a:cs typeface="Times New Roman" pitchFamily="18" charset="0"/>
              </a:rPr>
              <a:t>:Có</a:t>
            </a:r>
            <a:r>
              <a:rPr lang="en-US" sz="2800" dirty="0">
                <a:solidFill>
                  <a:srgbClr val="C50B75"/>
                </a:solidFill>
                <a:latin typeface="Arial"/>
                <a:cs typeface="Times New Roman" pitchFamily="18" charset="0"/>
              </a:rPr>
              <a:t> 1 </a:t>
            </a:r>
            <a:r>
              <a:rPr lang="en-US" sz="2800" dirty="0" err="1">
                <a:solidFill>
                  <a:srgbClr val="C50B75"/>
                </a:solidFill>
                <a:latin typeface="Arial"/>
                <a:cs typeface="Times New Roman" pitchFamily="18" charset="0"/>
              </a:rPr>
              <a:t>băng</a:t>
            </a:r>
            <a:r>
              <a:rPr lang="en-US" sz="2800" dirty="0">
                <a:solidFill>
                  <a:srgbClr val="C50B75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50B75"/>
                </a:solidFill>
                <a:latin typeface="Arial"/>
                <a:cs typeface="Times New Roman" pitchFamily="18" charset="0"/>
              </a:rPr>
              <a:t>giấy,bạn</a:t>
            </a:r>
            <a:r>
              <a:rPr lang="en-US" sz="2800" dirty="0">
                <a:solidFill>
                  <a:srgbClr val="C50B75"/>
                </a:solidFill>
                <a:latin typeface="Arial"/>
                <a:cs typeface="Times New Roman" pitchFamily="18" charset="0"/>
              </a:rPr>
              <a:t> Nam </a:t>
            </a:r>
            <a:r>
              <a:rPr lang="en-US" sz="2800" dirty="0" err="1">
                <a:solidFill>
                  <a:srgbClr val="C50B75"/>
                </a:solidFill>
                <a:latin typeface="Arial"/>
                <a:cs typeface="Times New Roman" pitchFamily="18" charset="0"/>
              </a:rPr>
              <a:t>tô</a:t>
            </a:r>
            <a:r>
              <a:rPr lang="en-US" sz="2800" dirty="0">
                <a:solidFill>
                  <a:srgbClr val="C50B75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50B75"/>
                </a:solidFill>
                <a:latin typeface="Arial"/>
                <a:cs typeface="Times New Roman" pitchFamily="18" charset="0"/>
              </a:rPr>
              <a:t>màu</a:t>
            </a:r>
            <a:r>
              <a:rPr lang="en-US" sz="2800" dirty="0">
                <a:solidFill>
                  <a:srgbClr val="C50B75"/>
                </a:solidFill>
                <a:latin typeface="Arial"/>
                <a:cs typeface="Times New Roman" pitchFamily="18" charset="0"/>
              </a:rPr>
              <a:t>  3  </a:t>
            </a:r>
            <a:r>
              <a:rPr lang="en-US" sz="2800" dirty="0" err="1">
                <a:solidFill>
                  <a:srgbClr val="C50B75"/>
                </a:solidFill>
                <a:latin typeface="Arial"/>
                <a:cs typeface="Times New Roman" pitchFamily="18" charset="0"/>
              </a:rPr>
              <a:t>băng</a:t>
            </a:r>
            <a:r>
              <a:rPr lang="en-US" sz="2800" dirty="0">
                <a:solidFill>
                  <a:srgbClr val="C50B75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50B75"/>
                </a:solidFill>
                <a:latin typeface="Arial"/>
                <a:cs typeface="Times New Roman" pitchFamily="18" charset="0"/>
              </a:rPr>
              <a:t>giấy</a:t>
            </a:r>
            <a:r>
              <a:rPr lang="en-US" sz="2800" dirty="0">
                <a:solidFill>
                  <a:srgbClr val="C50B75"/>
                </a:solidFill>
                <a:latin typeface="Arial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C50B75"/>
                </a:solidFill>
                <a:latin typeface="Arial"/>
                <a:cs typeface="Times New Roman" pitchFamily="18" charset="0"/>
              </a:rPr>
              <a:t>sau</a:t>
            </a:r>
            <a:r>
              <a:rPr lang="en-US" sz="2800" dirty="0">
                <a:solidFill>
                  <a:srgbClr val="C50B75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50B75"/>
                </a:solidFill>
                <a:latin typeface="Arial"/>
                <a:cs typeface="Times New Roman" pitchFamily="18" charset="0"/>
              </a:rPr>
              <a:t>đó</a:t>
            </a:r>
            <a:r>
              <a:rPr lang="en-US" sz="2800" dirty="0">
                <a:solidFill>
                  <a:srgbClr val="C50B75"/>
                </a:solidFill>
                <a:latin typeface="Arial"/>
                <a:cs typeface="Times New Roman" pitchFamily="18" charset="0"/>
              </a:rPr>
              <a:t> Nam </a:t>
            </a:r>
            <a:r>
              <a:rPr lang="en-US" sz="2800" dirty="0" err="1">
                <a:solidFill>
                  <a:srgbClr val="C50B75"/>
                </a:solidFill>
                <a:latin typeface="Arial"/>
                <a:cs typeface="Times New Roman" pitchFamily="18" charset="0"/>
              </a:rPr>
              <a:t>tô</a:t>
            </a:r>
            <a:r>
              <a:rPr lang="en-US" sz="2800" dirty="0">
                <a:solidFill>
                  <a:srgbClr val="C50B75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50B75"/>
                </a:solidFill>
                <a:latin typeface="Arial"/>
                <a:cs typeface="Times New Roman" pitchFamily="18" charset="0"/>
              </a:rPr>
              <a:t>màu</a:t>
            </a:r>
            <a:r>
              <a:rPr lang="en-US" sz="2800" dirty="0">
                <a:solidFill>
                  <a:srgbClr val="C50B75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50B75"/>
                </a:solidFill>
                <a:latin typeface="Arial"/>
                <a:cs typeface="Times New Roman" pitchFamily="18" charset="0"/>
              </a:rPr>
              <a:t>tiếp</a:t>
            </a:r>
            <a:r>
              <a:rPr lang="en-US" sz="2800" dirty="0">
                <a:solidFill>
                  <a:srgbClr val="C50B75"/>
                </a:solidFill>
                <a:latin typeface="Arial"/>
                <a:cs typeface="Times New Roman" pitchFamily="18" charset="0"/>
              </a:rPr>
              <a:t>                    </a:t>
            </a:r>
            <a:r>
              <a:rPr lang="vi-VN" sz="2800" dirty="0">
                <a:solidFill>
                  <a:srgbClr val="C50B75"/>
                </a:solidFill>
                <a:latin typeface="Arial"/>
                <a:cs typeface="Times New Roman" pitchFamily="18" charset="0"/>
              </a:rPr>
              <a:t>  </a:t>
            </a:r>
            <a:r>
              <a:rPr lang="en-US" sz="2800" dirty="0">
                <a:solidFill>
                  <a:srgbClr val="C50B75"/>
                </a:solidFill>
                <a:latin typeface="Arial"/>
                <a:cs typeface="Times New Roman" pitchFamily="18" charset="0"/>
              </a:rPr>
              <a:t>8 </a:t>
            </a:r>
          </a:p>
          <a:p>
            <a:pPr algn="just" eaLnBrk="1" hangingPunct="1">
              <a:defRPr/>
            </a:pPr>
            <a:r>
              <a:rPr lang="en-US" sz="2800" dirty="0">
                <a:solidFill>
                  <a:srgbClr val="C50B75"/>
                </a:solidFill>
                <a:latin typeface="Arial"/>
                <a:cs typeface="Times New Roman" pitchFamily="18" charset="0"/>
              </a:rPr>
              <a:t> 2   </a:t>
            </a:r>
            <a:r>
              <a:rPr lang="en-US" sz="2800" dirty="0" err="1">
                <a:solidFill>
                  <a:srgbClr val="C50B75"/>
                </a:solidFill>
                <a:latin typeface="Arial"/>
                <a:cs typeface="Times New Roman" pitchFamily="18" charset="0"/>
              </a:rPr>
              <a:t>băng</a:t>
            </a:r>
            <a:r>
              <a:rPr lang="en-US" sz="2800" dirty="0">
                <a:solidFill>
                  <a:srgbClr val="C50B75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50B75"/>
                </a:solidFill>
                <a:latin typeface="Arial"/>
                <a:cs typeface="Times New Roman" pitchFamily="18" charset="0"/>
              </a:rPr>
              <a:t>giấy</a:t>
            </a:r>
            <a:r>
              <a:rPr lang="en-US" sz="2800" dirty="0">
                <a:solidFill>
                  <a:srgbClr val="C50B75"/>
                </a:solidFill>
                <a:latin typeface="Arial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rgbClr val="C50B75"/>
                </a:solidFill>
                <a:latin typeface="Arial"/>
                <a:cs typeface="Times New Roman" pitchFamily="18" charset="0"/>
              </a:rPr>
              <a:t>Hỏi</a:t>
            </a:r>
            <a:r>
              <a:rPr lang="en-US" sz="2800" dirty="0">
                <a:solidFill>
                  <a:srgbClr val="C50B75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50B75"/>
                </a:solidFill>
                <a:latin typeface="Arial"/>
                <a:cs typeface="Times New Roman" pitchFamily="18" charset="0"/>
              </a:rPr>
              <a:t>bạn</a:t>
            </a:r>
            <a:r>
              <a:rPr lang="en-US" sz="2800" dirty="0">
                <a:solidFill>
                  <a:srgbClr val="C50B75"/>
                </a:solidFill>
                <a:latin typeface="Arial"/>
                <a:cs typeface="Times New Roman" pitchFamily="18" charset="0"/>
              </a:rPr>
              <a:t> Nam </a:t>
            </a:r>
            <a:r>
              <a:rPr lang="en-US" sz="2800" dirty="0" err="1">
                <a:solidFill>
                  <a:srgbClr val="C50B75"/>
                </a:solidFill>
                <a:latin typeface="Arial"/>
                <a:cs typeface="Times New Roman" pitchFamily="18" charset="0"/>
              </a:rPr>
              <a:t>đã</a:t>
            </a:r>
            <a:r>
              <a:rPr lang="en-US" sz="2800" dirty="0">
                <a:solidFill>
                  <a:srgbClr val="C50B75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50B75"/>
                </a:solidFill>
                <a:latin typeface="Arial"/>
                <a:cs typeface="Times New Roman" pitchFamily="18" charset="0"/>
              </a:rPr>
              <a:t>tô</a:t>
            </a:r>
            <a:r>
              <a:rPr lang="en-US" sz="2800" dirty="0">
                <a:solidFill>
                  <a:srgbClr val="C50B75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50B75"/>
                </a:solidFill>
                <a:latin typeface="Arial"/>
                <a:cs typeface="Times New Roman" pitchFamily="18" charset="0"/>
              </a:rPr>
              <a:t>màu</a:t>
            </a:r>
            <a:r>
              <a:rPr lang="en-US" sz="2800" dirty="0">
                <a:solidFill>
                  <a:srgbClr val="C50B75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50B75"/>
                </a:solidFill>
                <a:latin typeface="Arial"/>
                <a:cs typeface="Times New Roman" pitchFamily="18" charset="0"/>
              </a:rPr>
              <a:t>bao</a:t>
            </a:r>
            <a:r>
              <a:rPr lang="en-US" sz="2800" dirty="0">
                <a:solidFill>
                  <a:srgbClr val="C50B75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50B75"/>
                </a:solidFill>
                <a:latin typeface="Arial"/>
                <a:cs typeface="Times New Roman" pitchFamily="18" charset="0"/>
              </a:rPr>
              <a:t>nhiêu</a:t>
            </a:r>
            <a:endParaRPr lang="en-US" sz="2800" dirty="0">
              <a:solidFill>
                <a:srgbClr val="C50B75"/>
              </a:solidFill>
              <a:latin typeface="Arial"/>
              <a:cs typeface="Times New Roman" pitchFamily="18" charset="0"/>
            </a:endParaRPr>
          </a:p>
          <a:p>
            <a:pPr algn="just" eaLnBrk="1" hangingPunct="1">
              <a:defRPr/>
            </a:pPr>
            <a:r>
              <a:rPr lang="en-US" sz="2800" dirty="0">
                <a:solidFill>
                  <a:srgbClr val="C50B75"/>
                </a:solidFill>
                <a:latin typeface="Arial"/>
                <a:cs typeface="Times New Roman" pitchFamily="18" charset="0"/>
              </a:rPr>
              <a:t> 8          </a:t>
            </a:r>
          </a:p>
          <a:p>
            <a:pPr algn="just" eaLnBrk="1" hangingPunct="1">
              <a:defRPr/>
            </a:pPr>
            <a:r>
              <a:rPr lang="en-US" sz="2800" dirty="0" err="1">
                <a:solidFill>
                  <a:srgbClr val="C50B75"/>
                </a:solidFill>
                <a:latin typeface="Arial"/>
                <a:cs typeface="Times New Roman" pitchFamily="18" charset="0"/>
              </a:rPr>
              <a:t>phần</a:t>
            </a:r>
            <a:r>
              <a:rPr lang="en-US" sz="2800" dirty="0">
                <a:solidFill>
                  <a:srgbClr val="C50B75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50B75"/>
                </a:solidFill>
                <a:latin typeface="Arial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C50B75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50B75"/>
                </a:solidFill>
                <a:latin typeface="Arial"/>
                <a:cs typeface="Times New Roman" pitchFamily="18" charset="0"/>
              </a:rPr>
              <a:t>băng</a:t>
            </a:r>
            <a:r>
              <a:rPr lang="en-US" sz="2800" dirty="0">
                <a:solidFill>
                  <a:srgbClr val="C50B75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50B75"/>
                </a:solidFill>
                <a:latin typeface="Arial"/>
                <a:cs typeface="Times New Roman" pitchFamily="18" charset="0"/>
              </a:rPr>
              <a:t>giấy</a:t>
            </a:r>
            <a:r>
              <a:rPr lang="en-US" sz="2800" dirty="0">
                <a:solidFill>
                  <a:srgbClr val="C50B75"/>
                </a:solidFill>
                <a:latin typeface="Arial"/>
                <a:cs typeface="Times New Roman" pitchFamily="18" charset="0"/>
              </a:rPr>
              <a:t>?</a:t>
            </a:r>
          </a:p>
          <a:p>
            <a:pPr algn="just" eaLnBrk="1" hangingPunct="1">
              <a:defRPr/>
            </a:pPr>
            <a:endParaRPr lang="en-US" sz="2000" dirty="0">
              <a:solidFill>
                <a:srgbClr val="480D79"/>
              </a:solidFill>
              <a:latin typeface="Arial"/>
              <a:cs typeface="Times New Roman" pitchFamily="18" charset="0"/>
            </a:endParaRPr>
          </a:p>
          <a:p>
            <a:pPr algn="just" eaLnBrk="1" hangingPunct="1">
              <a:defRPr/>
            </a:pPr>
            <a:r>
              <a:rPr lang="en-US" sz="2000" dirty="0">
                <a:solidFill>
                  <a:srgbClr val="480D79"/>
                </a:solidFill>
                <a:latin typeface="Arial"/>
                <a:cs typeface="Times New Roman" pitchFamily="18" charset="0"/>
              </a:rPr>
              <a:t> </a:t>
            </a:r>
          </a:p>
          <a:p>
            <a:pPr algn="just" eaLnBrk="1" hangingPunct="1">
              <a:defRPr/>
            </a:pPr>
            <a:r>
              <a:rPr lang="en-US" sz="2000" dirty="0">
                <a:solidFill>
                  <a:srgbClr val="480D79"/>
                </a:solidFill>
                <a:latin typeface="Arial"/>
                <a:cs typeface="Times New Roman" pitchFamily="18" charset="0"/>
              </a:rPr>
              <a:t> 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7239000" y="1828800"/>
            <a:ext cx="457200" cy="3175"/>
          </a:xfrm>
          <a:prstGeom prst="line">
            <a:avLst/>
          </a:prstGeom>
          <a:ln>
            <a:solidFill>
              <a:srgbClr val="C50B75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85800" y="2895600"/>
            <a:ext cx="304800" cy="1587"/>
          </a:xfrm>
          <a:prstGeom prst="line">
            <a:avLst/>
          </a:prstGeom>
          <a:ln>
            <a:solidFill>
              <a:srgbClr val="C50B75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4143375" y="3884613"/>
            <a:ext cx="3657600" cy="1449387"/>
            <a:chOff x="5077518" y="4183554"/>
            <a:chExt cx="3657600" cy="1449388"/>
          </a:xfrm>
        </p:grpSpPr>
        <p:grpSp>
          <p:nvGrpSpPr>
            <p:cNvPr id="13341" name="Group 44"/>
            <p:cNvGrpSpPr>
              <a:grpSpLocks/>
            </p:cNvGrpSpPr>
            <p:nvPr/>
          </p:nvGrpSpPr>
          <p:grpSpPr bwMode="auto">
            <a:xfrm>
              <a:off x="5077518" y="4183554"/>
              <a:ext cx="3657600" cy="1447800"/>
              <a:chOff x="5077518" y="4183554"/>
              <a:chExt cx="3657600" cy="1447800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5077518" y="4183554"/>
                <a:ext cx="2286000" cy="144780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n>
                    <a:solidFill>
                      <a:schemeClr val="bg1"/>
                    </a:solidFill>
                  </a:ln>
                  <a:latin typeface="Arial"/>
                </a:endParaRPr>
              </a:p>
            </p:txBody>
          </p:sp>
          <p:grpSp>
            <p:nvGrpSpPr>
              <p:cNvPr id="13345" name="Group 58"/>
              <p:cNvGrpSpPr>
                <a:grpSpLocks/>
              </p:cNvGrpSpPr>
              <p:nvPr/>
            </p:nvGrpSpPr>
            <p:grpSpPr bwMode="auto">
              <a:xfrm>
                <a:off x="5534718" y="4183554"/>
                <a:ext cx="1373188" cy="1447800"/>
                <a:chOff x="6019006" y="2820194"/>
                <a:chExt cx="1373188" cy="1447800"/>
              </a:xfrm>
            </p:grpSpPr>
            <p:cxnSp>
              <p:nvCxnSpPr>
                <p:cNvPr id="50" name="Straight Connector 49"/>
                <p:cNvCxnSpPr/>
                <p:nvPr/>
              </p:nvCxnSpPr>
              <p:spPr>
                <a:xfrm rot="5400000">
                  <a:off x="5295899" y="3543301"/>
                  <a:ext cx="1447801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5400000">
                  <a:off x="5753099" y="3543301"/>
                  <a:ext cx="1447801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 rot="5400000">
                  <a:off x="6210299" y="3543301"/>
                  <a:ext cx="1447801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 rot="5400000">
                  <a:off x="6667499" y="3543301"/>
                  <a:ext cx="1447801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0" name="Rectangle 59"/>
              <p:cNvSpPr/>
              <p:nvPr/>
            </p:nvSpPr>
            <p:spPr>
              <a:xfrm>
                <a:off x="7363518" y="4183554"/>
                <a:ext cx="1371600" cy="144780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n>
                    <a:solidFill>
                      <a:schemeClr val="bg1"/>
                    </a:solidFill>
                  </a:ln>
                  <a:latin typeface="Arial"/>
                </a:endParaRPr>
              </a:p>
            </p:txBody>
          </p:sp>
        </p:grpSp>
        <p:cxnSp>
          <p:nvCxnSpPr>
            <p:cNvPr id="62" name="Straight Connector 61"/>
            <p:cNvCxnSpPr/>
            <p:nvPr/>
          </p:nvCxnSpPr>
          <p:spPr>
            <a:xfrm rot="5400000">
              <a:off x="7096819" y="4907454"/>
              <a:ext cx="1447801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7554019" y="4907454"/>
              <a:ext cx="1447801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Right Brace 17"/>
          <p:cNvSpPr>
            <a:spLocks/>
          </p:cNvSpPr>
          <p:nvPr/>
        </p:nvSpPr>
        <p:spPr bwMode="auto">
          <a:xfrm rot="-5400000">
            <a:off x="5105400" y="2590800"/>
            <a:ext cx="304800" cy="2286000"/>
          </a:xfrm>
          <a:prstGeom prst="rightBrace">
            <a:avLst>
              <a:gd name="adj1" fmla="val 8333"/>
              <a:gd name="adj2" fmla="val 50000"/>
            </a:avLst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 vert="eaVert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0" name="Left Brace 19"/>
          <p:cNvSpPr>
            <a:spLocks/>
          </p:cNvSpPr>
          <p:nvPr/>
        </p:nvSpPr>
        <p:spPr bwMode="auto">
          <a:xfrm rot="-5400000">
            <a:off x="4676775" y="4799013"/>
            <a:ext cx="304800" cy="1371600"/>
          </a:xfrm>
          <a:prstGeom prst="leftBrace">
            <a:avLst>
              <a:gd name="adj1" fmla="val 8333"/>
              <a:gd name="adj2" fmla="val 50000"/>
            </a:avLst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 vert="eaVert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1" name="Left Brace 20"/>
          <p:cNvSpPr>
            <a:spLocks/>
          </p:cNvSpPr>
          <p:nvPr/>
        </p:nvSpPr>
        <p:spPr bwMode="auto">
          <a:xfrm rot="-5400000">
            <a:off x="5791200" y="5029200"/>
            <a:ext cx="304800" cy="914400"/>
          </a:xfrm>
          <a:prstGeom prst="leftBrace">
            <a:avLst>
              <a:gd name="adj1" fmla="val 8333"/>
              <a:gd name="adj2" fmla="val 50000"/>
            </a:avLst>
          </a:prstGeom>
          <a:noFill/>
          <a:ln w="28575" algn="ctr">
            <a:solidFill>
              <a:srgbClr val="3333FF"/>
            </a:solidFill>
            <a:round/>
            <a:headEnd/>
            <a:tailEnd/>
          </a:ln>
        </p:spPr>
        <p:txBody>
          <a:bodyPr vert="eaVert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5057775" y="3046413"/>
            <a:ext cx="434975" cy="584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Times New Roman" pitchFamily="18" charset="0"/>
              </a:rPr>
              <a:t>?</a:t>
            </a:r>
          </a:p>
        </p:txBody>
      </p:sp>
      <p:grpSp>
        <p:nvGrpSpPr>
          <p:cNvPr id="6" name="Group 45"/>
          <p:cNvGrpSpPr>
            <a:grpSpLocks/>
          </p:cNvGrpSpPr>
          <p:nvPr/>
        </p:nvGrpSpPr>
        <p:grpSpPr bwMode="auto">
          <a:xfrm>
            <a:off x="5743575" y="5548313"/>
            <a:ext cx="533400" cy="1131887"/>
            <a:chOff x="6677718" y="5845667"/>
            <a:chExt cx="533400" cy="1132462"/>
          </a:xfrm>
        </p:grpSpPr>
        <p:grpSp>
          <p:nvGrpSpPr>
            <p:cNvPr id="13337" name="Group 22"/>
            <p:cNvGrpSpPr>
              <a:grpSpLocks/>
            </p:cNvGrpSpPr>
            <p:nvPr/>
          </p:nvGrpSpPr>
          <p:grpSpPr bwMode="auto">
            <a:xfrm>
              <a:off x="6677718" y="5845667"/>
              <a:ext cx="533400" cy="584775"/>
              <a:chOff x="5119255" y="4572000"/>
              <a:chExt cx="533400" cy="584340"/>
            </a:xfrm>
          </p:grpSpPr>
          <p:sp>
            <p:nvSpPr>
              <p:cNvPr id="24" name="Line 9"/>
              <p:cNvSpPr>
                <a:spLocks noChangeShapeType="1"/>
              </p:cNvSpPr>
              <p:nvPr/>
            </p:nvSpPr>
            <p:spPr bwMode="auto">
              <a:xfrm>
                <a:off x="5119255" y="5119558"/>
                <a:ext cx="533400" cy="0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340" name="Text Box 28"/>
              <p:cNvSpPr txBox="1">
                <a:spLocks noChangeArrowheads="1"/>
              </p:cNvSpPr>
              <p:nvPr/>
            </p:nvSpPr>
            <p:spPr bwMode="auto">
              <a:xfrm>
                <a:off x="5181168" y="4572000"/>
                <a:ext cx="412292" cy="58434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 sz="3200">
                    <a:solidFill>
                      <a:srgbClr val="7030A0"/>
                    </a:solidFill>
                    <a:latin typeface="Arial" charset="0"/>
                  </a:rPr>
                  <a:t>2</a:t>
                </a:r>
              </a:p>
            </p:txBody>
          </p:sp>
        </p:grpSp>
        <p:sp>
          <p:nvSpPr>
            <p:cNvPr id="13338" name="Text Box 29"/>
            <p:cNvSpPr txBox="1">
              <a:spLocks noChangeArrowheads="1"/>
            </p:cNvSpPr>
            <p:nvPr/>
          </p:nvSpPr>
          <p:spPr bwMode="auto">
            <a:xfrm>
              <a:off x="6753918" y="6393354"/>
              <a:ext cx="412292" cy="58477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rgbClr val="7030A0"/>
                  </a:solidFill>
                  <a:latin typeface="Arial" charset="0"/>
                </a:rPr>
                <a:t>8</a:t>
              </a:r>
            </a:p>
          </p:txBody>
        </p:sp>
      </p:grp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4572000" y="5562600"/>
            <a:ext cx="533400" cy="1131888"/>
            <a:chOff x="5534718" y="5845667"/>
            <a:chExt cx="533400" cy="1132462"/>
          </a:xfrm>
        </p:grpSpPr>
        <p:grpSp>
          <p:nvGrpSpPr>
            <p:cNvPr id="13333" name="Group 26"/>
            <p:cNvGrpSpPr>
              <a:grpSpLocks/>
            </p:cNvGrpSpPr>
            <p:nvPr/>
          </p:nvGrpSpPr>
          <p:grpSpPr bwMode="auto">
            <a:xfrm>
              <a:off x="5534718" y="5845667"/>
              <a:ext cx="533400" cy="584775"/>
              <a:chOff x="5119255" y="4572000"/>
              <a:chExt cx="533400" cy="584340"/>
            </a:xfrm>
          </p:grpSpPr>
          <p:sp>
            <p:nvSpPr>
              <p:cNvPr id="28" name="Line 9"/>
              <p:cNvSpPr>
                <a:spLocks noChangeShapeType="1"/>
              </p:cNvSpPr>
              <p:nvPr/>
            </p:nvSpPr>
            <p:spPr bwMode="auto">
              <a:xfrm>
                <a:off x="5119255" y="5119558"/>
                <a:ext cx="533400" cy="0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336" name="Text Box 28"/>
              <p:cNvSpPr txBox="1">
                <a:spLocks noChangeArrowheads="1"/>
              </p:cNvSpPr>
              <p:nvPr/>
            </p:nvSpPr>
            <p:spPr bwMode="auto">
              <a:xfrm>
                <a:off x="5181168" y="4572000"/>
                <a:ext cx="412292" cy="58434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 sz="3200">
                    <a:solidFill>
                      <a:srgbClr val="7030A0"/>
                    </a:solidFill>
                    <a:latin typeface="Arial" charset="0"/>
                  </a:rPr>
                  <a:t>3</a:t>
                </a:r>
              </a:p>
            </p:txBody>
          </p:sp>
        </p:grpSp>
        <p:sp>
          <p:nvSpPr>
            <p:cNvPr id="13334" name="Text Box 29"/>
            <p:cNvSpPr txBox="1">
              <a:spLocks noChangeArrowheads="1"/>
            </p:cNvSpPr>
            <p:nvPr/>
          </p:nvSpPr>
          <p:spPr bwMode="auto">
            <a:xfrm>
              <a:off x="5610918" y="6393354"/>
              <a:ext cx="412292" cy="58477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rgbClr val="7030A0"/>
                  </a:solidFill>
                  <a:latin typeface="Arial" charset="0"/>
                </a:rPr>
                <a:t>8</a:t>
              </a:r>
            </a:p>
          </p:txBody>
        </p:sp>
      </p:grpSp>
      <p:grpSp>
        <p:nvGrpSpPr>
          <p:cNvPr id="10" name="Group 43"/>
          <p:cNvGrpSpPr>
            <a:grpSpLocks/>
          </p:cNvGrpSpPr>
          <p:nvPr/>
        </p:nvGrpSpPr>
        <p:grpSpPr bwMode="auto">
          <a:xfrm>
            <a:off x="4143375" y="3884613"/>
            <a:ext cx="1373188" cy="1447800"/>
            <a:chOff x="1524000" y="4191000"/>
            <a:chExt cx="1373188" cy="1447800"/>
          </a:xfrm>
        </p:grpSpPr>
        <p:sp>
          <p:nvSpPr>
            <p:cNvPr id="29" name="Rectangle 28"/>
            <p:cNvSpPr/>
            <p:nvPr/>
          </p:nvSpPr>
          <p:spPr>
            <a:xfrm>
              <a:off x="1524000" y="4191000"/>
              <a:ext cx="1371600" cy="14478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>
                  <a:solidFill>
                    <a:schemeClr val="bg1"/>
                  </a:solidFill>
                </a:ln>
                <a:latin typeface="Arial"/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 bwMode="auto">
            <a:xfrm rot="5400000">
              <a:off x="1258094" y="4914106"/>
              <a:ext cx="144780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 bwMode="auto">
            <a:xfrm rot="5400000">
              <a:off x="1715294" y="4914106"/>
              <a:ext cx="144780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 bwMode="auto">
            <a:xfrm rot="5400000">
              <a:off x="2172494" y="4914106"/>
              <a:ext cx="144780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 42"/>
          <p:cNvGrpSpPr>
            <a:grpSpLocks/>
          </p:cNvGrpSpPr>
          <p:nvPr/>
        </p:nvGrpSpPr>
        <p:grpSpPr bwMode="auto">
          <a:xfrm>
            <a:off x="5514975" y="3884613"/>
            <a:ext cx="914400" cy="1460500"/>
            <a:chOff x="0" y="4724400"/>
            <a:chExt cx="914400" cy="1447800"/>
          </a:xfrm>
        </p:grpSpPr>
        <p:cxnSp>
          <p:nvCxnSpPr>
            <p:cNvPr id="36" name="Straight Connector 35"/>
            <p:cNvCxnSpPr/>
            <p:nvPr/>
          </p:nvCxnSpPr>
          <p:spPr bwMode="auto">
            <a:xfrm rot="5400000">
              <a:off x="-265906" y="5447506"/>
              <a:ext cx="144780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Rectangle 39"/>
            <p:cNvSpPr/>
            <p:nvPr/>
          </p:nvSpPr>
          <p:spPr>
            <a:xfrm>
              <a:off x="0" y="4724400"/>
              <a:ext cx="914400" cy="14478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n>
                  <a:solidFill>
                    <a:schemeClr val="bg1"/>
                  </a:solidFill>
                </a:ln>
                <a:latin typeface="Arial"/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 bwMode="auto">
            <a:xfrm rot="5400000">
              <a:off x="-265906" y="5447506"/>
              <a:ext cx="144780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  <p:bldP spid="21" grpId="0" animBg="1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352800"/>
            <a:ext cx="8305800" cy="2720975"/>
          </a:xfrm>
        </p:spPr>
        <p:txBody>
          <a:bodyPr/>
          <a:lstStyle/>
          <a:p>
            <a:pPr marL="0" indent="0" algn="just" eaLnBrk="1" hangingPunct="1">
              <a:buFont typeface="Wingdings" pitchFamily="2" charset="2"/>
              <a:buNone/>
            </a:pPr>
            <a:r>
              <a:rPr lang="en-US" sz="3600">
                <a:solidFill>
                  <a:srgbClr val="3333FF"/>
                </a:solidFill>
                <a:latin typeface="Arial" charset="0"/>
                <a:cs typeface="Times New Roman" pitchFamily="18" charset="0"/>
              </a:rPr>
              <a:t>Ta phải th</a:t>
            </a:r>
            <a:r>
              <a:rPr lang="vi-VN" sz="3600">
                <a:solidFill>
                  <a:srgbClr val="3333FF"/>
                </a:solidFill>
                <a:latin typeface="Arial" charset="0"/>
                <a:cs typeface="Times New Roman" pitchFamily="18" charset="0"/>
              </a:rPr>
              <a:t>ự</a:t>
            </a:r>
            <a:r>
              <a:rPr lang="en-US" sz="3600">
                <a:solidFill>
                  <a:srgbClr val="3333FF"/>
                </a:solidFill>
                <a:latin typeface="Arial" charset="0"/>
                <a:cs typeface="Times New Roman" pitchFamily="18" charset="0"/>
              </a:rPr>
              <a:t>c hiện phép tính:</a:t>
            </a:r>
          </a:p>
          <a:p>
            <a:pPr marL="0" indent="0" algn="just" eaLnBrk="1" hangingPunct="1">
              <a:buFont typeface="Wingdings" pitchFamily="2" charset="2"/>
              <a:buNone/>
            </a:pPr>
            <a:endParaRPr lang="en-US" sz="1600">
              <a:solidFill>
                <a:srgbClr val="3333FF"/>
              </a:solidFill>
              <a:latin typeface="Arial" charset="0"/>
              <a:cs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3600" b="1" i="1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Vậy ba phần tám cộng hai phần tám bằng năm phần tám.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3600" b="1">
                <a:solidFill>
                  <a:srgbClr val="A50761"/>
                </a:solidFill>
                <a:latin typeface="Arial" charset="0"/>
                <a:cs typeface="Times New Roman" pitchFamily="18" charset="0"/>
              </a:rPr>
              <a:t>              Ta có :   </a:t>
            </a:r>
          </a:p>
          <a:p>
            <a:pPr marL="0" indent="0" algn="just" eaLnBrk="1" hangingPunct="1">
              <a:buFont typeface="Wingdings" pitchFamily="2" charset="2"/>
              <a:buNone/>
            </a:pPr>
            <a:endParaRPr lang="en-US">
              <a:solidFill>
                <a:srgbClr val="3333FF"/>
              </a:solidFill>
              <a:latin typeface="Arial" charset="0"/>
              <a:cs typeface="Times New Roman" pitchFamily="18" charset="0"/>
            </a:endParaRPr>
          </a:p>
          <a:p>
            <a:pPr marL="0" indent="0" algn="just" eaLnBrk="1" hangingPunct="1">
              <a:buFont typeface="Wingdings" pitchFamily="2" charset="2"/>
              <a:buNone/>
            </a:pPr>
            <a:endParaRPr lang="en-US">
              <a:latin typeface="Arial" charset="0"/>
              <a:cs typeface="Times New Roman" pitchFamily="18" charset="0"/>
            </a:endParaRP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en-US">
                <a:latin typeface="Arial" charset="0"/>
                <a:cs typeface="Times New Roman" pitchFamily="18" charset="0"/>
              </a:rPr>
              <a:t> 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5943600" y="2895600"/>
            <a:ext cx="574675" cy="1531938"/>
            <a:chOff x="3657600" y="4572000"/>
            <a:chExt cx="575129" cy="1531598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3657600" y="5257648"/>
              <a:ext cx="533821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4400">
                <a:solidFill>
                  <a:srgbClr val="FF0000"/>
                </a:solidFill>
              </a:endParaRPr>
            </a:p>
          </p:txBody>
        </p:sp>
        <p:sp>
          <p:nvSpPr>
            <p:cNvPr id="14381" name="Text Box 26"/>
            <p:cNvSpPr txBox="1">
              <a:spLocks noChangeArrowheads="1"/>
            </p:cNvSpPr>
            <p:nvPr/>
          </p:nvSpPr>
          <p:spPr bwMode="auto">
            <a:xfrm>
              <a:off x="3733810" y="4572000"/>
              <a:ext cx="498919" cy="76952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4400">
                  <a:solidFill>
                    <a:srgbClr val="FF0000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14382" name="Text Box 27"/>
            <p:cNvSpPr txBox="1">
              <a:spLocks noChangeArrowheads="1"/>
            </p:cNvSpPr>
            <p:nvPr/>
          </p:nvSpPr>
          <p:spPr bwMode="auto">
            <a:xfrm>
              <a:off x="3733810" y="5334078"/>
              <a:ext cx="498919" cy="76952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4400">
                  <a:solidFill>
                    <a:srgbClr val="FF0000"/>
                  </a:solidFill>
                  <a:latin typeface="Arial" charset="0"/>
                </a:rPr>
                <a:t>8</a:t>
              </a:r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7239000" y="2895600"/>
            <a:ext cx="574675" cy="769938"/>
            <a:chOff x="5105400" y="4572000"/>
            <a:chExt cx="575129" cy="768945"/>
          </a:xfrm>
        </p:grpSpPr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5105400" y="5256916"/>
              <a:ext cx="533821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4400">
                <a:solidFill>
                  <a:srgbClr val="FF0000"/>
                </a:solidFill>
              </a:endParaRPr>
            </a:p>
          </p:txBody>
        </p:sp>
        <p:sp>
          <p:nvSpPr>
            <p:cNvPr id="14379" name="Text Box 28"/>
            <p:cNvSpPr txBox="1">
              <a:spLocks noChangeArrowheads="1"/>
            </p:cNvSpPr>
            <p:nvPr/>
          </p:nvSpPr>
          <p:spPr bwMode="auto">
            <a:xfrm>
              <a:off x="5181610" y="4572000"/>
              <a:ext cx="498919" cy="76894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4400">
                  <a:solidFill>
                    <a:srgbClr val="FF0000"/>
                  </a:solidFill>
                  <a:latin typeface="Arial" charset="0"/>
                </a:rPr>
                <a:t>2</a:t>
              </a:r>
            </a:p>
          </p:txBody>
        </p:sp>
      </p:grpSp>
      <p:sp>
        <p:nvSpPr>
          <p:cNvPr id="14" name="Text Box 29"/>
          <p:cNvSpPr txBox="1">
            <a:spLocks noChangeArrowheads="1"/>
          </p:cNvSpPr>
          <p:nvPr/>
        </p:nvSpPr>
        <p:spPr bwMode="auto">
          <a:xfrm>
            <a:off x="7315200" y="3649663"/>
            <a:ext cx="498475" cy="7699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FF0000"/>
                </a:solidFill>
                <a:latin typeface="Arial" charset="0"/>
              </a:rPr>
              <a:t>8</a:t>
            </a:r>
          </a:p>
        </p:txBody>
      </p:sp>
      <p:sp>
        <p:nvSpPr>
          <p:cNvPr id="15" name="Text Box 38"/>
          <p:cNvSpPr txBox="1">
            <a:spLocks noChangeArrowheads="1"/>
          </p:cNvSpPr>
          <p:nvPr/>
        </p:nvSpPr>
        <p:spPr bwMode="auto">
          <a:xfrm>
            <a:off x="6705600" y="3200400"/>
            <a:ext cx="514350" cy="7699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FF0000"/>
                </a:solidFill>
                <a:latin typeface="Arial" charset="0"/>
              </a:rPr>
              <a:t>+</a:t>
            </a:r>
          </a:p>
        </p:txBody>
      </p:sp>
      <p:sp>
        <p:nvSpPr>
          <p:cNvPr id="70" name="Rectangle 69"/>
          <p:cNvSpPr/>
          <p:nvPr/>
        </p:nvSpPr>
        <p:spPr>
          <a:xfrm>
            <a:off x="2667000" y="760413"/>
            <a:ext cx="2286000" cy="1447800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grpSp>
        <p:nvGrpSpPr>
          <p:cNvPr id="5" name="Group 70"/>
          <p:cNvGrpSpPr>
            <a:grpSpLocks/>
          </p:cNvGrpSpPr>
          <p:nvPr/>
        </p:nvGrpSpPr>
        <p:grpSpPr bwMode="auto">
          <a:xfrm>
            <a:off x="3124200" y="760413"/>
            <a:ext cx="1373188" cy="1447800"/>
            <a:chOff x="6019006" y="2820194"/>
            <a:chExt cx="1373188" cy="1447800"/>
          </a:xfrm>
        </p:grpSpPr>
        <p:cxnSp>
          <p:nvCxnSpPr>
            <p:cNvPr id="72" name="Straight Connector 71"/>
            <p:cNvCxnSpPr/>
            <p:nvPr/>
          </p:nvCxnSpPr>
          <p:spPr>
            <a:xfrm rot="5400000">
              <a:off x="5295900" y="3543300"/>
              <a:ext cx="144780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>
              <a:off x="5753100" y="3543300"/>
              <a:ext cx="144780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6210300" y="3543300"/>
              <a:ext cx="144780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>
              <a:off x="6667500" y="3543300"/>
              <a:ext cx="144780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6" name="Rectangle 75"/>
          <p:cNvSpPr/>
          <p:nvPr/>
        </p:nvSpPr>
        <p:spPr>
          <a:xfrm>
            <a:off x="4953000" y="760413"/>
            <a:ext cx="1371600" cy="1447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cxnSp>
        <p:nvCxnSpPr>
          <p:cNvPr id="77" name="Straight Connector 76"/>
          <p:cNvCxnSpPr/>
          <p:nvPr/>
        </p:nvCxnSpPr>
        <p:spPr>
          <a:xfrm rot="5400000">
            <a:off x="4686301" y="1484312"/>
            <a:ext cx="1447800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>
            <a:off x="5143501" y="1484312"/>
            <a:ext cx="1447800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Right Brace 78"/>
          <p:cNvSpPr>
            <a:spLocks/>
          </p:cNvSpPr>
          <p:nvPr/>
        </p:nvSpPr>
        <p:spPr bwMode="auto">
          <a:xfrm rot="-5400000">
            <a:off x="3657600" y="-534987"/>
            <a:ext cx="304800" cy="2286000"/>
          </a:xfrm>
          <a:prstGeom prst="rightBrace">
            <a:avLst>
              <a:gd name="adj1" fmla="val 8333"/>
              <a:gd name="adj2" fmla="val 50000"/>
            </a:avLst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 vert="eaVert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80" name="Left Brace 79"/>
          <p:cNvSpPr>
            <a:spLocks/>
          </p:cNvSpPr>
          <p:nvPr/>
        </p:nvSpPr>
        <p:spPr bwMode="auto">
          <a:xfrm rot="-5400000">
            <a:off x="3200400" y="1674813"/>
            <a:ext cx="304800" cy="1371600"/>
          </a:xfrm>
          <a:prstGeom prst="leftBrace">
            <a:avLst>
              <a:gd name="adj1" fmla="val 8333"/>
              <a:gd name="adj2" fmla="val 50000"/>
            </a:avLst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 vert="eaVert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81" name="Left Brace 80"/>
          <p:cNvSpPr>
            <a:spLocks/>
          </p:cNvSpPr>
          <p:nvPr/>
        </p:nvSpPr>
        <p:spPr bwMode="auto">
          <a:xfrm rot="-5400000">
            <a:off x="4343400" y="1903413"/>
            <a:ext cx="304800" cy="914400"/>
          </a:xfrm>
          <a:prstGeom prst="leftBrace">
            <a:avLst>
              <a:gd name="adj1" fmla="val 8333"/>
              <a:gd name="adj2" fmla="val 50000"/>
            </a:avLst>
          </a:prstGeom>
          <a:noFill/>
          <a:ln w="28575" algn="ctr">
            <a:solidFill>
              <a:srgbClr val="3333FF"/>
            </a:solidFill>
            <a:round/>
            <a:headEnd/>
            <a:tailEnd/>
          </a:ln>
        </p:spPr>
        <p:txBody>
          <a:bodyPr vert="eaVert" anchor="ctr"/>
          <a:lstStyle/>
          <a:p>
            <a:pPr algn="ct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82" name="Text Box 28"/>
          <p:cNvSpPr txBox="1">
            <a:spLocks noChangeArrowheads="1"/>
          </p:cNvSpPr>
          <p:nvPr/>
        </p:nvSpPr>
        <p:spPr bwMode="auto">
          <a:xfrm>
            <a:off x="3616325" y="-57150"/>
            <a:ext cx="434975" cy="584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Times New Roman" pitchFamily="18" charset="0"/>
              </a:rPr>
              <a:t>?</a:t>
            </a:r>
          </a:p>
        </p:txBody>
      </p:sp>
      <p:sp>
        <p:nvSpPr>
          <p:cNvPr id="84" name="Line 9"/>
          <p:cNvSpPr>
            <a:spLocks noChangeShapeType="1"/>
          </p:cNvSpPr>
          <p:nvPr/>
        </p:nvSpPr>
        <p:spPr bwMode="auto">
          <a:xfrm>
            <a:off x="4267200" y="2970213"/>
            <a:ext cx="533400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C50B75"/>
              </a:solidFill>
            </a:endParaRPr>
          </a:p>
        </p:txBody>
      </p:sp>
      <p:sp>
        <p:nvSpPr>
          <p:cNvPr id="85" name="Text Box 28"/>
          <p:cNvSpPr txBox="1">
            <a:spLocks noChangeArrowheads="1"/>
          </p:cNvSpPr>
          <p:nvPr/>
        </p:nvSpPr>
        <p:spPr bwMode="auto">
          <a:xfrm>
            <a:off x="4329113" y="2422525"/>
            <a:ext cx="412750" cy="584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Times New Roman" pitchFamily="18" charset="0"/>
              </a:rPr>
              <a:t>2</a:t>
            </a:r>
          </a:p>
        </p:txBody>
      </p:sp>
      <p:sp>
        <p:nvSpPr>
          <p:cNvPr id="86" name="Text Box 29"/>
          <p:cNvSpPr txBox="1">
            <a:spLocks noChangeArrowheads="1"/>
          </p:cNvSpPr>
          <p:nvPr/>
        </p:nvSpPr>
        <p:spPr bwMode="auto">
          <a:xfrm>
            <a:off x="4343400" y="2895600"/>
            <a:ext cx="412750" cy="584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Times New Roman" pitchFamily="18" charset="0"/>
              </a:rPr>
              <a:t>8</a:t>
            </a:r>
          </a:p>
        </p:txBody>
      </p:sp>
      <p:sp>
        <p:nvSpPr>
          <p:cNvPr id="88" name="Line 9"/>
          <p:cNvSpPr>
            <a:spLocks noChangeShapeType="1"/>
          </p:cNvSpPr>
          <p:nvPr/>
        </p:nvSpPr>
        <p:spPr bwMode="auto">
          <a:xfrm>
            <a:off x="3124200" y="2970213"/>
            <a:ext cx="533400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C50B75"/>
              </a:solidFill>
            </a:endParaRPr>
          </a:p>
        </p:txBody>
      </p:sp>
      <p:sp>
        <p:nvSpPr>
          <p:cNvPr id="89" name="Text Box 28"/>
          <p:cNvSpPr txBox="1">
            <a:spLocks noChangeArrowheads="1"/>
          </p:cNvSpPr>
          <p:nvPr/>
        </p:nvSpPr>
        <p:spPr bwMode="auto">
          <a:xfrm>
            <a:off x="3200400" y="2438400"/>
            <a:ext cx="412750" cy="584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Times New Roman" pitchFamily="18" charset="0"/>
              </a:rPr>
              <a:t>3</a:t>
            </a:r>
          </a:p>
        </p:txBody>
      </p:sp>
      <p:sp>
        <p:nvSpPr>
          <p:cNvPr id="90" name="Text Box 29"/>
          <p:cNvSpPr txBox="1">
            <a:spLocks noChangeArrowheads="1"/>
          </p:cNvSpPr>
          <p:nvPr/>
        </p:nvSpPr>
        <p:spPr bwMode="auto">
          <a:xfrm>
            <a:off x="3200400" y="2895600"/>
            <a:ext cx="412750" cy="584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Times New Roman" pitchFamily="18" charset="0"/>
              </a:rPr>
              <a:t>8</a:t>
            </a:r>
          </a:p>
        </p:txBody>
      </p: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4419600" y="5326063"/>
            <a:ext cx="3470275" cy="1531937"/>
            <a:chOff x="2743200" y="4571999"/>
            <a:chExt cx="3470650" cy="1531442"/>
          </a:xfrm>
        </p:grpSpPr>
        <p:grpSp>
          <p:nvGrpSpPr>
            <p:cNvPr id="14359" name="Group 30"/>
            <p:cNvGrpSpPr>
              <a:grpSpLocks/>
            </p:cNvGrpSpPr>
            <p:nvPr/>
          </p:nvGrpSpPr>
          <p:grpSpPr bwMode="auto">
            <a:xfrm>
              <a:off x="5638795" y="4571999"/>
              <a:ext cx="575055" cy="1531442"/>
              <a:chOff x="5486400" y="4419599"/>
              <a:chExt cx="575129" cy="1531599"/>
            </a:xfrm>
          </p:grpSpPr>
          <p:grpSp>
            <p:nvGrpSpPr>
              <p:cNvPr id="14370" name="Group 17"/>
              <p:cNvGrpSpPr>
                <a:grpSpLocks/>
              </p:cNvGrpSpPr>
              <p:nvPr/>
            </p:nvGrpSpPr>
            <p:grpSpPr bwMode="auto">
              <a:xfrm>
                <a:off x="5486400" y="4419599"/>
                <a:ext cx="575129" cy="769520"/>
                <a:chOff x="5105400" y="4571999"/>
                <a:chExt cx="575129" cy="769520"/>
              </a:xfrm>
            </p:grpSpPr>
            <p:sp>
              <p:nvSpPr>
                <p:cNvPr id="19" name="Line 9"/>
                <p:cNvSpPr>
                  <a:spLocks noChangeShapeType="1"/>
                </p:cNvSpPr>
                <p:nvPr/>
              </p:nvSpPr>
              <p:spPr bwMode="auto">
                <a:xfrm>
                  <a:off x="5105718" y="5257648"/>
                  <a:ext cx="533526" cy="0"/>
                </a:xfrm>
                <a:prstGeom prst="line">
                  <a:avLst/>
                </a:prstGeom>
                <a:ln>
                  <a:headEnd type="none" w="sm" len="sm"/>
                  <a:tailEnd type="non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/>
                <a:lstStyle/>
                <a:p>
                  <a:pPr>
                    <a:defRPr/>
                  </a:pPr>
                  <a:endParaRPr lang="en-US" sz="440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4373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5181610" y="4571999"/>
                  <a:ext cx="498919" cy="76952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4400">
                      <a:solidFill>
                        <a:srgbClr val="FF0000"/>
                      </a:solidFill>
                      <a:latin typeface="Arial" charset="0"/>
                    </a:rPr>
                    <a:t>5</a:t>
                  </a:r>
                </a:p>
              </p:txBody>
            </p:sp>
          </p:grpSp>
          <p:sp>
            <p:nvSpPr>
              <p:cNvPr id="14371" name="Text Box 29"/>
              <p:cNvSpPr txBox="1">
                <a:spLocks noChangeArrowheads="1"/>
              </p:cNvSpPr>
              <p:nvPr/>
            </p:nvSpPr>
            <p:spPr bwMode="auto">
              <a:xfrm>
                <a:off x="5562610" y="5181678"/>
                <a:ext cx="498919" cy="76952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 sz="4400">
                    <a:solidFill>
                      <a:srgbClr val="FF0000"/>
                    </a:solidFill>
                    <a:latin typeface="Arial" charset="0"/>
                  </a:rPr>
                  <a:t>8</a:t>
                </a:r>
              </a:p>
            </p:txBody>
          </p:sp>
        </p:grpSp>
        <p:grpSp>
          <p:nvGrpSpPr>
            <p:cNvPr id="14360" name="Group 36"/>
            <p:cNvGrpSpPr>
              <a:grpSpLocks/>
            </p:cNvGrpSpPr>
            <p:nvPr/>
          </p:nvGrpSpPr>
          <p:grpSpPr bwMode="auto">
            <a:xfrm>
              <a:off x="2743200" y="4571999"/>
              <a:ext cx="2724685" cy="1531442"/>
              <a:chOff x="533400" y="4571999"/>
              <a:chExt cx="2725401" cy="1531599"/>
            </a:xfrm>
          </p:grpSpPr>
          <p:grpSp>
            <p:nvGrpSpPr>
              <p:cNvPr id="14361" name="Group 8"/>
              <p:cNvGrpSpPr>
                <a:grpSpLocks/>
              </p:cNvGrpSpPr>
              <p:nvPr/>
            </p:nvGrpSpPr>
            <p:grpSpPr bwMode="auto">
              <a:xfrm>
                <a:off x="533400" y="4571999"/>
                <a:ext cx="2023183" cy="1531599"/>
                <a:chOff x="3657600" y="4571999"/>
                <a:chExt cx="2023183" cy="1531599"/>
              </a:xfrm>
            </p:grpSpPr>
            <p:sp>
              <p:nvSpPr>
                <p:cNvPr id="10" name="Line 8"/>
                <p:cNvSpPr>
                  <a:spLocks noChangeShapeType="1"/>
                </p:cNvSpPr>
                <p:nvPr/>
              </p:nvSpPr>
              <p:spPr bwMode="auto">
                <a:xfrm>
                  <a:off x="3657600" y="5257648"/>
                  <a:ext cx="533598" cy="0"/>
                </a:xfrm>
                <a:prstGeom prst="line">
                  <a:avLst/>
                </a:prstGeom>
                <a:ln>
                  <a:headEnd type="none" w="sm" len="sm"/>
                  <a:tailEnd type="non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/>
                <a:lstStyle/>
                <a:p>
                  <a:pPr>
                    <a:defRPr/>
                  </a:pPr>
                  <a:endParaRPr lang="en-US" sz="440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4364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3733810" y="4571999"/>
                  <a:ext cx="498986" cy="76952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4400">
                      <a:solidFill>
                        <a:srgbClr val="FF0000"/>
                      </a:solidFill>
                      <a:latin typeface="Arial" charset="0"/>
                    </a:rPr>
                    <a:t>3</a:t>
                  </a:r>
                </a:p>
              </p:txBody>
            </p:sp>
            <p:sp>
              <p:nvSpPr>
                <p:cNvPr id="14365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733810" y="5334078"/>
                  <a:ext cx="498986" cy="76952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4400">
                      <a:solidFill>
                        <a:srgbClr val="FF0000"/>
                      </a:solidFill>
                      <a:latin typeface="Arial" charset="0"/>
                    </a:rPr>
                    <a:t>8</a:t>
                  </a:r>
                </a:p>
              </p:txBody>
            </p:sp>
            <p:sp>
              <p:nvSpPr>
                <p:cNvPr id="13" name="Line 9"/>
                <p:cNvSpPr>
                  <a:spLocks noChangeShapeType="1"/>
                </p:cNvSpPr>
                <p:nvPr/>
              </p:nvSpPr>
              <p:spPr bwMode="auto">
                <a:xfrm>
                  <a:off x="5105937" y="5257648"/>
                  <a:ext cx="533598" cy="0"/>
                </a:xfrm>
                <a:prstGeom prst="line">
                  <a:avLst/>
                </a:prstGeom>
                <a:ln>
                  <a:headEnd type="none" w="sm" len="sm"/>
                  <a:tailEnd type="non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/>
                <a:lstStyle/>
                <a:p>
                  <a:pPr>
                    <a:defRPr/>
                  </a:pPr>
                  <a:endParaRPr lang="en-US" sz="440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4367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5181797" y="4571999"/>
                  <a:ext cx="498986" cy="76952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4400">
                      <a:solidFill>
                        <a:srgbClr val="FF0000"/>
                      </a:solidFill>
                      <a:latin typeface="Arial" charset="0"/>
                    </a:rPr>
                    <a:t>2</a:t>
                  </a:r>
                </a:p>
              </p:txBody>
            </p:sp>
            <p:sp>
              <p:nvSpPr>
                <p:cNvPr id="14368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5181797" y="5334077"/>
                  <a:ext cx="498986" cy="76952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4400">
                      <a:solidFill>
                        <a:srgbClr val="FF0000"/>
                      </a:solidFill>
                      <a:latin typeface="Arial" charset="0"/>
                    </a:rPr>
                    <a:t>8</a:t>
                  </a:r>
                </a:p>
              </p:txBody>
            </p:sp>
            <p:sp>
              <p:nvSpPr>
                <p:cNvPr id="14369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4419698" y="4876830"/>
                  <a:ext cx="515020" cy="76952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4400">
                      <a:solidFill>
                        <a:srgbClr val="FF0000"/>
                      </a:solidFill>
                      <a:latin typeface="Arial" charset="0"/>
                    </a:rPr>
                    <a:t>+</a:t>
                  </a:r>
                </a:p>
              </p:txBody>
            </p:sp>
          </p:grpSp>
          <p:sp>
            <p:nvSpPr>
              <p:cNvPr id="14362" name="Text Box 38"/>
              <p:cNvSpPr txBox="1">
                <a:spLocks noChangeArrowheads="1"/>
              </p:cNvSpPr>
              <p:nvPr/>
            </p:nvSpPr>
            <p:spPr bwMode="auto">
              <a:xfrm>
                <a:off x="2743781" y="4876830"/>
                <a:ext cx="515020" cy="76952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 sz="4400">
                    <a:solidFill>
                      <a:srgbClr val="FF0000"/>
                    </a:solidFill>
                    <a:latin typeface="Arial" charset="0"/>
                  </a:rPr>
                  <a:t>=</a:t>
                </a:r>
              </a:p>
            </p:txBody>
          </p:sp>
        </p:grpSp>
      </p:grp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70" grpId="0" animBg="1"/>
      <p:bldP spid="76" grpId="0" animBg="1"/>
      <p:bldP spid="79" grpId="0" animBg="1"/>
      <p:bldP spid="80" grpId="0" animBg="1"/>
      <p:bldP spid="81" grpId="0" animBg="1"/>
      <p:bldP spid="82" grpId="0"/>
      <p:bldP spid="85" grpId="0"/>
      <p:bldP spid="86" grpId="0"/>
      <p:bldP spid="89" grpId="0"/>
      <p:bldP spid="9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2438"/>
            <a:ext cx="8382000" cy="6405562"/>
          </a:xfrm>
        </p:spPr>
        <p:txBody>
          <a:bodyPr/>
          <a:lstStyle/>
          <a:p>
            <a:pPr marL="0" indent="0"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n-US" sz="2800" b="1">
                <a:solidFill>
                  <a:srgbClr val="A50761"/>
                </a:solidFill>
                <a:latin typeface="Times New Roman" pitchFamily="18" charset="0"/>
                <a:cs typeface="Times New Roman" pitchFamily="18" charset="0"/>
              </a:rPr>
              <a:t>Em có nhận xét gì về </a:t>
            </a:r>
            <a:r>
              <a:rPr lang="en-US" sz="2800" b="1">
                <a:solidFill>
                  <a:srgbClr val="3333FF"/>
                </a:solidFill>
                <a:latin typeface="Arial" charset="0"/>
                <a:cs typeface="Times New Roman" pitchFamily="18" charset="0"/>
              </a:rPr>
              <a:t>mẫu số</a:t>
            </a:r>
            <a:r>
              <a:rPr lang="en-US" sz="2800" b="1">
                <a:solidFill>
                  <a:srgbClr val="A5076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A50761"/>
                </a:solidFill>
                <a:latin typeface="Arial" charset="0"/>
                <a:cs typeface="Times New Roman" pitchFamily="18" charset="0"/>
              </a:rPr>
              <a:t>của hai số hạng</a:t>
            </a:r>
            <a:r>
              <a:rPr lang="en-US" sz="2800" b="1">
                <a:solidFill>
                  <a:srgbClr val="A5076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>
              <a:solidFill>
                <a:srgbClr val="A50761"/>
              </a:solidFill>
              <a:latin typeface="Arial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>
                <a:solidFill>
                  <a:srgbClr val="A50761"/>
                </a:solidFill>
                <a:latin typeface="Arial" charset="0"/>
                <a:cs typeface="Times New Roman" pitchFamily="18" charset="0"/>
              </a:rPr>
              <a:t>so với mẫu số của tổng trong phép cộng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b="1">
              <a:solidFill>
                <a:srgbClr val="A5076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b="1">
              <a:solidFill>
                <a:srgbClr val="A50761"/>
              </a:solidFill>
              <a:latin typeface="Arial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>
                <a:solidFill>
                  <a:srgbClr val="005A9E"/>
                </a:solidFill>
                <a:latin typeface="Arial" charset="0"/>
                <a:cs typeface="Times New Roman" pitchFamily="18" charset="0"/>
              </a:rPr>
              <a:t>                    </a:t>
            </a:r>
            <a:r>
              <a:rPr lang="en-US" sz="2800" b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      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>
                <a:solidFill>
                  <a:srgbClr val="005A9E"/>
                </a:solidFill>
                <a:latin typeface="Arial" charset="0"/>
                <a:cs typeface="Times New Roman" pitchFamily="18" charset="0"/>
              </a:rPr>
              <a:t> 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005A9E"/>
                </a:solidFill>
                <a:latin typeface="Arial" charset="0"/>
                <a:cs typeface="Times New Roman" pitchFamily="18" charset="0"/>
              </a:rPr>
              <a:t>Nhận xét:Ba phân số có mẫu số bằng nhau</a:t>
            </a:r>
            <a:r>
              <a:rPr lang="en-US" sz="2800" b="1">
                <a:solidFill>
                  <a:srgbClr val="005A9E"/>
                </a:solidFill>
                <a:latin typeface="Arial" charset="0"/>
                <a:cs typeface="Times New Roman" pitchFamily="18" charset="0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b="1">
              <a:latin typeface="Arial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b="1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2419350" y="1824038"/>
            <a:ext cx="3276600" cy="1362075"/>
            <a:chOff x="2743200" y="1828800"/>
            <a:chExt cx="3276600" cy="1362787"/>
          </a:xfrm>
        </p:grpSpPr>
        <p:sp>
          <p:nvSpPr>
            <p:cNvPr id="22" name="Line 8"/>
            <p:cNvSpPr>
              <a:spLocks noChangeShapeType="1"/>
            </p:cNvSpPr>
            <p:nvPr/>
          </p:nvSpPr>
          <p:spPr bwMode="auto">
            <a:xfrm>
              <a:off x="2743200" y="2514958"/>
              <a:ext cx="533400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3300">
                <a:solidFill>
                  <a:srgbClr val="C50B75"/>
                </a:solidFill>
              </a:endParaRPr>
            </a:p>
          </p:txBody>
        </p:sp>
        <p:sp>
          <p:nvSpPr>
            <p:cNvPr id="15365" name="Text Box 26"/>
            <p:cNvSpPr txBox="1">
              <a:spLocks noChangeArrowheads="1"/>
            </p:cNvSpPr>
            <p:nvPr/>
          </p:nvSpPr>
          <p:spPr bwMode="auto">
            <a:xfrm>
              <a:off x="2819400" y="1828800"/>
              <a:ext cx="420308" cy="60046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3300">
                  <a:solidFill>
                    <a:srgbClr val="C50B75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15366" name="Text Box 27"/>
            <p:cNvSpPr txBox="1">
              <a:spLocks noChangeArrowheads="1"/>
            </p:cNvSpPr>
            <p:nvPr/>
          </p:nvSpPr>
          <p:spPr bwMode="auto">
            <a:xfrm>
              <a:off x="2819400" y="2591125"/>
              <a:ext cx="420308" cy="60046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3300">
                  <a:solidFill>
                    <a:srgbClr val="C50B75"/>
                  </a:solidFill>
                  <a:latin typeface="Arial" charset="0"/>
                </a:rPr>
                <a:t>8</a:t>
              </a:r>
            </a:p>
          </p:txBody>
        </p:sp>
        <p:sp>
          <p:nvSpPr>
            <p:cNvPr id="25" name="Line 9"/>
            <p:cNvSpPr>
              <a:spLocks noChangeShapeType="1"/>
            </p:cNvSpPr>
            <p:nvPr/>
          </p:nvSpPr>
          <p:spPr bwMode="auto">
            <a:xfrm>
              <a:off x="4191000" y="2514958"/>
              <a:ext cx="533400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3300">
                <a:solidFill>
                  <a:srgbClr val="C50B75"/>
                </a:solidFill>
              </a:endParaRPr>
            </a:p>
          </p:txBody>
        </p:sp>
        <p:sp>
          <p:nvSpPr>
            <p:cNvPr id="15368" name="Text Box 28"/>
            <p:cNvSpPr txBox="1">
              <a:spLocks noChangeArrowheads="1"/>
            </p:cNvSpPr>
            <p:nvPr/>
          </p:nvSpPr>
          <p:spPr bwMode="auto">
            <a:xfrm>
              <a:off x="4267200" y="1828801"/>
              <a:ext cx="420308" cy="60046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3300">
                  <a:solidFill>
                    <a:srgbClr val="C50B75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15369" name="Text Box 29"/>
            <p:cNvSpPr txBox="1">
              <a:spLocks noChangeArrowheads="1"/>
            </p:cNvSpPr>
            <p:nvPr/>
          </p:nvSpPr>
          <p:spPr bwMode="auto">
            <a:xfrm>
              <a:off x="4267200" y="2591127"/>
              <a:ext cx="420308" cy="60046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3300">
                  <a:solidFill>
                    <a:srgbClr val="C50B75"/>
                  </a:solidFill>
                  <a:latin typeface="Arial" charset="0"/>
                </a:rPr>
                <a:t>8</a:t>
              </a:r>
            </a:p>
          </p:txBody>
        </p:sp>
        <p:sp>
          <p:nvSpPr>
            <p:cNvPr id="15370" name="Text Box 38"/>
            <p:cNvSpPr txBox="1">
              <a:spLocks noChangeArrowheads="1"/>
            </p:cNvSpPr>
            <p:nvPr/>
          </p:nvSpPr>
          <p:spPr bwMode="auto">
            <a:xfrm>
              <a:off x="3505200" y="2133731"/>
              <a:ext cx="431528" cy="60046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3300">
                  <a:solidFill>
                    <a:srgbClr val="C50B75"/>
                  </a:solidFill>
                  <a:latin typeface="Arial" charset="0"/>
                </a:rPr>
                <a:t>+</a:t>
              </a:r>
            </a:p>
          </p:txBody>
        </p:sp>
        <p:sp>
          <p:nvSpPr>
            <p:cNvPr id="15371" name="Text Box 38"/>
            <p:cNvSpPr txBox="1">
              <a:spLocks noChangeArrowheads="1"/>
            </p:cNvSpPr>
            <p:nvPr/>
          </p:nvSpPr>
          <p:spPr bwMode="auto">
            <a:xfrm>
              <a:off x="4953000" y="2133731"/>
              <a:ext cx="431528" cy="60046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3300">
                  <a:solidFill>
                    <a:srgbClr val="C50B75"/>
                  </a:solidFill>
                  <a:latin typeface="Arial" charset="0"/>
                </a:rPr>
                <a:t>=</a:t>
              </a:r>
            </a:p>
          </p:txBody>
        </p:sp>
        <p:sp>
          <p:nvSpPr>
            <p:cNvPr id="32" name="Line 9"/>
            <p:cNvSpPr>
              <a:spLocks noChangeShapeType="1"/>
            </p:cNvSpPr>
            <p:nvPr/>
          </p:nvSpPr>
          <p:spPr bwMode="auto">
            <a:xfrm>
              <a:off x="5486400" y="2514958"/>
              <a:ext cx="533400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 sz="3300">
                <a:solidFill>
                  <a:srgbClr val="C50B75"/>
                </a:solidFill>
              </a:endParaRPr>
            </a:p>
          </p:txBody>
        </p:sp>
        <p:sp>
          <p:nvSpPr>
            <p:cNvPr id="15373" name="Text Box 28"/>
            <p:cNvSpPr txBox="1">
              <a:spLocks noChangeArrowheads="1"/>
            </p:cNvSpPr>
            <p:nvPr/>
          </p:nvSpPr>
          <p:spPr bwMode="auto">
            <a:xfrm>
              <a:off x="5562600" y="1828801"/>
              <a:ext cx="420308" cy="60046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3300">
                  <a:solidFill>
                    <a:srgbClr val="C50B75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15374" name="Text Box 29"/>
            <p:cNvSpPr txBox="1">
              <a:spLocks noChangeArrowheads="1"/>
            </p:cNvSpPr>
            <p:nvPr/>
          </p:nvSpPr>
          <p:spPr bwMode="auto">
            <a:xfrm>
              <a:off x="5562600" y="2591127"/>
              <a:ext cx="420308" cy="60046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3300">
                  <a:solidFill>
                    <a:srgbClr val="C50B75"/>
                  </a:solidFill>
                  <a:latin typeface="Arial" charset="0"/>
                </a:rPr>
                <a:t>8</a:t>
              </a:r>
            </a:p>
          </p:txBody>
        </p:sp>
      </p:grp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2438400" y="2114550"/>
            <a:ext cx="2641600" cy="1423988"/>
            <a:chOff x="533400" y="4571998"/>
            <a:chExt cx="2641228" cy="1423352"/>
          </a:xfrm>
        </p:grpSpPr>
        <p:grpSp>
          <p:nvGrpSpPr>
            <p:cNvPr id="16393" name="Group 8"/>
            <p:cNvGrpSpPr>
              <a:grpSpLocks/>
            </p:cNvGrpSpPr>
            <p:nvPr/>
          </p:nvGrpSpPr>
          <p:grpSpPr bwMode="auto">
            <a:xfrm>
              <a:off x="533400" y="4571998"/>
              <a:ext cx="1981125" cy="1423352"/>
              <a:chOff x="3657600" y="4571998"/>
              <a:chExt cx="1981125" cy="1423352"/>
            </a:xfrm>
          </p:grpSpPr>
          <p:sp>
            <p:nvSpPr>
              <p:cNvPr id="22" name="Line 8"/>
              <p:cNvSpPr>
                <a:spLocks noChangeShapeType="1"/>
              </p:cNvSpPr>
              <p:nvPr/>
            </p:nvSpPr>
            <p:spPr bwMode="auto">
              <a:xfrm>
                <a:off x="3657600" y="5257492"/>
                <a:ext cx="533325" cy="0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3300" b="0">
                  <a:solidFill>
                    <a:srgbClr val="177F57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3" name="Text Box 26"/>
              <p:cNvSpPr txBox="1">
                <a:spLocks noChangeArrowheads="1"/>
              </p:cNvSpPr>
              <p:nvPr/>
            </p:nvSpPr>
            <p:spPr bwMode="auto">
              <a:xfrm>
                <a:off x="3733789" y="4571998"/>
                <a:ext cx="449200" cy="6616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3700">
                    <a:solidFill>
                      <a:srgbClr val="177F57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rPr>
                  <a:t>3</a:t>
                </a:r>
              </a:p>
            </p:txBody>
          </p:sp>
          <p:sp>
            <p:nvSpPr>
              <p:cNvPr id="24" name="Text Box 27"/>
              <p:cNvSpPr txBox="1">
                <a:spLocks noChangeArrowheads="1"/>
              </p:cNvSpPr>
              <p:nvPr/>
            </p:nvSpPr>
            <p:spPr bwMode="auto">
              <a:xfrm>
                <a:off x="3733789" y="5333658"/>
                <a:ext cx="449200" cy="6616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3700">
                    <a:solidFill>
                      <a:srgbClr val="177F57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rPr>
                  <a:t>8</a:t>
                </a:r>
              </a:p>
            </p:txBody>
          </p:sp>
          <p:sp>
            <p:nvSpPr>
              <p:cNvPr id="25" name="Line 9"/>
              <p:cNvSpPr>
                <a:spLocks noChangeShapeType="1"/>
              </p:cNvSpPr>
              <p:nvPr/>
            </p:nvSpPr>
            <p:spPr bwMode="auto">
              <a:xfrm>
                <a:off x="5105196" y="5257492"/>
                <a:ext cx="533325" cy="0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3300" b="0">
                  <a:solidFill>
                    <a:srgbClr val="177F57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6" name="Text Box 28"/>
              <p:cNvSpPr txBox="1">
                <a:spLocks noChangeArrowheads="1"/>
              </p:cNvSpPr>
              <p:nvPr/>
            </p:nvSpPr>
            <p:spPr bwMode="auto">
              <a:xfrm>
                <a:off x="5181385" y="4571998"/>
                <a:ext cx="449200" cy="6616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3700">
                    <a:solidFill>
                      <a:srgbClr val="177F57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rPr>
                  <a:t>2</a:t>
                </a:r>
              </a:p>
            </p:txBody>
          </p:sp>
          <p:sp>
            <p:nvSpPr>
              <p:cNvPr id="27" name="Text Box 29"/>
              <p:cNvSpPr txBox="1">
                <a:spLocks noChangeArrowheads="1"/>
              </p:cNvSpPr>
              <p:nvPr/>
            </p:nvSpPr>
            <p:spPr bwMode="auto">
              <a:xfrm>
                <a:off x="5181385" y="5333658"/>
                <a:ext cx="449200" cy="6616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3700">
                    <a:solidFill>
                      <a:srgbClr val="177F57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rPr>
                  <a:t>8</a:t>
                </a:r>
              </a:p>
            </p:txBody>
          </p:sp>
          <p:sp>
            <p:nvSpPr>
              <p:cNvPr id="28" name="Text Box 38"/>
              <p:cNvSpPr txBox="1">
                <a:spLocks noChangeArrowheads="1"/>
              </p:cNvSpPr>
              <p:nvPr/>
            </p:nvSpPr>
            <p:spPr bwMode="auto">
              <a:xfrm>
                <a:off x="4419493" y="4876662"/>
                <a:ext cx="431739" cy="59980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3300" b="0">
                    <a:solidFill>
                      <a:srgbClr val="177F57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/>
                  </a:rPr>
                  <a:t>+</a:t>
                </a:r>
              </a:p>
            </p:txBody>
          </p:sp>
        </p:grpSp>
        <p:sp>
          <p:nvSpPr>
            <p:cNvPr id="21" name="Text Box 38"/>
            <p:cNvSpPr txBox="1">
              <a:spLocks noChangeArrowheads="1"/>
            </p:cNvSpPr>
            <p:nvPr/>
          </p:nvSpPr>
          <p:spPr bwMode="auto">
            <a:xfrm>
              <a:off x="2742889" y="4876662"/>
              <a:ext cx="431739" cy="59980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300" b="0">
                  <a:solidFill>
                    <a:srgbClr val="177F57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/>
                </a:rPr>
                <a:t>=</a:t>
              </a:r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5334000" y="2133600"/>
            <a:ext cx="533400" cy="1423988"/>
            <a:chOff x="5486400" y="4419600"/>
            <a:chExt cx="533400" cy="1423350"/>
          </a:xfrm>
        </p:grpSpPr>
        <p:grpSp>
          <p:nvGrpSpPr>
            <p:cNvPr id="16389" name="Group 17"/>
            <p:cNvGrpSpPr>
              <a:grpSpLocks/>
            </p:cNvGrpSpPr>
            <p:nvPr/>
          </p:nvGrpSpPr>
          <p:grpSpPr bwMode="auto">
            <a:xfrm>
              <a:off x="5486400" y="4419600"/>
              <a:ext cx="533400" cy="685621"/>
              <a:chOff x="5105400" y="4572000"/>
              <a:chExt cx="533400" cy="685621"/>
            </a:xfrm>
          </p:grpSpPr>
          <p:sp>
            <p:nvSpPr>
              <p:cNvPr id="32" name="Line 9"/>
              <p:cNvSpPr>
                <a:spLocks noChangeShapeType="1"/>
              </p:cNvSpPr>
              <p:nvPr/>
            </p:nvSpPr>
            <p:spPr bwMode="auto">
              <a:xfrm>
                <a:off x="5105400" y="5257493"/>
                <a:ext cx="533400" cy="0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3300" b="0">
                  <a:solidFill>
                    <a:srgbClr val="177F57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3" name="Text Box 28"/>
              <p:cNvSpPr txBox="1">
                <a:spLocks noChangeArrowheads="1"/>
              </p:cNvSpPr>
              <p:nvPr/>
            </p:nvSpPr>
            <p:spPr bwMode="auto">
              <a:xfrm>
                <a:off x="5181600" y="4572000"/>
                <a:ext cx="449263" cy="66169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3700">
                    <a:solidFill>
                      <a:srgbClr val="177F57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rPr>
                  <a:t>5</a:t>
                </a:r>
              </a:p>
            </p:txBody>
          </p:sp>
        </p:grpSp>
        <p:sp>
          <p:nvSpPr>
            <p:cNvPr id="31" name="Text Box 29"/>
            <p:cNvSpPr txBox="1">
              <a:spLocks noChangeArrowheads="1"/>
            </p:cNvSpPr>
            <p:nvPr/>
          </p:nvSpPr>
          <p:spPr bwMode="auto">
            <a:xfrm>
              <a:off x="5562600" y="5181259"/>
              <a:ext cx="449263" cy="6616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700">
                  <a:solidFill>
                    <a:srgbClr val="177F57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8</a:t>
              </a: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305800" cy="5592763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3300" b="1">
                <a:solidFill>
                  <a:srgbClr val="177F57"/>
                </a:solidFill>
                <a:latin typeface="Times New Roman" pitchFamily="18" charset="0"/>
                <a:cs typeface="Times New Roman" pitchFamily="18" charset="0"/>
              </a:rPr>
              <a:t>Em có nhận xét gì về </a:t>
            </a:r>
            <a:r>
              <a:rPr lang="en-US" sz="3300" b="1">
                <a:solidFill>
                  <a:srgbClr val="3333FF"/>
                </a:solidFill>
                <a:latin typeface="Arial" charset="0"/>
                <a:cs typeface="Times New Roman" pitchFamily="18" charset="0"/>
              </a:rPr>
              <a:t>tử số</a:t>
            </a:r>
            <a:r>
              <a:rPr lang="en-US" sz="3300" b="1">
                <a:solidFill>
                  <a:srgbClr val="177F5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của hai số hạng so tử số của tổng trong phép cộng</a:t>
            </a:r>
          </a:p>
          <a:p>
            <a:pPr marL="0" indent="0" algn="ctr" eaLnBrk="1" hangingPunct="1">
              <a:buFont typeface="Wingdings" pitchFamily="2" charset="2"/>
              <a:buNone/>
            </a:pPr>
            <a:endParaRPr lang="en-US" sz="3300" b="1">
              <a:solidFill>
                <a:srgbClr val="177F5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 typeface="Wingdings" pitchFamily="2" charset="2"/>
              <a:buNone/>
            </a:pPr>
            <a:endParaRPr lang="en-US" sz="3300" b="1">
              <a:solidFill>
                <a:srgbClr val="177F57"/>
              </a:solidFill>
              <a:latin typeface="Arial" charset="0"/>
              <a:cs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n-US" sz="3300" b="1">
              <a:solidFill>
                <a:srgbClr val="177F57"/>
              </a:solidFill>
              <a:latin typeface="Arial" charset="0"/>
              <a:cs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3300" b="1">
                <a:solidFill>
                  <a:srgbClr val="177F57"/>
                </a:solidFill>
                <a:latin typeface="Arial" charset="0"/>
                <a:cs typeface="Times New Roman" pitchFamily="18" charset="0"/>
              </a:rPr>
              <a:t>         </a:t>
            </a:r>
            <a:r>
              <a:rPr lang="en-US" sz="4100" b="1">
                <a:solidFill>
                  <a:srgbClr val="A50761"/>
                </a:solidFill>
                <a:latin typeface="Arial" charset="0"/>
                <a:cs typeface="Times New Roman" pitchFamily="18" charset="0"/>
              </a:rPr>
              <a:t>Nhận xét:   3 + 2 = 5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5165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>
                <a:solidFill>
                  <a:srgbClr val="A50761"/>
                </a:solidFill>
                <a:latin typeface="Times New Roman" pitchFamily="18" charset="0"/>
                <a:cs typeface="Times New Roman" pitchFamily="18" charset="0"/>
              </a:rPr>
              <a:t>Từ đó ta có phép cộng các phân số như sau:</a:t>
            </a:r>
          </a:p>
          <a:p>
            <a:pPr eaLnBrk="1" hangingPunct="1">
              <a:buFont typeface="Wingdings" pitchFamily="2" charset="2"/>
              <a:buNone/>
            </a:pPr>
            <a:endParaRPr lang="en-US" b="1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b="1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b="1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b="1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b="1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b="1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Muốn cộng </a:t>
            </a:r>
            <a:r>
              <a:rPr lang="en-US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hai phân số cùng mẫu số</a:t>
            </a:r>
            <a:r>
              <a:rPr lang="en-US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ta cộng hai tử số v</a:t>
            </a:r>
            <a:r>
              <a:rPr lang="en-US" b="1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ới nhau</a:t>
            </a:r>
            <a:r>
              <a:rPr lang="en-US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và giữ nguyên mẫu số.</a:t>
            </a: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457200" y="3105150"/>
            <a:ext cx="7924800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500">
              <a:solidFill>
                <a:srgbClr val="C87D0E"/>
              </a:solidFill>
              <a:latin typeface="Arial" charset="0"/>
              <a:cs typeface="Times New Roman" pitchFamily="18" charset="0"/>
            </a:endParaRPr>
          </a:p>
          <a:p>
            <a:r>
              <a:rPr lang="en-US">
                <a:solidFill>
                  <a:srgbClr val="3333FF"/>
                </a:solidFill>
                <a:latin typeface="Arial" charset="0"/>
                <a:cs typeface="Times New Roman" pitchFamily="18" charset="0"/>
              </a:rPr>
              <a:t>Muốn cộng hai phân số có cùng mẫu số ta làm như thế nào?</a:t>
            </a:r>
            <a:endParaRPr lang="en-US">
              <a:latin typeface="Arial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57200" y="5181600"/>
            <a:ext cx="8458200" cy="1295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n w="28575">
                <a:solidFill>
                  <a:sysClr val="windowText" lastClr="000000"/>
                </a:solidFill>
              </a:ln>
              <a:latin typeface="Arial"/>
            </a:endParaRPr>
          </a:p>
        </p:txBody>
      </p:sp>
      <p:sp>
        <p:nvSpPr>
          <p:cNvPr id="17413" name="Text Box 27"/>
          <p:cNvSpPr txBox="1">
            <a:spLocks noChangeArrowheads="1"/>
          </p:cNvSpPr>
          <p:nvPr/>
        </p:nvSpPr>
        <p:spPr bwMode="auto">
          <a:xfrm>
            <a:off x="533400" y="4800600"/>
            <a:ext cx="22098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228600" y="4343400"/>
            <a:ext cx="2438400" cy="584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hlink"/>
                </a:solidFill>
                <a:latin typeface="Arial" charset="0"/>
              </a:rPr>
              <a:t>2/ Quy tắc:</a:t>
            </a:r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1219200" y="1676400"/>
            <a:ext cx="479425" cy="1477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hlink"/>
                </a:solidFill>
                <a:latin typeface="Arial" charset="0"/>
              </a:rPr>
              <a:t>3</a:t>
            </a:r>
          </a:p>
          <a:p>
            <a:pPr>
              <a:spcBef>
                <a:spcPct val="50000"/>
              </a:spcBef>
            </a:pPr>
            <a:r>
              <a:rPr lang="en-US" sz="3600">
                <a:solidFill>
                  <a:schemeClr val="hlink"/>
                </a:solidFill>
                <a:latin typeface="Arial" charset="0"/>
              </a:rPr>
              <a:t>8</a:t>
            </a:r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1219200" y="2362200"/>
            <a:ext cx="3429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2362200" y="1676400"/>
            <a:ext cx="479425" cy="1477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hlink"/>
                </a:solidFill>
                <a:latin typeface="Arial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sz="3600">
                <a:solidFill>
                  <a:schemeClr val="hlink"/>
                </a:solidFill>
                <a:latin typeface="Arial" charset="0"/>
              </a:rPr>
              <a:t>8</a:t>
            </a:r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>
            <a:off x="2362200" y="2362200"/>
            <a:ext cx="3429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1828800" y="1981200"/>
            <a:ext cx="342900" cy="584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+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2971800" y="1981200"/>
            <a:ext cx="533400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0">
                <a:latin typeface="Arial" charset="0"/>
              </a:rPr>
              <a:t>=</a:t>
            </a:r>
          </a:p>
        </p:txBody>
      </p:sp>
      <p:sp>
        <p:nvSpPr>
          <p:cNvPr id="17444" name="Line 36"/>
          <p:cNvSpPr>
            <a:spLocks noChangeShapeType="1"/>
          </p:cNvSpPr>
          <p:nvPr/>
        </p:nvSpPr>
        <p:spPr bwMode="auto">
          <a:xfrm>
            <a:off x="3733800" y="24384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7422" name="Text Box 37"/>
          <p:cNvSpPr txBox="1">
            <a:spLocks noChangeArrowheads="1"/>
          </p:cNvSpPr>
          <p:nvPr/>
        </p:nvSpPr>
        <p:spPr bwMode="auto">
          <a:xfrm>
            <a:off x="5181600" y="2133600"/>
            <a:ext cx="7620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17446" name="Text Box 38"/>
          <p:cNvSpPr txBox="1">
            <a:spLocks noChangeArrowheads="1"/>
          </p:cNvSpPr>
          <p:nvPr/>
        </p:nvSpPr>
        <p:spPr bwMode="auto">
          <a:xfrm>
            <a:off x="5105400" y="2057400"/>
            <a:ext cx="457200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=</a:t>
            </a:r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5715000" y="1676400"/>
            <a:ext cx="838200" cy="1477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hlink"/>
                </a:solidFill>
                <a:latin typeface="Arial" charset="0"/>
              </a:rPr>
              <a:t> 5</a:t>
            </a:r>
          </a:p>
          <a:p>
            <a:pPr>
              <a:spcBef>
                <a:spcPct val="50000"/>
              </a:spcBef>
            </a:pPr>
            <a:r>
              <a:rPr lang="en-US" sz="3600">
                <a:solidFill>
                  <a:schemeClr val="hlink"/>
                </a:solidFill>
                <a:latin typeface="Arial" charset="0"/>
              </a:rPr>
              <a:t> 8</a:t>
            </a:r>
          </a:p>
        </p:txBody>
      </p:sp>
      <p:sp>
        <p:nvSpPr>
          <p:cNvPr id="17448" name="Line 40"/>
          <p:cNvSpPr>
            <a:spLocks noChangeShapeType="1"/>
          </p:cNvSpPr>
          <p:nvPr/>
        </p:nvSpPr>
        <p:spPr bwMode="auto">
          <a:xfrm>
            <a:off x="5715000" y="24384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7426" name="Text Box 41"/>
          <p:cNvSpPr txBox="1">
            <a:spLocks noChangeArrowheads="1"/>
          </p:cNvSpPr>
          <p:nvPr/>
        </p:nvSpPr>
        <p:spPr bwMode="auto">
          <a:xfrm>
            <a:off x="3657600" y="1676400"/>
            <a:ext cx="12192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17450" name="Text Box 42"/>
          <p:cNvSpPr txBox="1">
            <a:spLocks noChangeArrowheads="1"/>
          </p:cNvSpPr>
          <p:nvPr/>
        </p:nvSpPr>
        <p:spPr bwMode="auto">
          <a:xfrm>
            <a:off x="3657600" y="1676400"/>
            <a:ext cx="1371600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hlink"/>
                </a:solidFill>
                <a:latin typeface="Arial" charset="0"/>
              </a:rPr>
              <a:t>3 + 2</a:t>
            </a:r>
          </a:p>
        </p:txBody>
      </p:sp>
      <p:sp>
        <p:nvSpPr>
          <p:cNvPr id="17451" name="Text Box 43"/>
          <p:cNvSpPr txBox="1">
            <a:spLocks noChangeArrowheads="1"/>
          </p:cNvSpPr>
          <p:nvPr/>
        </p:nvSpPr>
        <p:spPr bwMode="auto">
          <a:xfrm>
            <a:off x="3733800" y="2590800"/>
            <a:ext cx="1066800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   </a:t>
            </a:r>
            <a:r>
              <a:rPr lang="en-US" sz="3600">
                <a:solidFill>
                  <a:schemeClr val="hlink"/>
                </a:solidFill>
                <a:latin typeface="Arial" charset="0"/>
              </a:rPr>
              <a:t>8</a:t>
            </a: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7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7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7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7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 tmFilter="0, 0; .2, .5; .8, .5; 1, 0"/>
                                        <p:tgtEl>
                                          <p:spTgt spid="174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250" autoRev="1" fill="hold"/>
                                        <p:tgtEl>
                                          <p:spTgt spid="174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 tmFilter="0, 0; .2, .5; .8, .5; 1, 0"/>
                                        <p:tgtEl>
                                          <p:spTgt spid="174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250" autoRev="1" fill="hold"/>
                                        <p:tgtEl>
                                          <p:spTgt spid="174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174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174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 tmFilter="0, 0; .2, .5; .8, .5; 1, 0"/>
                                        <p:tgtEl>
                                          <p:spTgt spid="174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250" autoRev="1" fill="hold"/>
                                        <p:tgtEl>
                                          <p:spTgt spid="174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 tmFilter="0, 0; .2, .5; .8, .5; 1, 0"/>
                                        <p:tgtEl>
                                          <p:spTgt spid="174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250" autoRev="1" fill="hold"/>
                                        <p:tgtEl>
                                          <p:spTgt spid="174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 tmFilter="0, 0; .2, .5; .8, .5; 1, 0"/>
                                        <p:tgtEl>
                                          <p:spTgt spid="174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250" autoRev="1" fill="hold"/>
                                        <p:tgtEl>
                                          <p:spTgt spid="174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174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174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 tmFilter="0, 0; .2, .5; .8, .5; 1, 0"/>
                                        <p:tgtEl>
                                          <p:spTgt spid="17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2" dur="250" autoRev="1" fill="hold"/>
                                        <p:tgtEl>
                                          <p:spTgt spid="17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 tmFilter="0, 0; .2, .5; .8, .5; 1, 0"/>
                                        <p:tgtEl>
                                          <p:spTgt spid="174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5" dur="250" autoRev="1" fill="hold"/>
                                        <p:tgtEl>
                                          <p:spTgt spid="174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 tmFilter="0, 0; .2, .5; .8, .5; 1, 0"/>
                                        <p:tgtEl>
                                          <p:spTgt spid="174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8" dur="250" autoRev="1" fill="hold"/>
                                        <p:tgtEl>
                                          <p:spTgt spid="174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 tmFilter="0, 0; .2, .5; .8, .5; 1, 0"/>
                                        <p:tgtEl>
                                          <p:spTgt spid="174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1" dur="250" autoRev="1" fill="hold"/>
                                        <p:tgtEl>
                                          <p:spTgt spid="174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2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 tmFilter="0, 0; .2, .5; .8, .5; 1, 0"/>
                                        <p:tgtEl>
                                          <p:spTgt spid="174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4" dur="250" autoRev="1" fill="hold"/>
                                        <p:tgtEl>
                                          <p:spTgt spid="174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7437" grpId="0"/>
      <p:bldP spid="17437" grpId="1"/>
      <p:bldP spid="17438" grpId="0" animBg="1"/>
      <p:bldP spid="17438" grpId="1" animBg="1"/>
      <p:bldP spid="17439" grpId="0"/>
      <p:bldP spid="17439" grpId="1"/>
      <p:bldP spid="17440" grpId="0" animBg="1"/>
      <p:bldP spid="17440" grpId="1" animBg="1"/>
      <p:bldP spid="17441" grpId="0"/>
      <p:bldP spid="17441" grpId="1"/>
      <p:bldP spid="17442" grpId="0"/>
      <p:bldP spid="17442" grpId="1"/>
      <p:bldP spid="17444" grpId="0" animBg="1"/>
      <p:bldP spid="17444" grpId="1" animBg="1"/>
      <p:bldP spid="17446" grpId="0"/>
      <p:bldP spid="17446" grpId="1"/>
      <p:bldP spid="17447" grpId="0"/>
      <p:bldP spid="17447" grpId="1"/>
      <p:bldP spid="17448" grpId="0" animBg="1"/>
      <p:bldP spid="17448" grpId="1" animBg="1"/>
      <p:bldP spid="17450" grpId="0" build="allAtOnce"/>
      <p:bldP spid="17451" grpId="0"/>
      <p:bldP spid="17451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38"/>
          <p:cNvSpPr txBox="1">
            <a:spLocks noChangeArrowheads="1"/>
          </p:cNvSpPr>
          <p:nvPr/>
        </p:nvSpPr>
        <p:spPr bwMode="auto">
          <a:xfrm>
            <a:off x="5756275" y="1344613"/>
            <a:ext cx="395288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=</a:t>
            </a:r>
          </a:p>
        </p:txBody>
      </p:sp>
      <p:sp>
        <p:nvSpPr>
          <p:cNvPr id="35" name="Line 9"/>
          <p:cNvSpPr>
            <a:spLocks noChangeShapeType="1"/>
          </p:cNvSpPr>
          <p:nvPr/>
        </p:nvSpPr>
        <p:spPr bwMode="auto">
          <a:xfrm>
            <a:off x="6172200" y="1676400"/>
            <a:ext cx="492125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C00000"/>
              </a:solidFill>
            </a:endParaRPr>
          </a:p>
        </p:txBody>
      </p:sp>
      <p:sp>
        <p:nvSpPr>
          <p:cNvPr id="36" name="Text Box 28"/>
          <p:cNvSpPr txBox="1">
            <a:spLocks noChangeArrowheads="1"/>
          </p:cNvSpPr>
          <p:nvPr/>
        </p:nvSpPr>
        <p:spPr bwMode="auto">
          <a:xfrm>
            <a:off x="6096000" y="1066800"/>
            <a:ext cx="66675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10</a:t>
            </a: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6096000" y="1752600"/>
            <a:ext cx="56515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11</a:t>
            </a:r>
          </a:p>
        </p:txBody>
      </p:sp>
      <p:sp>
        <p:nvSpPr>
          <p:cNvPr id="26" name="Line 8"/>
          <p:cNvSpPr>
            <a:spLocks noChangeShapeType="1"/>
          </p:cNvSpPr>
          <p:nvPr/>
        </p:nvSpPr>
        <p:spPr bwMode="auto">
          <a:xfrm>
            <a:off x="1770063" y="1697038"/>
            <a:ext cx="492125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C00000"/>
              </a:solidFill>
            </a:endParaRPr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1752600" y="1752600"/>
            <a:ext cx="56515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11</a:t>
            </a:r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>
            <a:off x="3105150" y="1697038"/>
            <a:ext cx="492125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C00000"/>
              </a:solidFill>
            </a:endParaRPr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3175000" y="1192213"/>
            <a:ext cx="385763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6</a:t>
            </a: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3048000" y="1752600"/>
            <a:ext cx="56515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11</a:t>
            </a:r>
          </a:p>
        </p:txBody>
      </p:sp>
      <p:sp>
        <p:nvSpPr>
          <p:cNvPr id="31" name="Text Box 38"/>
          <p:cNvSpPr txBox="1">
            <a:spLocks noChangeArrowheads="1"/>
          </p:cNvSpPr>
          <p:nvPr/>
        </p:nvSpPr>
        <p:spPr bwMode="auto">
          <a:xfrm>
            <a:off x="2473325" y="1344613"/>
            <a:ext cx="395288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+</a:t>
            </a:r>
          </a:p>
        </p:txBody>
      </p:sp>
      <p:sp>
        <p:nvSpPr>
          <p:cNvPr id="32" name="Text Box 26"/>
          <p:cNvSpPr txBox="1">
            <a:spLocks noChangeArrowheads="1"/>
          </p:cNvSpPr>
          <p:nvPr/>
        </p:nvSpPr>
        <p:spPr bwMode="auto">
          <a:xfrm>
            <a:off x="1752600" y="1143000"/>
            <a:ext cx="484188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 4</a:t>
            </a:r>
          </a:p>
        </p:txBody>
      </p:sp>
      <p:sp>
        <p:nvSpPr>
          <p:cNvPr id="25" name="Text Box 38"/>
          <p:cNvSpPr txBox="1">
            <a:spLocks noChangeArrowheads="1"/>
          </p:cNvSpPr>
          <p:nvPr/>
        </p:nvSpPr>
        <p:spPr bwMode="auto">
          <a:xfrm>
            <a:off x="3810000" y="1371600"/>
            <a:ext cx="395288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=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4343400" y="1676400"/>
            <a:ext cx="1265238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C00000"/>
              </a:solidFill>
            </a:endParaRPr>
          </a:p>
        </p:txBody>
      </p:sp>
      <p:sp>
        <p:nvSpPr>
          <p:cNvPr id="23" name="Text Box 28"/>
          <p:cNvSpPr txBox="1">
            <a:spLocks noChangeArrowheads="1"/>
          </p:cNvSpPr>
          <p:nvPr/>
        </p:nvSpPr>
        <p:spPr bwMode="auto">
          <a:xfrm>
            <a:off x="4191000" y="1143000"/>
            <a:ext cx="1292225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4   +  6</a:t>
            </a:r>
          </a:p>
        </p:txBody>
      </p:sp>
      <p:sp>
        <p:nvSpPr>
          <p:cNvPr id="19" name="Text Box 29"/>
          <p:cNvSpPr txBox="1">
            <a:spLocks noChangeArrowheads="1"/>
          </p:cNvSpPr>
          <p:nvPr/>
        </p:nvSpPr>
        <p:spPr bwMode="auto">
          <a:xfrm>
            <a:off x="4648200" y="1752600"/>
            <a:ext cx="56515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11</a:t>
            </a:r>
          </a:p>
        </p:txBody>
      </p:sp>
      <p:sp>
        <p:nvSpPr>
          <p:cNvPr id="108" name="Rectangle 107"/>
          <p:cNvSpPr>
            <a:spLocks noChangeArrowheads="1"/>
          </p:cNvSpPr>
          <p:nvPr/>
        </p:nvSpPr>
        <p:spPr bwMode="auto">
          <a:xfrm>
            <a:off x="1150938" y="1344613"/>
            <a:ext cx="4841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a.</a:t>
            </a:r>
            <a:endParaRPr lang="en-US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38" name="Text Box 38"/>
          <p:cNvSpPr txBox="1">
            <a:spLocks noChangeArrowheads="1"/>
          </p:cNvSpPr>
          <p:nvPr/>
        </p:nvSpPr>
        <p:spPr bwMode="auto">
          <a:xfrm>
            <a:off x="5715000" y="2667000"/>
            <a:ext cx="395288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=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6248400" y="2438400"/>
            <a:ext cx="473075" cy="523875"/>
            <a:chOff x="4953000" y="4572000"/>
            <a:chExt cx="533400" cy="713447"/>
          </a:xfrm>
        </p:grpSpPr>
        <p:sp>
          <p:nvSpPr>
            <p:cNvPr id="58" name="Line 9"/>
            <p:cNvSpPr>
              <a:spLocks noChangeShapeType="1"/>
            </p:cNvSpPr>
            <p:nvPr/>
          </p:nvSpPr>
          <p:spPr bwMode="auto">
            <a:xfrm>
              <a:off x="4953000" y="5257342"/>
              <a:ext cx="533400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18500" name="Text Box 28"/>
            <p:cNvSpPr txBox="1">
              <a:spLocks noChangeArrowheads="1"/>
            </p:cNvSpPr>
            <p:nvPr/>
          </p:nvSpPr>
          <p:spPr bwMode="auto">
            <a:xfrm>
              <a:off x="5004907" y="4572000"/>
              <a:ext cx="434141" cy="71344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8</a:t>
              </a:r>
            </a:p>
          </p:txBody>
        </p:sp>
      </p:grpSp>
      <p:sp>
        <p:nvSpPr>
          <p:cNvPr id="57" name="Text Box 29"/>
          <p:cNvSpPr txBox="1">
            <a:spLocks noChangeArrowheads="1"/>
          </p:cNvSpPr>
          <p:nvPr/>
        </p:nvSpPr>
        <p:spPr bwMode="auto">
          <a:xfrm>
            <a:off x="6253163" y="3048000"/>
            <a:ext cx="385762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7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828800" y="2514600"/>
            <a:ext cx="1755775" cy="1082675"/>
            <a:chOff x="3657600" y="4571997"/>
            <a:chExt cx="1979883" cy="1475178"/>
          </a:xfrm>
        </p:grpSpPr>
        <p:sp>
          <p:nvSpPr>
            <p:cNvPr id="49" name="Line 8"/>
            <p:cNvSpPr>
              <a:spLocks noChangeShapeType="1"/>
            </p:cNvSpPr>
            <p:nvPr/>
          </p:nvSpPr>
          <p:spPr bwMode="auto">
            <a:xfrm>
              <a:off x="3657600" y="5259837"/>
              <a:ext cx="533459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18493" name="Text Box 27"/>
            <p:cNvSpPr txBox="1">
              <a:spLocks noChangeArrowheads="1"/>
            </p:cNvSpPr>
            <p:nvPr/>
          </p:nvSpPr>
          <p:spPr bwMode="auto">
            <a:xfrm>
              <a:off x="3734596" y="5334700"/>
              <a:ext cx="434189" cy="71247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51" name="Line 9"/>
            <p:cNvSpPr>
              <a:spLocks noChangeShapeType="1"/>
            </p:cNvSpPr>
            <p:nvPr/>
          </p:nvSpPr>
          <p:spPr bwMode="auto">
            <a:xfrm>
              <a:off x="5105815" y="5259837"/>
              <a:ext cx="531668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18495" name="Text Box 28"/>
            <p:cNvSpPr txBox="1">
              <a:spLocks noChangeArrowheads="1"/>
            </p:cNvSpPr>
            <p:nvPr/>
          </p:nvSpPr>
          <p:spPr bwMode="auto">
            <a:xfrm>
              <a:off x="5181396" y="4571997"/>
              <a:ext cx="434189" cy="71247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18496" name="Text Box 29"/>
            <p:cNvSpPr txBox="1">
              <a:spLocks noChangeArrowheads="1"/>
            </p:cNvSpPr>
            <p:nvPr/>
          </p:nvSpPr>
          <p:spPr bwMode="auto">
            <a:xfrm>
              <a:off x="5181396" y="5334700"/>
              <a:ext cx="434189" cy="71247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18497" name="Text Box 38"/>
            <p:cNvSpPr txBox="1">
              <a:spLocks noChangeArrowheads="1"/>
            </p:cNvSpPr>
            <p:nvPr/>
          </p:nvSpPr>
          <p:spPr bwMode="auto">
            <a:xfrm>
              <a:off x="4420394" y="4779420"/>
              <a:ext cx="445035" cy="71247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+</a:t>
              </a:r>
            </a:p>
          </p:txBody>
        </p:sp>
        <p:sp>
          <p:nvSpPr>
            <p:cNvPr id="18498" name="Text Box 26"/>
            <p:cNvSpPr txBox="1">
              <a:spLocks noChangeArrowheads="1"/>
            </p:cNvSpPr>
            <p:nvPr/>
          </p:nvSpPr>
          <p:spPr bwMode="auto">
            <a:xfrm>
              <a:off x="3734596" y="4571998"/>
              <a:ext cx="434189" cy="71247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3</a:t>
              </a:r>
            </a:p>
          </p:txBody>
        </p:sp>
      </p:grpSp>
      <p:sp>
        <p:nvSpPr>
          <p:cNvPr id="48" name="Text Box 38"/>
          <p:cNvSpPr txBox="1">
            <a:spLocks noChangeArrowheads="1"/>
          </p:cNvSpPr>
          <p:nvPr/>
        </p:nvSpPr>
        <p:spPr bwMode="auto">
          <a:xfrm>
            <a:off x="3733800" y="2667000"/>
            <a:ext cx="395288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=</a:t>
            </a:r>
          </a:p>
        </p:txBody>
      </p:sp>
      <p:sp>
        <p:nvSpPr>
          <p:cNvPr id="45" name="Line 9"/>
          <p:cNvSpPr>
            <a:spLocks noChangeShapeType="1"/>
          </p:cNvSpPr>
          <p:nvPr/>
        </p:nvSpPr>
        <p:spPr bwMode="auto">
          <a:xfrm>
            <a:off x="4343400" y="2971800"/>
            <a:ext cx="1214438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C00000"/>
              </a:solidFill>
            </a:endParaRPr>
          </a:p>
        </p:txBody>
      </p:sp>
      <p:sp>
        <p:nvSpPr>
          <p:cNvPr id="46" name="Text Box 28"/>
          <p:cNvSpPr txBox="1">
            <a:spLocks noChangeArrowheads="1"/>
          </p:cNvSpPr>
          <p:nvPr/>
        </p:nvSpPr>
        <p:spPr bwMode="auto">
          <a:xfrm>
            <a:off x="4343400" y="2438400"/>
            <a:ext cx="1330325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3   +  5</a:t>
            </a:r>
          </a:p>
        </p:txBody>
      </p:sp>
      <p:sp>
        <p:nvSpPr>
          <p:cNvPr id="42" name="Text Box 29"/>
          <p:cNvSpPr txBox="1">
            <a:spLocks noChangeArrowheads="1"/>
          </p:cNvSpPr>
          <p:nvPr/>
        </p:nvSpPr>
        <p:spPr bwMode="auto">
          <a:xfrm>
            <a:off x="4800600" y="3124200"/>
            <a:ext cx="385763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7</a:t>
            </a:r>
          </a:p>
        </p:txBody>
      </p:sp>
      <p:sp>
        <p:nvSpPr>
          <p:cNvPr id="109" name="Rectangle 108"/>
          <p:cNvSpPr>
            <a:spLocks noChangeArrowheads="1"/>
          </p:cNvSpPr>
          <p:nvPr/>
        </p:nvSpPr>
        <p:spPr bwMode="auto">
          <a:xfrm>
            <a:off x="1131888" y="2716213"/>
            <a:ext cx="5032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b.</a:t>
            </a:r>
            <a:endParaRPr lang="en-US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61" name="Text Box 38"/>
          <p:cNvSpPr txBox="1">
            <a:spLocks noChangeArrowheads="1"/>
          </p:cNvSpPr>
          <p:nvPr/>
        </p:nvSpPr>
        <p:spPr bwMode="auto">
          <a:xfrm>
            <a:off x="5740400" y="3935413"/>
            <a:ext cx="395288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=</a:t>
            </a: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6091238" y="3783013"/>
            <a:ext cx="595312" cy="523875"/>
            <a:chOff x="4814857" y="4572000"/>
            <a:chExt cx="671773" cy="713450"/>
          </a:xfrm>
        </p:grpSpPr>
        <p:sp>
          <p:nvSpPr>
            <p:cNvPr id="81" name="Line 9"/>
            <p:cNvSpPr>
              <a:spLocks noChangeShapeType="1"/>
            </p:cNvSpPr>
            <p:nvPr/>
          </p:nvSpPr>
          <p:spPr bwMode="auto">
            <a:xfrm>
              <a:off x="4952794" y="5257344"/>
              <a:ext cx="533836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18491" name="Text Box 28"/>
            <p:cNvSpPr txBox="1">
              <a:spLocks noChangeArrowheads="1"/>
            </p:cNvSpPr>
            <p:nvPr/>
          </p:nvSpPr>
          <p:spPr bwMode="auto">
            <a:xfrm>
              <a:off x="4814857" y="4572000"/>
              <a:ext cx="660607" cy="7134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44</a:t>
              </a:r>
            </a:p>
          </p:txBody>
        </p:sp>
      </p:grpSp>
      <p:sp>
        <p:nvSpPr>
          <p:cNvPr id="80" name="Text Box 29"/>
          <p:cNvSpPr txBox="1">
            <a:spLocks noChangeArrowheads="1"/>
          </p:cNvSpPr>
          <p:nvPr/>
        </p:nvSpPr>
        <p:spPr bwMode="auto">
          <a:xfrm>
            <a:off x="6096000" y="4343400"/>
            <a:ext cx="6858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37</a:t>
            </a:r>
          </a:p>
        </p:txBody>
      </p:sp>
      <p:sp>
        <p:nvSpPr>
          <p:cNvPr id="71" name="Text Box 38"/>
          <p:cNvSpPr txBox="1">
            <a:spLocks noChangeArrowheads="1"/>
          </p:cNvSpPr>
          <p:nvPr/>
        </p:nvSpPr>
        <p:spPr bwMode="auto">
          <a:xfrm>
            <a:off x="3810000" y="3962400"/>
            <a:ext cx="395288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=</a:t>
            </a:r>
          </a:p>
        </p:txBody>
      </p:sp>
      <p:sp>
        <p:nvSpPr>
          <p:cNvPr id="68" name="Line 9"/>
          <p:cNvSpPr>
            <a:spLocks noChangeShapeType="1"/>
          </p:cNvSpPr>
          <p:nvPr/>
        </p:nvSpPr>
        <p:spPr bwMode="auto">
          <a:xfrm>
            <a:off x="4419600" y="4267200"/>
            <a:ext cx="1216025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C00000"/>
              </a:solidFill>
            </a:endParaRPr>
          </a:p>
        </p:txBody>
      </p:sp>
      <p:sp>
        <p:nvSpPr>
          <p:cNvPr id="69" name="Text Box 28"/>
          <p:cNvSpPr txBox="1">
            <a:spLocks noChangeArrowheads="1"/>
          </p:cNvSpPr>
          <p:nvPr/>
        </p:nvSpPr>
        <p:spPr bwMode="auto">
          <a:xfrm>
            <a:off x="4267200" y="3733800"/>
            <a:ext cx="1395413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15 + 29</a:t>
            </a:r>
          </a:p>
        </p:txBody>
      </p:sp>
      <p:sp>
        <p:nvSpPr>
          <p:cNvPr id="65" name="Text Box 29"/>
          <p:cNvSpPr txBox="1">
            <a:spLocks noChangeArrowheads="1"/>
          </p:cNvSpPr>
          <p:nvPr/>
        </p:nvSpPr>
        <p:spPr bwMode="auto">
          <a:xfrm>
            <a:off x="4724400" y="4343400"/>
            <a:ext cx="728663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37</a:t>
            </a:r>
          </a:p>
        </p:txBody>
      </p:sp>
      <p:sp>
        <p:nvSpPr>
          <p:cNvPr id="110" name="Rectangle 109"/>
          <p:cNvSpPr>
            <a:spLocks noChangeArrowheads="1"/>
          </p:cNvSpPr>
          <p:nvPr/>
        </p:nvSpPr>
        <p:spPr bwMode="auto">
          <a:xfrm>
            <a:off x="1138238" y="4065588"/>
            <a:ext cx="4841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c.</a:t>
            </a:r>
            <a:endParaRPr lang="en-US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84" name="Text Box 38"/>
          <p:cNvSpPr txBox="1">
            <a:spLocks noChangeArrowheads="1"/>
          </p:cNvSpPr>
          <p:nvPr/>
        </p:nvSpPr>
        <p:spPr bwMode="auto">
          <a:xfrm>
            <a:off x="5870575" y="5230813"/>
            <a:ext cx="395288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=</a:t>
            </a:r>
          </a:p>
        </p:txBody>
      </p: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6243638" y="5078413"/>
            <a:ext cx="614362" cy="523875"/>
            <a:chOff x="4821893" y="4571996"/>
            <a:chExt cx="664029" cy="713449"/>
          </a:xfrm>
        </p:grpSpPr>
        <p:sp>
          <p:nvSpPr>
            <p:cNvPr id="104" name="Line 9"/>
            <p:cNvSpPr>
              <a:spLocks noChangeShapeType="1"/>
            </p:cNvSpPr>
            <p:nvPr/>
          </p:nvSpPr>
          <p:spPr bwMode="auto">
            <a:xfrm>
              <a:off x="4952297" y="5257339"/>
              <a:ext cx="533625" cy="0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18489" name="Text Box 28"/>
            <p:cNvSpPr txBox="1">
              <a:spLocks noChangeArrowheads="1"/>
            </p:cNvSpPr>
            <p:nvPr/>
          </p:nvSpPr>
          <p:spPr bwMode="auto">
            <a:xfrm>
              <a:off x="4821893" y="4571996"/>
              <a:ext cx="632744" cy="71344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  <a:latin typeface="Arial" charset="0"/>
                </a:rPr>
                <a:t>38</a:t>
              </a:r>
            </a:p>
          </p:txBody>
        </p:sp>
      </p:grpSp>
      <p:sp>
        <p:nvSpPr>
          <p:cNvPr id="103" name="Text Box 29"/>
          <p:cNvSpPr txBox="1">
            <a:spLocks noChangeArrowheads="1"/>
          </p:cNvSpPr>
          <p:nvPr/>
        </p:nvSpPr>
        <p:spPr bwMode="auto">
          <a:xfrm>
            <a:off x="6243638" y="5638800"/>
            <a:ext cx="585787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41</a:t>
            </a:r>
          </a:p>
        </p:txBody>
      </p:sp>
      <p:sp>
        <p:nvSpPr>
          <p:cNvPr id="94" name="Text Box 38"/>
          <p:cNvSpPr txBox="1">
            <a:spLocks noChangeArrowheads="1"/>
          </p:cNvSpPr>
          <p:nvPr/>
        </p:nvSpPr>
        <p:spPr bwMode="auto">
          <a:xfrm>
            <a:off x="3824288" y="5230813"/>
            <a:ext cx="395287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=</a:t>
            </a:r>
          </a:p>
        </p:txBody>
      </p:sp>
      <p:sp>
        <p:nvSpPr>
          <p:cNvPr id="91" name="Line 9"/>
          <p:cNvSpPr>
            <a:spLocks noChangeShapeType="1"/>
          </p:cNvSpPr>
          <p:nvPr/>
        </p:nvSpPr>
        <p:spPr bwMode="auto">
          <a:xfrm flipV="1">
            <a:off x="4459288" y="5562600"/>
            <a:ext cx="1331912" cy="20638"/>
          </a:xfrm>
          <a:prstGeom prst="line">
            <a:avLst/>
          </a:prstGeom>
          <a:noFill/>
          <a:ln w="100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2" name="Text Box 28"/>
          <p:cNvSpPr txBox="1">
            <a:spLocks noChangeArrowheads="1"/>
          </p:cNvSpPr>
          <p:nvPr/>
        </p:nvSpPr>
        <p:spPr bwMode="auto">
          <a:xfrm>
            <a:off x="4343400" y="5029200"/>
            <a:ext cx="1493838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13  + 25</a:t>
            </a:r>
          </a:p>
        </p:txBody>
      </p:sp>
      <p:sp>
        <p:nvSpPr>
          <p:cNvPr id="88" name="Text Box 29"/>
          <p:cNvSpPr txBox="1">
            <a:spLocks noChangeArrowheads="1"/>
          </p:cNvSpPr>
          <p:nvPr/>
        </p:nvSpPr>
        <p:spPr bwMode="auto">
          <a:xfrm>
            <a:off x="4800600" y="5638800"/>
            <a:ext cx="585788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</a:rPr>
              <a:t>41</a:t>
            </a:r>
          </a:p>
        </p:txBody>
      </p:sp>
      <p:sp>
        <p:nvSpPr>
          <p:cNvPr id="111" name="Rectangle 110"/>
          <p:cNvSpPr>
            <a:spLocks noChangeArrowheads="1"/>
          </p:cNvSpPr>
          <p:nvPr/>
        </p:nvSpPr>
        <p:spPr bwMode="auto">
          <a:xfrm>
            <a:off x="1066800" y="5360988"/>
            <a:ext cx="5032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d.</a:t>
            </a:r>
            <a:endParaRPr lang="en-US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49226" name="Text Box 74"/>
          <p:cNvSpPr txBox="1">
            <a:spLocks noChangeArrowheads="1"/>
          </p:cNvSpPr>
          <p:nvPr/>
        </p:nvSpPr>
        <p:spPr bwMode="auto">
          <a:xfrm>
            <a:off x="990600" y="685800"/>
            <a:ext cx="38862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3333FF"/>
                </a:solidFill>
                <a:latin typeface="Arial" charset="0"/>
              </a:rPr>
              <a:t>Bài 1: Tính</a:t>
            </a:r>
          </a:p>
        </p:txBody>
      </p:sp>
      <p:sp>
        <p:nvSpPr>
          <p:cNvPr id="18476" name="Text Box 75"/>
          <p:cNvSpPr txBox="1">
            <a:spLocks noChangeArrowheads="1"/>
          </p:cNvSpPr>
          <p:nvPr/>
        </p:nvSpPr>
        <p:spPr bwMode="auto">
          <a:xfrm>
            <a:off x="685800" y="0"/>
            <a:ext cx="388620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Arial" charset="0"/>
            </a:endParaRPr>
          </a:p>
        </p:txBody>
      </p:sp>
      <p:sp>
        <p:nvSpPr>
          <p:cNvPr id="49228" name="Text Box 76"/>
          <p:cNvSpPr txBox="1">
            <a:spLocks noChangeArrowheads="1"/>
          </p:cNvSpPr>
          <p:nvPr/>
        </p:nvSpPr>
        <p:spPr bwMode="auto">
          <a:xfrm>
            <a:off x="685800" y="0"/>
            <a:ext cx="36576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3/ Thực hành:</a:t>
            </a:r>
          </a:p>
        </p:txBody>
      </p:sp>
      <p:sp>
        <p:nvSpPr>
          <p:cNvPr id="49229" name="Text Box 77"/>
          <p:cNvSpPr txBox="1">
            <a:spLocks noChangeArrowheads="1"/>
          </p:cNvSpPr>
          <p:nvPr/>
        </p:nvSpPr>
        <p:spPr bwMode="auto">
          <a:xfrm>
            <a:off x="1676400" y="3657600"/>
            <a:ext cx="7620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15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37</a:t>
            </a:r>
          </a:p>
        </p:txBody>
      </p:sp>
      <p:sp>
        <p:nvSpPr>
          <p:cNvPr id="49230" name="Line 78"/>
          <p:cNvSpPr>
            <a:spLocks noChangeShapeType="1"/>
          </p:cNvSpPr>
          <p:nvPr/>
        </p:nvSpPr>
        <p:spPr bwMode="auto">
          <a:xfrm>
            <a:off x="1676400" y="42672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9231" name="Text Box 79"/>
          <p:cNvSpPr txBox="1">
            <a:spLocks noChangeArrowheads="1"/>
          </p:cNvSpPr>
          <p:nvPr/>
        </p:nvSpPr>
        <p:spPr bwMode="auto">
          <a:xfrm>
            <a:off x="2514600" y="3962400"/>
            <a:ext cx="3810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+</a:t>
            </a:r>
          </a:p>
        </p:txBody>
      </p:sp>
      <p:sp>
        <p:nvSpPr>
          <p:cNvPr id="49232" name="Text Box 80"/>
          <p:cNvSpPr txBox="1">
            <a:spLocks noChangeArrowheads="1"/>
          </p:cNvSpPr>
          <p:nvPr/>
        </p:nvSpPr>
        <p:spPr bwMode="auto">
          <a:xfrm>
            <a:off x="3124200" y="3657600"/>
            <a:ext cx="6096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29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37</a:t>
            </a:r>
          </a:p>
        </p:txBody>
      </p:sp>
      <p:sp>
        <p:nvSpPr>
          <p:cNvPr id="49233" name="Line 81"/>
          <p:cNvSpPr>
            <a:spLocks noChangeShapeType="1"/>
          </p:cNvSpPr>
          <p:nvPr/>
        </p:nvSpPr>
        <p:spPr bwMode="auto">
          <a:xfrm>
            <a:off x="3124200" y="42672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9234" name="Text Box 82"/>
          <p:cNvSpPr txBox="1">
            <a:spLocks noChangeArrowheads="1"/>
          </p:cNvSpPr>
          <p:nvPr/>
        </p:nvSpPr>
        <p:spPr bwMode="auto">
          <a:xfrm>
            <a:off x="1752600" y="4953000"/>
            <a:ext cx="9144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13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41</a:t>
            </a:r>
          </a:p>
        </p:txBody>
      </p:sp>
      <p:sp>
        <p:nvSpPr>
          <p:cNvPr id="49235" name="Line 83"/>
          <p:cNvSpPr>
            <a:spLocks noChangeShapeType="1"/>
          </p:cNvSpPr>
          <p:nvPr/>
        </p:nvSpPr>
        <p:spPr bwMode="auto">
          <a:xfrm>
            <a:off x="1676400" y="5562600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9236" name="Text Box 84"/>
          <p:cNvSpPr txBox="1">
            <a:spLocks noChangeArrowheads="1"/>
          </p:cNvSpPr>
          <p:nvPr/>
        </p:nvSpPr>
        <p:spPr bwMode="auto">
          <a:xfrm>
            <a:off x="2514600" y="5257800"/>
            <a:ext cx="457200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+</a:t>
            </a:r>
          </a:p>
        </p:txBody>
      </p:sp>
      <p:sp>
        <p:nvSpPr>
          <p:cNvPr id="49238" name="Text Box 86"/>
          <p:cNvSpPr txBox="1">
            <a:spLocks noChangeArrowheads="1"/>
          </p:cNvSpPr>
          <p:nvPr/>
        </p:nvSpPr>
        <p:spPr bwMode="auto">
          <a:xfrm>
            <a:off x="2971800" y="4953000"/>
            <a:ext cx="838200" cy="1169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25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41</a:t>
            </a:r>
          </a:p>
        </p:txBody>
      </p:sp>
      <p:sp>
        <p:nvSpPr>
          <p:cNvPr id="49239" name="Line 87"/>
          <p:cNvSpPr>
            <a:spLocks noChangeShapeType="1"/>
          </p:cNvSpPr>
          <p:nvPr/>
        </p:nvSpPr>
        <p:spPr bwMode="auto">
          <a:xfrm>
            <a:off x="2971800" y="55626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4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4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4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4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4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4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4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4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4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3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3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3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3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6" grpId="0"/>
      <p:bldP spid="34" grpId="0"/>
      <p:bldP spid="27" grpId="0"/>
      <p:bldP spid="29" grpId="0"/>
      <p:bldP spid="30" grpId="0"/>
      <p:bldP spid="31" grpId="0"/>
      <p:bldP spid="32" grpId="0"/>
      <p:bldP spid="25" grpId="0"/>
      <p:bldP spid="23" grpId="0"/>
      <p:bldP spid="19" grpId="0"/>
      <p:bldP spid="108" grpId="0"/>
      <p:bldP spid="38" grpId="0"/>
      <p:bldP spid="57" grpId="0"/>
      <p:bldP spid="48" grpId="0"/>
      <p:bldP spid="46" grpId="0"/>
      <p:bldP spid="42" grpId="0"/>
      <p:bldP spid="109" grpId="0"/>
      <p:bldP spid="61" grpId="0"/>
      <p:bldP spid="80" grpId="0"/>
      <p:bldP spid="71" grpId="0"/>
      <p:bldP spid="69" grpId="0"/>
      <p:bldP spid="65" grpId="0"/>
      <p:bldP spid="110" grpId="0"/>
      <p:bldP spid="84" grpId="0"/>
      <p:bldP spid="103" grpId="0"/>
      <p:bldP spid="94" grpId="0"/>
      <p:bldP spid="91" grpId="0" animBg="1"/>
      <p:bldP spid="92" grpId="0"/>
      <p:bldP spid="88" grpId="0"/>
      <p:bldP spid="111" grpId="0"/>
      <p:bldP spid="49229" grpId="0"/>
      <p:bldP spid="49230" grpId="0" animBg="1"/>
      <p:bldP spid="49231" grpId="0"/>
      <p:bldP spid="49232" grpId="0"/>
      <p:bldP spid="49233" grpId="0" animBg="1"/>
      <p:bldP spid="49234" grpId="0"/>
      <p:bldP spid="49235" grpId="0" animBg="1"/>
      <p:bldP spid="49236" grpId="0"/>
      <p:bldP spid="49238" grpId="0"/>
      <p:bldP spid="49239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2403</TotalTime>
  <Words>768</Words>
  <Application>Microsoft Office PowerPoint</Application>
  <PresentationFormat>Trình chiếu Trên màn hình (4:3)</PresentationFormat>
  <Paragraphs>345</Paragraphs>
  <Slides>16</Slides>
  <Notes>0</Notes>
  <HiddenSlides>0</HiddenSlides>
  <MMClips>1</MMClips>
  <ScaleCrop>false</ScaleCrop>
  <HeadingPairs>
    <vt:vector size="6" baseType="variant">
      <vt:variant>
        <vt:lpstr>Phông được Dùng</vt:lpstr>
      </vt:variant>
      <vt:variant>
        <vt:i4>7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16</vt:i4>
      </vt:variant>
    </vt:vector>
  </HeadingPairs>
  <TitlesOfParts>
    <vt:vector size="24" baseType="lpstr">
      <vt:lpstr>.VnTime</vt:lpstr>
      <vt:lpstr>Arial</vt:lpstr>
      <vt:lpstr>Franklin Gothic Book</vt:lpstr>
      <vt:lpstr>Franklin Gothic Medium</vt:lpstr>
      <vt:lpstr>Times New Roman</vt:lpstr>
      <vt:lpstr>Wingdings</vt:lpstr>
      <vt:lpstr>Wingdings 2</vt:lpstr>
      <vt:lpstr>Trek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Giỏi Phạm Thị</dc:creator>
  <cp:lastModifiedBy>Giỏi Phạm Thị</cp:lastModifiedBy>
  <cp:revision>146</cp:revision>
  <cp:lastPrinted>1601-01-01T00:00:00Z</cp:lastPrinted>
  <dcterms:created xsi:type="dcterms:W3CDTF">1601-01-01T00:00:00Z</dcterms:created>
  <dcterms:modified xsi:type="dcterms:W3CDTF">2023-04-09T04:25:40Z</dcterms:modified>
</cp:coreProperties>
</file>