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0" r:id="rId3"/>
  </p:sldMasterIdLst>
  <p:notesMasterIdLst>
    <p:notesMasterId r:id="rId24"/>
  </p:notesMasterIdLst>
  <p:sldIdLst>
    <p:sldId id="556" r:id="rId4"/>
    <p:sldId id="257" r:id="rId5"/>
    <p:sldId id="258" r:id="rId6"/>
    <p:sldId id="261" r:id="rId7"/>
    <p:sldId id="286" r:id="rId8"/>
    <p:sldId id="289" r:id="rId9"/>
    <p:sldId id="287" r:id="rId10"/>
    <p:sldId id="260" r:id="rId11"/>
    <p:sldId id="267" r:id="rId12"/>
    <p:sldId id="290" r:id="rId13"/>
    <p:sldId id="291" r:id="rId14"/>
    <p:sldId id="262" r:id="rId15"/>
    <p:sldId id="292" r:id="rId16"/>
    <p:sldId id="293" r:id="rId17"/>
    <p:sldId id="294" r:id="rId18"/>
    <p:sldId id="295" r:id="rId19"/>
    <p:sldId id="296" r:id="rId20"/>
    <p:sldId id="268" r:id="rId21"/>
    <p:sldId id="554" r:id="rId22"/>
    <p:sldId id="5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5E177-458D-4958-A67C-32767D59F15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8416D-6F95-4774-9750-C074DA900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31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5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558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86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78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368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740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609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5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349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74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4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2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2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4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97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8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7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9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9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2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12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2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5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42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65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94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36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3981E6-1431-4587-BABC-29E89A4CC86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987" y="414669"/>
            <a:ext cx="1289343" cy="12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3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4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0572" y="1202976"/>
            <a:ext cx="9246561" cy="175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( 5/12/2022)</a:t>
            </a:r>
          </a:p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9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endParaRPr lang="en-US" sz="269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269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Mỵ</a:t>
            </a:r>
            <a:endParaRPr lang="en-US" sz="269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7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7E37D1-1DDF-4F32-AF41-F451A9330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0" y="371475"/>
            <a:ext cx="2979420" cy="610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2E947-8C7A-411A-9389-0E9C4C5AF2B4}"/>
              </a:ext>
            </a:extLst>
          </p:cNvPr>
          <p:cNvSpPr txBox="1"/>
          <p:nvPr/>
        </p:nvSpPr>
        <p:spPr>
          <a:xfrm>
            <a:off x="4038600" y="40957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1152525"/>
            <a:ext cx="7496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dốc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403531-F224-4825-8B86-2C8A06444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5641040"/>
            <a:ext cx="7877175" cy="91215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67E49EA-CC36-45B2-91D8-E1593B88B800}"/>
              </a:ext>
            </a:extLst>
          </p:cNvPr>
          <p:cNvGrpSpPr/>
          <p:nvPr/>
        </p:nvGrpSpPr>
        <p:grpSpPr>
          <a:xfrm>
            <a:off x="146902" y="108929"/>
            <a:ext cx="3758348" cy="957872"/>
            <a:chOff x="2954954" y="4334354"/>
            <a:chExt cx="6334189" cy="1214046"/>
          </a:xfrm>
        </p:grpSpPr>
        <p:sp>
          <p:nvSpPr>
            <p:cNvPr id="7" name="矩形 15">
              <a:extLst>
                <a:ext uri="{FF2B5EF4-FFF2-40B4-BE49-F238E27FC236}">
                  <a16:creationId xmlns:a16="http://schemas.microsoft.com/office/drawing/2014/main" id="{7989FCC8-6DA1-4181-88CA-F3D416827C16}"/>
                </a:ext>
              </a:extLst>
            </p:cNvPr>
            <p:cNvSpPr/>
            <p:nvPr/>
          </p:nvSpPr>
          <p:spPr>
            <a:xfrm>
              <a:off x="3048503" y="4805889"/>
              <a:ext cx="6240640" cy="742511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DA1DD056-A0D5-4EC7-8FDE-21CD922ED468}"/>
                </a:ext>
              </a:extLst>
            </p:cNvPr>
            <p:cNvSpPr/>
            <p:nvPr/>
          </p:nvSpPr>
          <p:spPr>
            <a:xfrm>
              <a:off x="2954954" y="4503368"/>
              <a:ext cx="6240640" cy="797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9">
              <a:extLst>
                <a:ext uri="{FF2B5EF4-FFF2-40B4-BE49-F238E27FC236}">
                  <a16:creationId xmlns:a16="http://schemas.microsoft.com/office/drawing/2014/main" id="{4E316381-4A25-486F-8A54-025653B0A1F1}"/>
                </a:ext>
              </a:extLst>
            </p:cNvPr>
            <p:cNvSpPr/>
            <p:nvPr/>
          </p:nvSpPr>
          <p:spPr>
            <a:xfrm>
              <a:off x="3010551" y="4334354"/>
              <a:ext cx="6247871" cy="937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Cùng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 chia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đoạn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707B96F-4137-4848-B8A3-E912DC5D5A98}"/>
              </a:ext>
            </a:extLst>
          </p:cNvPr>
          <p:cNvSpPr/>
          <p:nvPr/>
        </p:nvSpPr>
        <p:spPr>
          <a:xfrm>
            <a:off x="437128" y="1148103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BAD474-EFDA-443F-A4AB-143C46A6CB14}"/>
              </a:ext>
            </a:extLst>
          </p:cNvPr>
          <p:cNvSpPr/>
          <p:nvPr/>
        </p:nvSpPr>
        <p:spPr>
          <a:xfrm>
            <a:off x="446653" y="3376953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46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685800"/>
            <a:ext cx="7496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Sau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sim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1F281-F851-46CB-AA9F-9F4610BA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338136"/>
            <a:ext cx="3385015" cy="60626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F7EA3C-94EB-42C7-934A-F67313C750CE}"/>
              </a:ext>
            </a:extLst>
          </p:cNvPr>
          <p:cNvSpPr/>
          <p:nvPr/>
        </p:nvSpPr>
        <p:spPr>
          <a:xfrm>
            <a:off x="475228" y="624228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7C2954-4206-42C3-9D20-E06F8D87E488}"/>
              </a:ext>
            </a:extLst>
          </p:cNvPr>
          <p:cNvSpPr/>
          <p:nvPr/>
        </p:nvSpPr>
        <p:spPr>
          <a:xfrm>
            <a:off x="475228" y="2548278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1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98E053BD-0B5C-46BF-8DF3-8DABAC651985}"/>
              </a:ext>
            </a:extLst>
          </p:cNvPr>
          <p:cNvSpPr/>
          <p:nvPr/>
        </p:nvSpPr>
        <p:spPr>
          <a:xfrm>
            <a:off x="3699350" y="862024"/>
            <a:ext cx="4662490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BFA6A-6A67-45E7-9BCD-A084AB51D852}"/>
              </a:ext>
            </a:extLst>
          </p:cNvPr>
          <p:cNvSpPr txBox="1"/>
          <p:nvPr/>
        </p:nvSpPr>
        <p:spPr>
          <a:xfrm>
            <a:off x="3929471" y="921594"/>
            <a:ext cx="42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14F4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4826F-0237-49ED-81A3-788FD8D7D3A2}"/>
              </a:ext>
            </a:extLst>
          </p:cNvPr>
          <p:cNvGrpSpPr/>
          <p:nvPr/>
        </p:nvGrpSpPr>
        <p:grpSpPr>
          <a:xfrm>
            <a:off x="2163054" y="1840420"/>
            <a:ext cx="8292221" cy="3562796"/>
            <a:chOff x="2650888" y="992979"/>
            <a:chExt cx="7445374" cy="30861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08C6E7-E3A1-4D30-83F6-4EAA16C23576}"/>
                </a:ext>
              </a:extLst>
            </p:cNvPr>
            <p:cNvSpPr/>
            <p:nvPr/>
          </p:nvSpPr>
          <p:spPr>
            <a:xfrm>
              <a:off x="2650888" y="992979"/>
              <a:ext cx="7445374" cy="3086150"/>
            </a:xfrm>
            <a:prstGeom prst="roundRect">
              <a:avLst/>
            </a:prstGeom>
            <a:ln>
              <a:noFill/>
            </a:ln>
            <a:effectLst>
              <a:softEdge rad="317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10A134-D0F0-4E59-BECE-57AB5828B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380" y="1357858"/>
              <a:ext cx="5572227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2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7E37D1-1DDF-4F32-AF41-F451A9330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371475"/>
            <a:ext cx="2979420" cy="610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2E947-8C7A-411A-9389-0E9C4C5AF2B4}"/>
              </a:ext>
            </a:extLst>
          </p:cNvPr>
          <p:cNvSpPr txBox="1"/>
          <p:nvPr/>
        </p:nvSpPr>
        <p:spPr>
          <a:xfrm>
            <a:off x="2278505" y="409575"/>
            <a:ext cx="663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1152525"/>
            <a:ext cx="7496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dốc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403531-F224-4825-8B86-2C8A06444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5641040"/>
            <a:ext cx="7877175" cy="91215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707B96F-4137-4848-B8A3-E912DC5D5A98}"/>
              </a:ext>
            </a:extLst>
          </p:cNvPr>
          <p:cNvSpPr/>
          <p:nvPr/>
        </p:nvSpPr>
        <p:spPr>
          <a:xfrm>
            <a:off x="437128" y="1148103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BAD474-EFDA-443F-A4AB-143C46A6CB14}"/>
              </a:ext>
            </a:extLst>
          </p:cNvPr>
          <p:cNvSpPr/>
          <p:nvPr/>
        </p:nvSpPr>
        <p:spPr>
          <a:xfrm>
            <a:off x="446653" y="3376953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817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685800"/>
            <a:ext cx="7496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Sau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sim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1F281-F851-46CB-AA9F-9F4610BA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338136"/>
            <a:ext cx="3385015" cy="60626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F7EA3C-94EB-42C7-934A-F67313C750CE}"/>
              </a:ext>
            </a:extLst>
          </p:cNvPr>
          <p:cNvSpPr/>
          <p:nvPr/>
        </p:nvSpPr>
        <p:spPr>
          <a:xfrm>
            <a:off x="475228" y="624228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7C2954-4206-42C3-9D20-E06F8D87E488}"/>
              </a:ext>
            </a:extLst>
          </p:cNvPr>
          <p:cNvSpPr/>
          <p:nvPr/>
        </p:nvSpPr>
        <p:spPr>
          <a:xfrm>
            <a:off x="475228" y="2548278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19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936EC1C-7F5D-4461-BDD6-C2C3FC26FB89}"/>
              </a:ext>
            </a:extLst>
          </p:cNvPr>
          <p:cNvSpPr/>
          <p:nvPr/>
        </p:nvSpPr>
        <p:spPr>
          <a:xfrm>
            <a:off x="2329941" y="2365393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697F4-E4DA-490F-BAB5-20C839118E25}"/>
              </a:ext>
            </a:extLst>
          </p:cNvPr>
          <p:cNvSpPr/>
          <p:nvPr/>
        </p:nvSpPr>
        <p:spPr>
          <a:xfrm>
            <a:off x="1470380" y="808000"/>
            <a:ext cx="7798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toàn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bài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519FBB-889A-4168-B4CF-452C008065BF}"/>
              </a:ext>
            </a:extLst>
          </p:cNvPr>
          <p:cNvSpPr/>
          <p:nvPr/>
        </p:nvSpPr>
        <p:spPr>
          <a:xfrm>
            <a:off x="4267803" y="1421739"/>
            <a:ext cx="394659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Tiêu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chí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giá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BBCE3-E505-42D7-9D57-86EDC44F62BA}"/>
              </a:ext>
            </a:extLst>
          </p:cNvPr>
          <p:cNvSpPr/>
          <p:nvPr/>
        </p:nvSpPr>
        <p:spPr>
          <a:xfrm>
            <a:off x="3082295" y="2472331"/>
            <a:ext cx="1938351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đúng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155420-8AF3-48BD-B919-8E82FD6B6960}"/>
              </a:ext>
            </a:extLst>
          </p:cNvPr>
          <p:cNvSpPr/>
          <p:nvPr/>
        </p:nvSpPr>
        <p:spPr>
          <a:xfrm>
            <a:off x="2470875" y="2512719"/>
            <a:ext cx="504000" cy="504000"/>
          </a:xfrm>
          <a:prstGeom prst="ellipse">
            <a:avLst/>
          </a:prstGeom>
          <a:solidFill>
            <a:srgbClr val="93E3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EFBFDC0-AA7F-4271-88EB-3701545821F0}"/>
              </a:ext>
            </a:extLst>
          </p:cNvPr>
          <p:cNvSpPr/>
          <p:nvPr/>
        </p:nvSpPr>
        <p:spPr>
          <a:xfrm>
            <a:off x="2329941" y="3342381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FFF09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C9E74C-DF12-4242-8B3D-207BBB62FE0B}"/>
              </a:ext>
            </a:extLst>
          </p:cNvPr>
          <p:cNvSpPr/>
          <p:nvPr/>
        </p:nvSpPr>
        <p:spPr>
          <a:xfrm>
            <a:off x="3082295" y="3449319"/>
            <a:ext cx="1960793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to,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rõ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6FE765-4B10-4FF2-A381-A07ADE444487}"/>
              </a:ext>
            </a:extLst>
          </p:cNvPr>
          <p:cNvSpPr/>
          <p:nvPr/>
        </p:nvSpPr>
        <p:spPr>
          <a:xfrm>
            <a:off x="2470875" y="3489707"/>
            <a:ext cx="504000" cy="504000"/>
          </a:xfrm>
          <a:prstGeom prst="ellipse">
            <a:avLst/>
          </a:prstGeom>
          <a:solidFill>
            <a:srgbClr val="FFE44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0D9AA51A-DB43-49B7-845B-E4E52136A575}"/>
              </a:ext>
            </a:extLst>
          </p:cNvPr>
          <p:cNvSpPr/>
          <p:nvPr/>
        </p:nvSpPr>
        <p:spPr>
          <a:xfrm>
            <a:off x="2329940" y="4408123"/>
            <a:ext cx="5119273" cy="798653"/>
          </a:xfrm>
          <a:prstGeom prst="roundRect">
            <a:avLst>
              <a:gd name="adj" fmla="val 50000"/>
            </a:avLst>
          </a:prstGeom>
          <a:solidFill>
            <a:srgbClr val="FFD1C5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C9077E-35C0-442F-9C52-5FD4C7B6E79D}"/>
              </a:ext>
            </a:extLst>
          </p:cNvPr>
          <p:cNvSpPr/>
          <p:nvPr/>
        </p:nvSpPr>
        <p:spPr>
          <a:xfrm>
            <a:off x="3082295" y="4515061"/>
            <a:ext cx="3736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Ngắt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nghỉ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đúng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9534F0-2073-44D7-AA36-8A328DCEFFE3}"/>
              </a:ext>
            </a:extLst>
          </p:cNvPr>
          <p:cNvSpPr/>
          <p:nvPr/>
        </p:nvSpPr>
        <p:spPr>
          <a:xfrm>
            <a:off x="2470875" y="4555449"/>
            <a:ext cx="504000" cy="504000"/>
          </a:xfrm>
          <a:prstGeom prst="ellipse">
            <a:avLst/>
          </a:prstGeom>
          <a:solidFill>
            <a:srgbClr val="FFB7A3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D5A0B6B8-7207-44CF-9B9C-CD268E4B7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31703" y="2339134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94546AA-77D2-456C-9B28-32CCC2B70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02603" y="3327786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E21C633A-2905-4CAF-BDBD-3BB604283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667844" y="4446667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C86B3F-E08C-404A-8E54-4251FE178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90762" y="870640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7E37D1-1DDF-4F32-AF41-F451A9330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371475"/>
            <a:ext cx="2979420" cy="610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2E947-8C7A-411A-9389-0E9C4C5AF2B4}"/>
              </a:ext>
            </a:extLst>
          </p:cNvPr>
          <p:cNvSpPr txBox="1"/>
          <p:nvPr/>
        </p:nvSpPr>
        <p:spPr>
          <a:xfrm>
            <a:off x="2278505" y="409575"/>
            <a:ext cx="593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1152525"/>
            <a:ext cx="7496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403531-F224-4825-8B86-2C8A06444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5641040"/>
            <a:ext cx="7877175" cy="9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685800"/>
            <a:ext cx="7496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Sau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sim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1F281-F851-46CB-AA9F-9F4610BA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338136"/>
            <a:ext cx="3385015" cy="60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8C9AC6-7460-4FE5-AE65-58EBE5F6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68" y="1523220"/>
            <a:ext cx="482235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7E37D1-1DDF-4F32-AF41-F451A9330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371475"/>
            <a:ext cx="2979420" cy="610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2E947-8C7A-411A-9389-0E9C4C5AF2B4}"/>
              </a:ext>
            </a:extLst>
          </p:cNvPr>
          <p:cNvSpPr txBox="1"/>
          <p:nvPr/>
        </p:nvSpPr>
        <p:spPr>
          <a:xfrm>
            <a:off x="2338466" y="409575"/>
            <a:ext cx="587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1152525"/>
            <a:ext cx="7496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dốc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403531-F224-4825-8B86-2C8A06444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5641040"/>
            <a:ext cx="7877175" cy="9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7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8B12DE-6CFE-4EE9-83AC-5BA960A5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897" y="1304047"/>
            <a:ext cx="3158002" cy="1493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B0107-EEB2-45F5-8F27-B15CA3982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674" y="2797696"/>
            <a:ext cx="753530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685800"/>
            <a:ext cx="7496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Sau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sim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1F281-F851-46CB-AA9F-9F4610BA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338136"/>
            <a:ext cx="3385015" cy="60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9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A96B7C1-C47E-4590-A922-144A14039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294" y="1768463"/>
            <a:ext cx="6651312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CDD5AFE-9F7A-4C05-945B-99CAEBDB9681}"/>
              </a:ext>
            </a:extLst>
          </p:cNvPr>
          <p:cNvSpPr/>
          <p:nvPr/>
        </p:nvSpPr>
        <p:spPr>
          <a:xfrm>
            <a:off x="3268864" y="1203781"/>
            <a:ext cx="4842370" cy="2304348"/>
          </a:xfrm>
          <a:prstGeom prst="wedgeRoundRectCallout">
            <a:avLst>
              <a:gd name="adj1" fmla="val 66460"/>
              <a:gd name="adj2" fmla="val 444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ECE1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8816E3-8DC8-41D4-BE5B-22859A00E4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72" y="2357440"/>
            <a:ext cx="3817855" cy="38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7E37D1-1DDF-4F32-AF41-F451A9330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371475"/>
            <a:ext cx="2979420" cy="610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2E947-8C7A-411A-9389-0E9C4C5AF2B4}"/>
              </a:ext>
            </a:extLst>
          </p:cNvPr>
          <p:cNvSpPr txBox="1"/>
          <p:nvPr/>
        </p:nvSpPr>
        <p:spPr>
          <a:xfrm>
            <a:off x="3333750" y="40957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1152525"/>
            <a:ext cx="7496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403531-F224-4825-8B86-2C8A06444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5641040"/>
            <a:ext cx="7877175" cy="9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704849" y="685800"/>
            <a:ext cx="7496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sờn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Sau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sim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con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dãy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1F281-F851-46CB-AA9F-9F4610BA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338136"/>
            <a:ext cx="3385015" cy="60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2509C06-B93A-4B11-A169-F87E60E9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7DF0CD4A-6250-4632-89E3-1E62DCE999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0" t="46666" r="7284" b="33704"/>
          <a:stretch/>
        </p:blipFill>
        <p:spPr>
          <a:xfrm>
            <a:off x="0" y="4279769"/>
            <a:ext cx="4840265" cy="2578231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DEF2A76E-8A2E-486E-A0F0-8B73892952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5" t="58565" r="29400"/>
          <a:stretch/>
        </p:blipFill>
        <p:spPr>
          <a:xfrm rot="16200000">
            <a:off x="7602622" y="1494709"/>
            <a:ext cx="696687" cy="555778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EAEF26D7-0D94-4E47-B7D6-5585AE9A52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5" t="58565" r="29400"/>
          <a:stretch/>
        </p:blipFill>
        <p:spPr>
          <a:xfrm rot="16200000">
            <a:off x="7745498" y="235730"/>
            <a:ext cx="696687" cy="546253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165DD9B9-E553-4FAA-AD49-9C6781B391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5" t="58565" r="29400"/>
          <a:stretch/>
        </p:blipFill>
        <p:spPr>
          <a:xfrm rot="16200000">
            <a:off x="7765096" y="-778330"/>
            <a:ext cx="696687" cy="49873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D91F8C2-5B1A-4854-AA4A-555F689E4FB9}"/>
              </a:ext>
            </a:extLst>
          </p:cNvPr>
          <p:cNvSpPr txBox="1">
            <a:spLocks/>
          </p:cNvSpPr>
          <p:nvPr/>
        </p:nvSpPr>
        <p:spPr>
          <a:xfrm>
            <a:off x="5781675" y="1221923"/>
            <a:ext cx="465947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cuốn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phăng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thuyền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bè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250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86D5C8-7400-419F-A433-EC72CC486259}"/>
              </a:ext>
            </a:extLst>
          </p:cNvPr>
          <p:cNvSpPr txBox="1">
            <a:spLocks/>
          </p:cNvSpPr>
          <p:nvPr/>
        </p:nvSpPr>
        <p:spPr>
          <a:xfrm>
            <a:off x="5562600" y="2318904"/>
            <a:ext cx="5130254" cy="786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33250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lưới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250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18D8C59-F608-4F48-833B-46DADBA27417}"/>
              </a:ext>
            </a:extLst>
          </p:cNvPr>
          <p:cNvSpPr txBox="1">
            <a:spLocks/>
          </p:cNvSpPr>
          <p:nvPr/>
        </p:nvSpPr>
        <p:spPr>
          <a:xfrm>
            <a:off x="5543551" y="3539773"/>
            <a:ext cx="5092152" cy="846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vi-VN" altLang="zh-CN" sz="3200" dirty="0">
                <a:solidFill>
                  <a:srgbClr val="3325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đương đầu với khó khăn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250C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2" name="组合 5">
            <a:extLst>
              <a:ext uri="{FF2B5EF4-FFF2-40B4-BE49-F238E27FC236}">
                <a16:creationId xmlns:a16="http://schemas.microsoft.com/office/drawing/2014/main" id="{64481D51-A14F-4563-B8FB-08D0F26A7040}"/>
              </a:ext>
            </a:extLst>
          </p:cNvPr>
          <p:cNvGrpSpPr/>
          <p:nvPr/>
        </p:nvGrpSpPr>
        <p:grpSpPr>
          <a:xfrm>
            <a:off x="1232752" y="756628"/>
            <a:ext cx="3810000" cy="974296"/>
            <a:chOff x="2954954" y="4503367"/>
            <a:chExt cx="6334189" cy="1045033"/>
          </a:xfrm>
        </p:grpSpPr>
        <p:sp>
          <p:nvSpPr>
            <p:cNvPr id="23" name="矩形 15">
              <a:extLst>
                <a:ext uri="{FF2B5EF4-FFF2-40B4-BE49-F238E27FC236}">
                  <a16:creationId xmlns:a16="http://schemas.microsoft.com/office/drawing/2014/main" id="{658BF9B4-1ED0-4FF3-A7FD-C5284826E246}"/>
                </a:ext>
              </a:extLst>
            </p:cNvPr>
            <p:cNvSpPr/>
            <p:nvPr/>
          </p:nvSpPr>
          <p:spPr>
            <a:xfrm>
              <a:off x="3048503" y="4805889"/>
              <a:ext cx="6240640" cy="742511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17">
              <a:extLst>
                <a:ext uri="{FF2B5EF4-FFF2-40B4-BE49-F238E27FC236}">
                  <a16:creationId xmlns:a16="http://schemas.microsoft.com/office/drawing/2014/main" id="{AC4CBF97-B2C8-4C36-97EE-60BB6C2D0609}"/>
                </a:ext>
              </a:extLst>
            </p:cNvPr>
            <p:cNvSpPr/>
            <p:nvPr/>
          </p:nvSpPr>
          <p:spPr>
            <a:xfrm>
              <a:off x="2954954" y="4503368"/>
              <a:ext cx="6240640" cy="797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19">
              <a:extLst>
                <a:ext uri="{FF2B5EF4-FFF2-40B4-BE49-F238E27FC236}">
                  <a16:creationId xmlns:a16="http://schemas.microsoft.com/office/drawing/2014/main" id="{661BD844-9072-45AD-BAF6-8D114169FDCD}"/>
                </a:ext>
              </a:extLst>
            </p:cNvPr>
            <p:cNvSpPr/>
            <p:nvPr/>
          </p:nvSpPr>
          <p:spPr>
            <a:xfrm>
              <a:off x="2994497" y="4503367"/>
              <a:ext cx="6247871" cy="796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Luyện đọc từ khó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2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6">
            <a:extLst>
              <a:ext uri="{FF2B5EF4-FFF2-40B4-BE49-F238E27FC236}">
                <a16:creationId xmlns:a16="http://schemas.microsoft.com/office/drawing/2014/main" id="{21D02D60-A303-4503-B2BC-71BC7E9CA2B6}"/>
              </a:ext>
            </a:extLst>
          </p:cNvPr>
          <p:cNvSpPr/>
          <p:nvPr/>
        </p:nvSpPr>
        <p:spPr>
          <a:xfrm>
            <a:off x="3311980" y="390506"/>
            <a:ext cx="5627914" cy="5648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B8E7FB-6831-4863-9127-713C56F7C89E}"/>
              </a:ext>
            </a:extLst>
          </p:cNvPr>
          <p:cNvSpPr/>
          <p:nvPr/>
        </p:nvSpPr>
        <p:spPr>
          <a:xfrm>
            <a:off x="2533338" y="1773946"/>
            <a:ext cx="7848912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>
              <a:lnSpc>
                <a:spcPct val="150000"/>
              </a:lnSpc>
              <a:defRPr/>
            </a:pPr>
            <a:r>
              <a:rPr lang="vi-VN" sz="36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 ta gọi ông là cố Đương</a:t>
            </a:r>
            <a:r>
              <a:rPr lang="vi-VN" sz="36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vì hễ gặp chuyện gì khó,</a:t>
            </a:r>
            <a:r>
              <a:rPr lang="vi-VN" sz="36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ông đều đảm đương gánh vác</a:t>
            </a:r>
            <a:r>
              <a:rPr lang="vi-VN" sz="36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.//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61BBF3-8BF1-4F52-AF8B-2DC4E02FE129}"/>
              </a:ext>
            </a:extLst>
          </p:cNvPr>
          <p:cNvSpPr txBox="1"/>
          <p:nvPr/>
        </p:nvSpPr>
        <p:spPr>
          <a:xfrm>
            <a:off x="2009775" y="131445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83A5C4-E679-488E-A3AF-D360F1825716}"/>
              </a:ext>
            </a:extLst>
          </p:cNvPr>
          <p:cNvSpPr txBox="1"/>
          <p:nvPr/>
        </p:nvSpPr>
        <p:spPr>
          <a:xfrm>
            <a:off x="2105025" y="317182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Truông: </a:t>
            </a:r>
            <a:r>
              <a:rPr lang="en-US" sz="36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 đi qua rừng núi, vùng đất hoang, nhiều cây cỏ.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6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1637</Words>
  <Application>Microsoft Office PowerPoint</Application>
  <PresentationFormat>Widescreen</PresentationFormat>
  <Paragraphs>81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Arial</vt:lpstr>
      <vt:lpstr>Arial-Rounded</vt:lpstr>
      <vt:lpstr>Calibri</vt:lpstr>
      <vt:lpstr>Times New Roman</vt:lpstr>
      <vt:lpstr>思源黑体 CN Bold</vt:lpstr>
      <vt:lpstr>千图网海量PPT模板www.58pic.com​​</vt:lpstr>
      <vt:lpstr>2_千图网海量PPT模板www.58pic.com​​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Phạm Thùy Linh</cp:lastModifiedBy>
  <cp:revision>63</cp:revision>
  <dcterms:created xsi:type="dcterms:W3CDTF">2022-09-17T00:32:52Z</dcterms:created>
  <dcterms:modified xsi:type="dcterms:W3CDTF">2023-04-09T10:38:43Z</dcterms:modified>
</cp:coreProperties>
</file>