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31"/>
  </p:notesMasterIdLst>
  <p:sldIdLst>
    <p:sldId id="327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275" r:id="rId19"/>
    <p:sldId id="293" r:id="rId20"/>
    <p:sldId id="298" r:id="rId21"/>
    <p:sldId id="317" r:id="rId22"/>
    <p:sldId id="318" r:id="rId23"/>
    <p:sldId id="320" r:id="rId24"/>
    <p:sldId id="322" r:id="rId25"/>
    <p:sldId id="321" r:id="rId26"/>
    <p:sldId id="323" r:id="rId27"/>
    <p:sldId id="324" r:id="rId28"/>
    <p:sldId id="325" r:id="rId29"/>
    <p:sldId id="32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753"/>
    <a:srgbClr val="EF434F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86111" autoAdjust="0"/>
  </p:normalViewPr>
  <p:slideViewPr>
    <p:cSldViewPr snapToGrid="0">
      <p:cViewPr varScale="1">
        <p:scale>
          <a:sx n="51" d="100"/>
          <a:sy n="51" d="100"/>
        </p:scale>
        <p:origin x="142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997bf304f4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6" name="Google Shape;1696;g997bf304f4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5734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Trong khu rừng có rất nhiều hạt dẻ, chúng ta hãy cùng giúp bạn sóc nhặt hạt dẻ bẳng cách trả lời đúng các câu hỏi của cô nhé</a:t>
            </a:r>
          </a:p>
          <a:p>
            <a:r>
              <a:rPr lang="x-none" dirty="0"/>
              <a:t>Cô khen các em đã nhớ và biết cách sử dụng các đồ dùng học tập của môn Toán.</a:t>
            </a:r>
          </a:p>
          <a:p>
            <a:r>
              <a:rPr lang="x-none" dirty="0"/>
              <a:t>click con sóc để đến </a:t>
            </a:r>
            <a:r>
              <a:rPr lang="x-none"/>
              <a:t>slide </a:t>
            </a:r>
            <a:r>
              <a:rPr lang="en-US"/>
              <a:t>bài mới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27076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11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74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5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35439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10082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9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p:transition spd="slow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p:transition spd="slow" advTm="0">
    <p:fade/>
  </p:transition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24/9/2023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6.xml"/><Relationship Id="rId3" Type="http://schemas.openxmlformats.org/officeDocument/2006/relationships/slideLayout" Target="../slideLayouts/slideLayout7.xml"/><Relationship Id="rId7" Type="http://schemas.openxmlformats.org/officeDocument/2006/relationships/slide" Target="slide9.xml"/><Relationship Id="rId12" Type="http://schemas.openxmlformats.org/officeDocument/2006/relationships/slide" Target="slide10.xml"/><Relationship Id="rId17" Type="http://schemas.microsoft.com/office/2007/relationships/hdphoto" Target="../media/hdphoto5.wdp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6.jpg"/><Relationship Id="rId15" Type="http://schemas.openxmlformats.org/officeDocument/2006/relationships/slide" Target="slide8.xml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microsoft.com/office/2007/relationships/hdphoto" Target="../media/hdphoto4.wdp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8FC9D5-86B7-194F-C3C2-C73C059BB73B}"/>
              </a:ext>
            </a:extLst>
          </p:cNvPr>
          <p:cNvSpPr txBox="1"/>
          <p:nvPr/>
        </p:nvSpPr>
        <p:spPr>
          <a:xfrm>
            <a:off x="1663291" y="157219"/>
            <a:ext cx="8865417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9FEA52-E6E8-409B-97E2-487D3597FA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814"/>
          <a:stretch/>
        </p:blipFill>
        <p:spPr>
          <a:xfrm>
            <a:off x="4566920" y="748886"/>
            <a:ext cx="2474618" cy="11146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28B6BE-662D-C66D-B57D-C4C72E87C451}"/>
              </a:ext>
            </a:extLst>
          </p:cNvPr>
          <p:cNvSpPr txBox="1"/>
          <p:nvPr/>
        </p:nvSpPr>
        <p:spPr>
          <a:xfrm>
            <a:off x="4947752" y="5208064"/>
            <a:ext cx="8768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Phạm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Thùy Linh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: 3C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9284E6-BBFF-C61C-2235-C54F37A47486}"/>
              </a:ext>
            </a:extLst>
          </p:cNvPr>
          <p:cNvGrpSpPr/>
          <p:nvPr/>
        </p:nvGrpSpPr>
        <p:grpSpPr>
          <a:xfrm>
            <a:off x="601220" y="2099297"/>
            <a:ext cx="11277600" cy="2659406"/>
            <a:chOff x="304800" y="2038350"/>
            <a:chExt cx="8458200" cy="1473493"/>
          </a:xfrm>
        </p:grpSpPr>
        <p:sp>
          <p:nvSpPr>
            <p:cNvPr id="10" name="Rounded Rectangle 11">
              <a:extLst>
                <a:ext uri="{FF2B5EF4-FFF2-40B4-BE49-F238E27FC236}">
                  <a16:creationId xmlns:a16="http://schemas.microsoft.com/office/drawing/2014/main" id="{2B527326-7276-1FFF-63AC-1338CEC37FE9}"/>
                </a:ext>
              </a:extLst>
            </p:cNvPr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Rounded Rectangle 12">
              <a:extLst>
                <a:ext uri="{FF2B5EF4-FFF2-40B4-BE49-F238E27FC236}">
                  <a16:creationId xmlns:a16="http://schemas.microsoft.com/office/drawing/2014/main" id="{41C2296E-48D2-51E9-A3C7-076FE1520D90}"/>
                </a:ext>
              </a:extLst>
            </p:cNvPr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E042F-88B6-4BF1-D2FE-30D32A0523F8}"/>
              </a:ext>
            </a:extLst>
          </p:cNvPr>
          <p:cNvSpPr txBox="1"/>
          <p:nvPr/>
        </p:nvSpPr>
        <p:spPr>
          <a:xfrm>
            <a:off x="801500" y="2568626"/>
            <a:ext cx="11068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1: 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1179EB-420A-86BD-4FC7-3E906C652BF3}"/>
              </a:ext>
            </a:extLst>
          </p:cNvPr>
          <p:cNvSpPr txBox="1"/>
          <p:nvPr/>
        </p:nvSpPr>
        <p:spPr>
          <a:xfrm>
            <a:off x="5285984" y="3786775"/>
            <a:ext cx="2455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469591"/>
      </p:ext>
    </p:extLst>
  </p:cSld>
  <p:clrMapOvr>
    <a:masterClrMapping/>
  </p:clrMapOvr>
  <p:transition spd="slow" advTm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2414851"/>
            <a:ext cx="10498833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98172" y="7409543"/>
            <a:ext cx="84328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>
                <a:latin typeface="iCiel Cadena" pitchFamily="50" charset="0"/>
                <a:cs typeface="Arial" pitchFamily="34" charset="0"/>
              </a:rPr>
              <a:t>LUYỆN TẬP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6687" y="6110551"/>
            <a:ext cx="348856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8/SGK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32" y="-205619"/>
            <a:ext cx="9833328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3" name="文本框 32"/>
          <p:cNvSpPr txBox="1"/>
          <p:nvPr/>
        </p:nvSpPr>
        <p:spPr>
          <a:xfrm>
            <a:off x="4035429" y="1444325"/>
            <a:ext cx="4693090" cy="120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</a:t>
            </a:r>
            <a:endParaRPr kumimoji="0" lang="en-US" altLang="zh-CN" sz="66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71" y="770910"/>
            <a:ext cx="1636627" cy="1896686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485" y="770910"/>
            <a:ext cx="1166463" cy="1546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70" y="2363663"/>
            <a:ext cx="6660026" cy="333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" y="730982"/>
            <a:ext cx="12161324" cy="30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88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04" y="21515"/>
            <a:ext cx="11413863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/>
              <a:t>Bài</a:t>
            </a:r>
            <a:r>
              <a:rPr lang="en-US" sz="6600" dirty="0"/>
              <a:t> 1: &gt;; &lt;; = ?</a:t>
            </a:r>
          </a:p>
          <a:p>
            <a:pPr marL="342900" indent="-342900">
              <a:buAutoNum type="alphaLcParenR"/>
            </a:pPr>
            <a:r>
              <a:rPr lang="en-US" sz="11500" dirty="0"/>
              <a:t>505 &lt; 550</a:t>
            </a:r>
          </a:p>
          <a:p>
            <a:r>
              <a:rPr lang="en-US" sz="6600" dirty="0"/>
              <a:t>     500+5     &lt;   500 + 50</a:t>
            </a:r>
          </a:p>
          <a:p>
            <a:r>
              <a:rPr lang="en-US" sz="6600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431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04" y="21515"/>
            <a:ext cx="1211669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/>
              <a:t>Bài</a:t>
            </a:r>
            <a:r>
              <a:rPr lang="en-US" sz="6600" dirty="0"/>
              <a:t> 1: &gt;; &lt;; = ?</a:t>
            </a:r>
          </a:p>
          <a:p>
            <a:endParaRPr lang="en-US" sz="6600" dirty="0"/>
          </a:p>
          <a:p>
            <a:pPr marL="342900" indent="-342900">
              <a:buAutoNum type="alphaLcParenR"/>
            </a:pPr>
            <a:r>
              <a:rPr lang="en-US" sz="6000" dirty="0"/>
              <a:t>505 &lt; 550			400 +70+5 = 475</a:t>
            </a:r>
          </a:p>
          <a:p>
            <a:r>
              <a:rPr lang="en-US" sz="6000" dirty="0"/>
              <a:t>   399 &lt; 401			738 &gt; 700+30+7</a:t>
            </a:r>
          </a:p>
          <a:p>
            <a:r>
              <a:rPr lang="en-US" sz="6000" dirty="0"/>
              <a:t>  100  &gt; 90+9   		50+1 &gt; 50-1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849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125"/>
            <a:ext cx="12038729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44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5304" y="1845286"/>
            <a:ext cx="122673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42950" indent="-742950">
              <a:buAutoNum type="alphaLcParenR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310, 311, 312, 313, 314, 315, 316, 317, 318, 319</a:t>
            </a:r>
          </a:p>
          <a:p>
            <a:pPr marL="742950" indent="-742950">
              <a:buAutoNum type="alphaLcParenR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1000, 999, 998, 997, 996, 995, 994, 993, 992, 991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10B709-207F-48AA-A24A-4F88452A241C}"/>
              </a:ext>
            </a:extLst>
          </p:cNvPr>
          <p:cNvSpPr txBox="1"/>
          <p:nvPr/>
        </p:nvSpPr>
        <p:spPr>
          <a:xfrm>
            <a:off x="1656676" y="5501815"/>
            <a:ext cx="980021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vi-VN" sz="3600" dirty="0"/>
              <a:t>Các số ở câu a, b đều là các số liên tiếp.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9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1" y="1516828"/>
            <a:ext cx="10902993" cy="2427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2005" y="2546058"/>
            <a:ext cx="476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315, 351, 513, 531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2005" y="3130833"/>
            <a:ext cx="476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531, 513, 351, 315</a:t>
            </a:r>
          </a:p>
        </p:txBody>
      </p:sp>
    </p:spTree>
    <p:extLst>
      <p:ext uri="{BB962C8B-B14F-4D97-AF65-F5344CB8AC3E}">
        <p14:creationId xmlns:p14="http://schemas.microsoft.com/office/powerpoint/2010/main" val="880737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274314"/>
            <a:ext cx="11768866" cy="650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27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607" y="656216"/>
            <a:ext cx="1172583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/>
              <a:t>Bài</a:t>
            </a:r>
            <a:r>
              <a:rPr lang="en-US" sz="6600" dirty="0"/>
              <a:t> 4: </a:t>
            </a:r>
            <a:r>
              <a:rPr lang="en-US" sz="6600" dirty="0" err="1"/>
              <a:t>Số</a:t>
            </a:r>
            <a:r>
              <a:rPr lang="en-US" sz="6600" dirty="0"/>
              <a:t> ?</a:t>
            </a:r>
          </a:p>
          <a:p>
            <a:r>
              <a:rPr lang="en-US" sz="6600" dirty="0"/>
              <a:t>Con </a:t>
            </a:r>
            <a:r>
              <a:rPr lang="en-US" sz="6600" dirty="0" err="1"/>
              <a:t>lợn</a:t>
            </a:r>
            <a:r>
              <a:rPr lang="en-US" sz="6600" dirty="0"/>
              <a:t> </a:t>
            </a:r>
            <a:r>
              <a:rPr lang="en-US" sz="6600" dirty="0" err="1"/>
              <a:t>trắng</a:t>
            </a:r>
            <a:r>
              <a:rPr lang="en-US" sz="6600" dirty="0"/>
              <a:t> </a:t>
            </a:r>
            <a:r>
              <a:rPr lang="en-US" sz="6600" dirty="0" err="1"/>
              <a:t>cân</a:t>
            </a:r>
            <a:r>
              <a:rPr lang="en-US" sz="6600" dirty="0"/>
              <a:t> </a:t>
            </a:r>
            <a:r>
              <a:rPr lang="en-US" sz="6600" dirty="0" err="1"/>
              <a:t>nặng</a:t>
            </a:r>
            <a:r>
              <a:rPr lang="en-US" sz="6600" dirty="0"/>
              <a:t> 110 kg.</a:t>
            </a:r>
          </a:p>
          <a:p>
            <a:r>
              <a:rPr lang="en-US" sz="6600" dirty="0"/>
              <a:t>Con </a:t>
            </a:r>
            <a:r>
              <a:rPr lang="en-US" sz="6600" dirty="0" err="1"/>
              <a:t>lợn</a:t>
            </a:r>
            <a:r>
              <a:rPr lang="en-US" sz="6600" dirty="0"/>
              <a:t> </a:t>
            </a:r>
            <a:r>
              <a:rPr lang="en-US" sz="6600" dirty="0" err="1"/>
              <a:t>đen</a:t>
            </a:r>
            <a:r>
              <a:rPr lang="en-US" sz="6600" dirty="0"/>
              <a:t> </a:t>
            </a:r>
            <a:r>
              <a:rPr lang="en-US" sz="6600" dirty="0" err="1"/>
              <a:t>cân</a:t>
            </a:r>
            <a:r>
              <a:rPr lang="en-US" sz="6600" dirty="0"/>
              <a:t> </a:t>
            </a:r>
            <a:r>
              <a:rPr lang="en-US" sz="6600" dirty="0" err="1"/>
              <a:t>nặng</a:t>
            </a:r>
            <a:r>
              <a:rPr lang="en-US" sz="6600" dirty="0"/>
              <a:t>  99 kg.</a:t>
            </a:r>
          </a:p>
          <a:p>
            <a:r>
              <a:rPr lang="en-US" sz="6600" dirty="0"/>
              <a:t>Con </a:t>
            </a:r>
            <a:r>
              <a:rPr lang="en-US" sz="6600" dirty="0" err="1"/>
              <a:t>lợn</a:t>
            </a:r>
            <a:r>
              <a:rPr lang="en-US" sz="6600" dirty="0"/>
              <a:t> </a:t>
            </a:r>
            <a:r>
              <a:rPr lang="en-US" sz="6600" dirty="0" err="1"/>
              <a:t>khoang</a:t>
            </a:r>
            <a:r>
              <a:rPr lang="en-US" sz="6600" dirty="0"/>
              <a:t> </a:t>
            </a:r>
            <a:r>
              <a:rPr lang="en-US" sz="6600" dirty="0" err="1"/>
              <a:t>cân</a:t>
            </a:r>
            <a:r>
              <a:rPr lang="en-US" sz="6600" dirty="0"/>
              <a:t> </a:t>
            </a:r>
            <a:r>
              <a:rPr lang="en-US" sz="6600" dirty="0" err="1"/>
              <a:t>nặng</a:t>
            </a:r>
            <a:r>
              <a:rPr lang="en-US" sz="6600" dirty="0"/>
              <a:t> 101 kg.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5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5AD49E09-B674-B341-B794-78864FE16D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8" b="89103" l="1900" r="97700">
                        <a14:foregroundMark x1="8500" y1="33031" x2="6000" y2="45857"/>
                        <a14:foregroundMark x1="7300" y1="42225" x2="8900" y2="52554"/>
                        <a14:foregroundMark x1="8900" y1="52554" x2="10200" y2="53916"/>
                        <a14:foregroundMark x1="1900" y1="42225" x2="1900" y2="42225"/>
                        <a14:foregroundMark x1="1900" y1="42225" x2="1900" y2="42225"/>
                        <a14:foregroundMark x1="10900" y1="32577" x2="10900" y2="32577"/>
                        <a14:foregroundMark x1="10900" y1="32577" x2="10900" y2="32577"/>
                        <a14:foregroundMark x1="21300" y1="31328" x2="22500" y2="40522"/>
                        <a14:foregroundMark x1="22500" y1="40522" x2="22500" y2="40522"/>
                        <a14:foregroundMark x1="19600" y1="30988" x2="18500" y2="43700"/>
                        <a14:foregroundMark x1="13300" y1="83428" x2="16100" y2="86379"/>
                        <a14:foregroundMark x1="73200" y1="10443" x2="81400" y2="12372"/>
                        <a14:foregroundMark x1="81400" y1="12372" x2="89400" y2="20999"/>
                        <a14:foregroundMark x1="89400" y1="20999" x2="89200" y2="31896"/>
                        <a14:foregroundMark x1="89200" y1="31896" x2="87000" y2="36436"/>
                        <a14:foregroundMark x1="94600" y1="16345" x2="97700" y2="25426"/>
                        <a14:foregroundMark x1="97700" y1="25426" x2="97200" y2="28831"/>
                        <a14:foregroundMark x1="67900" y1="4767" x2="67900" y2="4767"/>
                        <a14:foregroundMark x1="67900" y1="4767" x2="67900" y2="4767"/>
                        <a14:foregroundMark x1="68400" y1="681" x2="68400" y2="681"/>
                        <a14:foregroundMark x1="68400" y1="681" x2="68400" y2="681"/>
                        <a14:foregroundMark x1="46100" y1="89103" x2="46100" y2="89103"/>
                        <a14:foregroundMark x1="46100" y1="89103" x2="46100" y2="89103"/>
                      </a14:backgroundRemoval>
                    </a14:imgEffect>
                  </a14:imgLayer>
                </a14:imgProps>
              </a:ext>
            </a:extLst>
          </a:blip>
          <a:srcRect b="9229"/>
          <a:stretch/>
        </p:blipFill>
        <p:spPr>
          <a:xfrm>
            <a:off x="7315201" y="3824041"/>
            <a:ext cx="2712945" cy="2169527"/>
          </a:xfrm>
          <a:prstGeom prst="rect">
            <a:avLst/>
          </a:prstGeom>
        </p:spPr>
      </p:pic>
      <p:sp>
        <p:nvSpPr>
          <p:cNvPr id="178" name="Rectangle 177">
            <a:extLst>
              <a:ext uri="{FF2B5EF4-FFF2-40B4-BE49-F238E27FC236}">
                <a16:creationId xmlns:a16="http://schemas.microsoft.com/office/drawing/2014/main" id="{19F8ED75-7C65-3A49-8C6F-07C743460807}"/>
              </a:ext>
            </a:extLst>
          </p:cNvPr>
          <p:cNvSpPr/>
          <p:nvPr/>
        </p:nvSpPr>
        <p:spPr>
          <a:xfrm>
            <a:off x="1219200" y="838200"/>
            <a:ext cx="9897536" cy="1870214"/>
          </a:xfrm>
          <a:prstGeom prst="rect">
            <a:avLst/>
          </a:prstGeom>
          <a:solidFill>
            <a:schemeClr val="bg1">
              <a:alpha val="90535"/>
            </a:schemeClr>
          </a:solidFill>
        </p:spPr>
        <p:txBody>
          <a:bodyPr wrap="square" lIns="68410" tIns="34206" rIns="68410" bIns="34206">
            <a:spAutoFit/>
          </a:bodyPr>
          <a:lstStyle/>
          <a:p>
            <a:pPr algn="ctr" eaLnBrk="1" hangingPunct="1">
              <a:defRPr/>
            </a:pPr>
            <a:r>
              <a:rPr lang="en-US" sz="5852" b="1" dirty="0" err="1">
                <a:solidFill>
                  <a:schemeClr val="accent6">
                    <a:lumMod val="25000"/>
                  </a:schemeClr>
                </a:solidFill>
              </a:rPr>
              <a:t>Trò</a:t>
            </a:r>
            <a:r>
              <a:rPr lang="en-US" sz="5852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en-US" sz="5852" b="1" dirty="0" err="1">
                <a:solidFill>
                  <a:schemeClr val="accent6">
                    <a:lumMod val="25000"/>
                  </a:schemeClr>
                </a:solidFill>
              </a:rPr>
              <a:t>chơi</a:t>
            </a:r>
            <a:endParaRPr lang="en-US" sz="5852" b="1" dirty="0">
              <a:solidFill>
                <a:schemeClr val="accent6">
                  <a:lumMod val="2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en-US" sz="5852" b="1" dirty="0">
                <a:solidFill>
                  <a:srgbClr val="B44800"/>
                </a:solidFill>
              </a:rPr>
              <a:t>SÓC NÂU TÌM HẠT DẺ</a:t>
            </a:r>
          </a:p>
        </p:txBody>
      </p:sp>
      <p:pic>
        <p:nvPicPr>
          <p:cNvPr id="179" name="Picture 17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98ABA0-2F55-7044-8F50-A7F03ED13B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9630" b="85926" l="52800" r="72400">
                        <a14:foregroundMark x1="71300" y1="77407" x2="71300" y2="77407"/>
                        <a14:foregroundMark x1="71300" y1="77407" x2="71300" y2="77407"/>
                        <a14:foregroundMark x1="71900" y1="77222" x2="71900" y2="77222"/>
                        <a14:foregroundMark x1="71900" y1="77222" x2="71900" y2="77222"/>
                        <a14:foregroundMark x1="71900" y1="75000" x2="71900" y2="75000"/>
                        <a14:foregroundMark x1="71900" y1="75000" x2="71900" y2="75000"/>
                        <a14:foregroundMark x1="71300" y1="76204" x2="71300" y2="76204"/>
                        <a14:foregroundMark x1="71300" y1="76204" x2="71300" y2="76204"/>
                        <a14:foregroundMark x1="71900" y1="76389" x2="71900" y2="76389"/>
                        <a14:foregroundMark x1="71900" y1="76389" x2="71900" y2="76389"/>
                        <a14:foregroundMark x1="72200" y1="74630" x2="72200" y2="74630"/>
                        <a14:foregroundMark x1="72200" y1="74630" x2="72200" y2="74630"/>
                        <a14:foregroundMark x1="72400" y1="74815" x2="72400" y2="74815"/>
                        <a14:foregroundMark x1="72400" y1="74815" x2="72400" y2="74815"/>
                        <a14:backgroundMark x1="55100" y1="84444" x2="55100" y2="84444"/>
                        <a14:backgroundMark x1="55100" y1="84444" x2="55100" y2="8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66" t="67778" r="25762" b="12036"/>
          <a:stretch/>
        </p:blipFill>
        <p:spPr>
          <a:xfrm>
            <a:off x="5092166" y="4178484"/>
            <a:ext cx="2007669" cy="184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413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19200__18hiltc__pixel-game-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9423" y="2033195"/>
            <a:ext cx="92316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7200" dirty="0" err="1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latin typeface="Times New Roman" pitchFamily="18" charset="0"/>
                <a:cs typeface="Times New Roman" pitchFamily="18" charset="0"/>
              </a:rPr>
              <a:t>DÒ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061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2BE308E-EAF8-2F40-B5CE-41BEBC8FFE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12" y="4125202"/>
            <a:ext cx="1670133" cy="1931975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0F7D1271-723A-D146-9BF0-6F7398ED4D6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8" b="89103" l="1900" r="97700">
                        <a14:foregroundMark x1="8500" y1="33031" x2="6000" y2="45857"/>
                        <a14:foregroundMark x1="7300" y1="42225" x2="8900" y2="52554"/>
                        <a14:foregroundMark x1="8900" y1="52554" x2="10200" y2="53916"/>
                        <a14:foregroundMark x1="1900" y1="42225" x2="1900" y2="42225"/>
                        <a14:foregroundMark x1="1900" y1="42225" x2="1900" y2="42225"/>
                        <a14:foregroundMark x1="10900" y1="32577" x2="10900" y2="32577"/>
                        <a14:foregroundMark x1="10900" y1="32577" x2="10900" y2="32577"/>
                        <a14:foregroundMark x1="21300" y1="31328" x2="22500" y2="40522"/>
                        <a14:foregroundMark x1="22500" y1="40522" x2="22500" y2="40522"/>
                        <a14:foregroundMark x1="19600" y1="30988" x2="18500" y2="43700"/>
                        <a14:foregroundMark x1="13300" y1="83428" x2="16100" y2="86379"/>
                        <a14:foregroundMark x1="73200" y1="10443" x2="81400" y2="12372"/>
                        <a14:foregroundMark x1="81400" y1="12372" x2="89400" y2="20999"/>
                        <a14:foregroundMark x1="89400" y1="20999" x2="89200" y2="31896"/>
                        <a14:foregroundMark x1="89200" y1="31896" x2="87000" y2="36436"/>
                        <a14:foregroundMark x1="94600" y1="16345" x2="97700" y2="25426"/>
                        <a14:foregroundMark x1="97700" y1="25426" x2="97200" y2="28831"/>
                        <a14:foregroundMark x1="67900" y1="4767" x2="67900" y2="4767"/>
                        <a14:foregroundMark x1="67900" y1="4767" x2="67900" y2="4767"/>
                        <a14:foregroundMark x1="68400" y1="681" x2="68400" y2="681"/>
                        <a14:foregroundMark x1="68400" y1="681" x2="68400" y2="681"/>
                        <a14:foregroundMark x1="46100" y1="89103" x2="46100" y2="89103"/>
                        <a14:foregroundMark x1="46100" y1="89103" x2="46100" y2="89103"/>
                      </a14:backgroundRemoval>
                    </a14:imgEffect>
                  </a14:imgLayer>
                </a14:imgProps>
              </a:ext>
            </a:extLst>
          </a:blip>
          <a:srcRect b="9229"/>
          <a:stretch/>
        </p:blipFill>
        <p:spPr>
          <a:xfrm>
            <a:off x="9467157" y="3706405"/>
            <a:ext cx="2712945" cy="2169527"/>
          </a:xfrm>
          <a:prstGeom prst="rect">
            <a:avLst/>
          </a:prstGeom>
        </p:spPr>
      </p:pic>
      <p:pic>
        <p:nvPicPr>
          <p:cNvPr id="17" name="Jazz Me Blues - E's Jammy Jams.mp3" descr="Jazz Me Blues - E's Jammy Jams.mp3">
            <a:hlinkClick r:id="" action="ppaction://media"/>
            <a:extLst>
              <a:ext uri="{FF2B5EF4-FFF2-40B4-BE49-F238E27FC236}">
                <a16:creationId xmlns:a16="http://schemas.microsoft.com/office/drawing/2014/main" id="{13F8CD0C-4B12-7741-AD13-DCB0766C71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0270" y="6849517"/>
            <a:ext cx="1081052" cy="10810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C980DB-E037-204F-9F79-CC6849A88A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1347064"/>
            <a:ext cx="810603" cy="726647"/>
          </a:xfrm>
          <a:prstGeom prst="rect">
            <a:avLst/>
          </a:prstGeom>
        </p:spPr>
      </p:pic>
      <p:sp>
        <p:nvSpPr>
          <p:cNvPr id="28" name="Rectangle: Rounded Corners 10">
            <a:hlinkClick r:id="rId12" action="ppaction://hlinksldjump"/>
            <a:extLst>
              <a:ext uri="{FF2B5EF4-FFF2-40B4-BE49-F238E27FC236}">
                <a16:creationId xmlns:a16="http://schemas.microsoft.com/office/drawing/2014/main" id="{B29D8C2B-E32C-7C49-9638-86FAF989E77D}"/>
              </a:ext>
            </a:extLst>
          </p:cNvPr>
          <p:cNvSpPr/>
          <p:nvPr/>
        </p:nvSpPr>
        <p:spPr>
          <a:xfrm>
            <a:off x="5819015" y="1423232"/>
            <a:ext cx="607398" cy="5743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724" b="1" dirty="0"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04C6AF2-936B-3846-AB6F-09565097E7A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99" y="4049033"/>
            <a:ext cx="810603" cy="726647"/>
          </a:xfrm>
          <a:prstGeom prst="rect">
            <a:avLst/>
          </a:prstGeom>
        </p:spPr>
      </p:pic>
      <p:sp>
        <p:nvSpPr>
          <p:cNvPr id="34" name="Rectangle: Rounded Corners 10">
            <a:hlinkClick r:id="rId13" action="ppaction://hlinksldjump"/>
            <a:extLst>
              <a:ext uri="{FF2B5EF4-FFF2-40B4-BE49-F238E27FC236}">
                <a16:creationId xmlns:a16="http://schemas.microsoft.com/office/drawing/2014/main" id="{E791D6AF-F6E3-E34C-AD23-DF14D2E38771}"/>
              </a:ext>
            </a:extLst>
          </p:cNvPr>
          <p:cNvSpPr/>
          <p:nvPr/>
        </p:nvSpPr>
        <p:spPr>
          <a:xfrm>
            <a:off x="1069003" y="4125201"/>
            <a:ext cx="607398" cy="5743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724" b="1" dirty="0"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19A129C-95FF-084C-888D-450F4F83E1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21" y="5420832"/>
            <a:ext cx="810603" cy="726647"/>
          </a:xfrm>
          <a:prstGeom prst="rect">
            <a:avLst/>
          </a:prstGeom>
        </p:spPr>
      </p:pic>
      <p:sp>
        <p:nvSpPr>
          <p:cNvPr id="37" name="Rectangle: Rounded Corners 10">
            <a:hlinkClick r:id="rId14" action="ppaction://hlinksldjump"/>
            <a:extLst>
              <a:ext uri="{FF2B5EF4-FFF2-40B4-BE49-F238E27FC236}">
                <a16:creationId xmlns:a16="http://schemas.microsoft.com/office/drawing/2014/main" id="{4B58D463-3B40-2942-B139-CAD7CD4A4409}"/>
              </a:ext>
            </a:extLst>
          </p:cNvPr>
          <p:cNvSpPr/>
          <p:nvPr/>
        </p:nvSpPr>
        <p:spPr>
          <a:xfrm>
            <a:off x="2281925" y="5497000"/>
            <a:ext cx="607398" cy="5743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724" b="1" dirty="0"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C845009-BFD2-AE4F-9379-27B4C8D88C1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35036" y="1347065"/>
            <a:ext cx="810603" cy="726647"/>
          </a:xfrm>
          <a:prstGeom prst="rect">
            <a:avLst/>
          </a:prstGeom>
        </p:spPr>
      </p:pic>
      <p:sp>
        <p:nvSpPr>
          <p:cNvPr id="43" name="Rectangle: Rounded Corners 10">
            <a:hlinkClick r:id="rId12" action="ppaction://hlinksldjump"/>
            <a:extLst>
              <a:ext uri="{FF2B5EF4-FFF2-40B4-BE49-F238E27FC236}">
                <a16:creationId xmlns:a16="http://schemas.microsoft.com/office/drawing/2014/main" id="{3E0D8992-43B3-B640-9815-2054243CCB77}"/>
              </a:ext>
            </a:extLst>
          </p:cNvPr>
          <p:cNvSpPr/>
          <p:nvPr/>
        </p:nvSpPr>
        <p:spPr>
          <a:xfrm>
            <a:off x="9897877" y="1423232"/>
            <a:ext cx="607398" cy="5743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724" b="1" dirty="0"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3A79764-3D98-CC4E-9C14-E1B7992BBE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0703" y="4399322"/>
            <a:ext cx="810603" cy="726647"/>
          </a:xfrm>
          <a:prstGeom prst="rect">
            <a:avLst/>
          </a:prstGeom>
        </p:spPr>
      </p:pic>
      <p:sp>
        <p:nvSpPr>
          <p:cNvPr id="49" name="Rectangle: Rounded Corners 10">
            <a:hlinkClick r:id="rId15" action="ppaction://hlinksldjump"/>
            <a:extLst>
              <a:ext uri="{FF2B5EF4-FFF2-40B4-BE49-F238E27FC236}">
                <a16:creationId xmlns:a16="http://schemas.microsoft.com/office/drawing/2014/main" id="{0F3430A5-5378-A349-B612-6C01C162474B}"/>
              </a:ext>
            </a:extLst>
          </p:cNvPr>
          <p:cNvSpPr/>
          <p:nvPr/>
        </p:nvSpPr>
        <p:spPr>
          <a:xfrm>
            <a:off x="5239298" y="4516880"/>
            <a:ext cx="607398" cy="5743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724" b="1" dirty="0"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E31995D3-1519-0B41-8878-DC00C945C85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4378" b="96996" l="5473" r="93532">
                        <a14:foregroundMark x1="47761" y1="97210" x2="47761" y2="97210"/>
                        <a14:foregroundMark x1="47761" y1="97210" x2="47761" y2="97210"/>
                        <a14:foregroundMark x1="5721" y1="66094" x2="5721" y2="66094"/>
                        <a14:foregroundMark x1="5721" y1="66094" x2="5721" y2="66094"/>
                        <a14:foregroundMark x1="5721" y1="64378" x2="5721" y2="64378"/>
                        <a14:foregroundMark x1="91542" y1="68240" x2="91542" y2="68240"/>
                        <a14:foregroundMark x1="93532" y1="64378" x2="93532" y2="64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389" b="1"/>
          <a:stretch/>
        </p:blipFill>
        <p:spPr>
          <a:xfrm>
            <a:off x="7729012" y="5332489"/>
            <a:ext cx="1670133" cy="72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51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 numSld="6">
                <p:cTn id="73" repeatCount="10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-0.00062 C 0.03299 -0.00123 0.03646 -0.00185 0.03993 -0.00247 C 0.04514 -0.00308 0.05018 -0.00339 0.05539 -0.00432 C 0.05816 -0.00463 0.06093 -0.00555 0.06355 -0.00586 L 0.12032 -0.00432 C 0.12205 -0.00401 0.13178 -0.00123 0.13369 -0.00062 C 0.13681 0.00124 0.13976 0.00401 0.14306 0.00494 C 0.14514 0.00556 0.14723 0.00617 0.14914 0.00679 C 0.15886 0.01019 0.14862 0.0071 0.15643 0.0105 C 0.15816 0.01111 0.1599 0.01142 0.16164 0.01235 C 0.16268 0.01266 0.16372 0.01358 0.16476 0.0142 C 0.16598 0.01482 0.16754 0.01513 0.16876 0.01605 C 0.17171 0.01821 0.17431 0.02068 0.17709 0.02315 C 0.17917 0.02562 0.18091 0.02932 0.18316 0.03056 C 0.19063 0.03488 0.18768 0.0321 0.19254 0.03796 C 0.19462 0.04321 0.19462 0.04445 0.19775 0.04877 C 0.19862 0.05031 0.19966 0.05124 0.2007 0.05247 C 0.2066 0.06821 0.19879 0.04969 0.20591 0.05988 C 0.20695 0.06142 0.20712 0.06389 0.20799 0.06543 C 0.20886 0.06698 0.21007 0.06759 0.21112 0.06914 C 0.2165 0.07716 0.21198 0.07253 0.21632 0.07654 " pathEditMode="relative" ptsTypes="AAAAAAAAAAAAAAAAAAAAA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0.06883 C 0.00886 -0.07007 0.01146 -0.07068 0.01372 -0.07254 C 0.01511 -0.07377 0.01563 -0.07655 0.01685 -0.07809 C 0.02153 -0.08488 0.0191 -0.07809 0.02396 -0.0892 C 0.02553 -0.0926 0.02639 -0.09692 0.02813 -0.1 C 0.03525 -0.11266 0.03195 -0.10834 0.03751 -0.11482 C 0.04341 -0.13056 0.03542 -0.11204 0.04254 -0.12223 C 0.04358 -0.12346 0.04376 -0.12624 0.04462 -0.12747 C 0.04653 -0.13056 0.04879 -0.13241 0.05087 -0.13488 C 0.05191 -0.13612 0.05278 -0.13766 0.054 -0.13858 C 0.05539 -0.13982 0.05678 -0.14074 0.05799 -0.14229 C 0.05955 -0.14383 0.06094 -0.14568 0.06216 -0.14784 C 0.06337 -0.14939 0.06407 -0.15186 0.06528 -0.1534 C 0.0665 -0.15463 0.06806 -0.15433 0.06945 -0.15525 C 0.07049 -0.15556 0.07153 -0.15618 0.07257 -0.15679 L 0.0849 -0.17161 L 0.08803 -0.17531 C 0.08907 -0.17655 0.09011 -0.17778 0.09115 -0.17902 C 0.10487 -0.19414 0.08889 -0.17655 0.10035 -0.18797 C 0.10139 -0.1892 0.10226 -0.19074 0.10348 -0.19167 C 0.10435 -0.1926 0.10556 -0.1926 0.1066 -0.19352 C 0.10764 -0.19445 0.10851 -0.19661 0.10955 -0.19723 C 0.11129 -0.19846 0.11303 -0.19846 0.11476 -0.19908 C 0.11615 -0.20031 0.11754 -0.20186 0.11893 -0.20278 C 0.12032 -0.20371 0.12171 -0.20402 0.1231 -0.20463 C 0.13039 -0.20834 0.12084 -0.20463 0.13126 -0.20834 C 0.13994 -0.21605 0.13056 -0.20834 0.14063 -0.21389 C 0.14237 -0.21482 0.14393 -0.21636 0.14566 -0.2176 C 0.14671 -0.21821 0.14775 -0.21883 0.14879 -0.21914 C 0.15747 -0.22377 0.15435 -0.22254 0.1632 -0.2247 C 0.17032 -0.22902 0.16181 -0.22408 0.17466 -0.23025 C 0.179 -0.23241 0.17674 -0.23241 0.18178 -0.23395 C 0.18421 -0.23457 0.18664 -0.23488 0.18907 -0.23581 C 0.19046 -0.23612 0.19185 -0.23735 0.19323 -0.23766 C 0.19792 -0.23889 0.20278 -0.24013 0.20764 -0.24136 C 0.21007 -0.24198 0.21251 -0.24229 0.21476 -0.24321 C 0.22119 -0.24507 0.22153 -0.24507 0.2283 -0.24692 C 0.23091 -0.24754 0.23369 -0.24784 0.23646 -0.24877 C 0.24862 -0.25216 0.22882 -0.24908 0.24879 -0.25216 C 0.26025 -0.25402 0.26823 -0.25433 0.27987 -0.25587 C 0.28316 -0.25649 0.28664 -0.2571 0.29011 -0.25772 C 0.29028 -0.25772 0.34566 -0.26081 0.36841 -0.25402 C 0.3698 -0.25371 0.37119 -0.25278 0.37257 -0.25216 C 0.37744 -0.25031 0.37744 -0.25093 0.38195 -0.24877 C 0.38299 -0.24815 0.38386 -0.24723 0.3849 -0.24692 C 0.38664 -0.24599 0.38837 -0.24599 0.39011 -0.24507 C 0.39185 -0.24414 0.39358 -0.24229 0.39532 -0.24136 C 0.40191 -0.23766 0.40278 -0.23797 0.40869 -0.23581 C 0.41615 -0.23272 0.40955 -0.23519 0.41789 -0.23025 C 0.42119 -0.2284 0.42396 -0.22809 0.42726 -0.22655 C 0.43681 -0.22223 0.42327 -0.22778 0.43351 -0.22099 C 0.43507 -0.22007 0.43681 -0.21976 0.43855 -0.21914 C 0.43994 -0.21791 0.44132 -0.21667 0.44271 -0.21574 C 0.44376 -0.21482 0.4448 -0.21482 0.44584 -0.21389 C 0.44723 -0.21235 0.44844 -0.20988 0.45001 -0.20834 C 0.45087 -0.20741 0.45209 -0.20741 0.45296 -0.20649 C 0.45487 -0.20494 0.45643 -0.20247 0.45816 -0.20093 C 0.45921 -0.2 0.46025 -0.2 0.46129 -0.19908 C 0.46337 -0.19754 0.46546 -0.19568 0.46754 -0.19352 C 0.47691 -0.18365 0.47171 -0.18673 0.48299 -0.17346 L 0.48907 -0.16605 C 0.49011 -0.16482 0.49115 -0.16358 0.49219 -0.16235 C 0.49393 -0.1605 0.49566 -0.15895 0.4974 -0.15679 C 0.49844 -0.15556 0.49931 -0.15402 0.50053 -0.1534 C 0.50244 -0.15155 0.50487 -0.15186 0.5066 -0.1497 C 0.51441 -0.14044 0.50487 -0.15216 0.51285 -0.14044 C 0.51372 -0.13889 0.51494 -0.13797 0.51598 -0.13673 C 0.51702 -0.1355 0.52153 -0.12902 0.5231 -0.12747 C 0.52414 -0.12686 0.52518 -0.12624 0.52622 -0.12562 C 0.52726 -0.12408 0.52813 -0.12192 0.52935 -0.12037 C 0.53021 -0.11883 0.53143 -0.11791 0.53247 -0.11667 C 0.54306 -0.0997 0.53473 -0.11019 0.54167 -0.10186 C 0.54358 -0.09198 0.54167 -0.10093 0.5448 -0.09105 C 0.55001 -0.0747 0.54393 -0.09136 0.54896 -0.07809 C 0.54931 -0.07624 0.54931 -0.07408 0.55001 -0.07254 C 0.5507 -0.07099 0.55226 -0.07068 0.55313 -0.06883 C 0.55417 -0.06636 0.554 -0.0642 0.554 -0.06142 " pathEditMode="relative" ptsTypes="AAAAAAAAAAAAAAAAAAAAAAAAAAAAAAAAAAAAAAAAAAAAAAAAAAAAAAAAAAAAAAAAAAAAAAAAAAAAA">
                                      <p:cBhvr>
                                        <p:cTn id="10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-0.07037 C 0.00903 -0.07346 0.01198 -0.07624 0.01458 -0.07963 C 0.02239 -0.0892 0.01667 -0.0855 0.02378 -0.08858 C 0.02483 -0.08982 0.02587 -0.09105 0.02691 -0.09229 C 0.0283 -0.09414 0.02951 -0.0963 0.03108 -0.09784 C 0.03194 -0.09877 0.03316 -0.09908 0.0342 -0.09969 C 0.03594 -0.10093 0.0375 -0.10216 0.03941 -0.1034 C 0.04062 -0.10402 0.04219 -0.10432 0.0434 -0.10525 C 0.04496 -0.10618 0.04618 -0.10803 0.04757 -0.10895 C 0.04965 -0.10988 0.05173 -0.10988 0.05382 -0.11081 C 0.05729 -0.11173 0.06076 -0.11235 0.06406 -0.1142 C 0.07153 -0.11883 0.06215 -0.11327 0.07135 -0.1179 C 0.07239 -0.11852 0.07326 -0.11914 0.0743 -0.11976 C 0.07934 -0.12223 0.07812 -0.1213 0.08368 -0.12346 C 0.08646 -0.12469 0.08923 -0.12593 0.09184 -0.12716 C 0.09323 -0.12778 0.09462 -0.12809 0.09601 -0.12902 C 0.09705 -0.12963 0.09809 -0.13025 0.09913 -0.13087 C 0.10087 -0.13148 0.1026 -0.1321 0.10434 -0.13272 C 0.10712 -0.13364 0.10972 -0.13581 0.1125 -0.13642 L 0.12187 -0.13827 C 0.1243 -0.13858 0.12656 -0.13982 0.12899 -0.14013 C 0.13594 -0.14074 0.14271 -0.14136 0.14965 -0.14167 L 0.32604 -0.14013 C 0.33177 -0.13982 0.33767 -0.1392 0.34358 -0.13827 C 0.34531 -0.13797 0.34687 -0.13673 0.34861 -0.13642 C 0.3533 -0.13519 0.36337 -0.13395 0.36823 -0.13272 C 0.39358 -0.12562 0.36441 -0.13179 0.38785 -0.12716 L 0.39601 -0.12346 C 0.39739 -0.12284 0.39878 -0.12253 0.40017 -0.12161 C 0.40121 -0.12099 0.40226 -0.12006 0.4033 -0.11976 C 0.40816 -0.11821 0.41771 -0.11605 0.41771 -0.11605 C 0.42691 -0.10957 0.41875 -0.11482 0.42812 -0.11081 C 0.42917 -0.11019 0.43003 -0.10926 0.43108 -0.10895 C 0.43385 -0.10803 0.43663 -0.10772 0.43941 -0.1071 C 0.44861 -0.09877 0.43715 -0.10834 0.45173 -0.09969 L 0.45798 -0.09599 C 0.45903 -0.09537 0.45989 -0.09476 0.46111 -0.09414 C 0.46233 -0.09352 0.46389 -0.09321 0.4651 -0.09229 C 0.475 -0.08581 0.46319 -0.09074 0.47448 -0.08673 C 0.48837 -0.07439 0.46771 -0.09198 0.48368 -0.08118 C 0.48489 -0.08056 0.48576 -0.07871 0.4868 -0.07778 C 0.48923 -0.07531 0.49132 -0.07562 0.4941 -0.07408 C 0.49548 -0.07315 0.4967 -0.0713 0.49809 -0.07037 C 0.50121 -0.06821 0.50434 -0.06667 0.50746 -0.06482 C 0.50851 -0.0642 0.50955 -0.06358 0.51059 -0.06297 C 0.51667 -0.05864 0.51389 -0.0605 0.51875 -0.05741 C 0.51979 -0.05618 0.52083 -0.05494 0.52187 -0.05371 C 0.52292 -0.05309 0.52396 -0.05278 0.525 -0.05185 C 0.53559 -0.04136 0.52726 -0.04692 0.5342 -0.0429 C 0.54774 -0.02469 0.53142 -0.04537 0.54149 -0.0355 C 0.55278 -0.02439 0.54305 -0.03241 0.55173 -0.02253 C 0.55312 -0.0213 0.55451 -0.02037 0.5559 -0.01914 C 0.55694 -0.0179 0.55781 -0.01636 0.55903 -0.01543 C 0.56302 -0.01173 0.56146 -0.01574 0.5651 -0.00988 C 0.56875 -0.00402 0.57205 0.00401 0.57656 0.00864 C 0.57743 0.00957 0.57864 0.00987 0.57969 0.01049 C 0.5816 0.01574 0.58177 0.01697 0.58472 0.02129 C 0.58576 0.02284 0.58698 0.02345 0.58785 0.025 C 0.58906 0.02654 0.58976 0.0287 0.59097 0.03055 C 0.59184 0.03179 0.59305 0.03271 0.5941 0.03426 C 0.59514 0.0358 0.59601 0.03796 0.59722 0.03981 C 0.59809 0.04105 0.5993 0.04197 0.60017 0.04321 C 0.60139 0.04506 0.60243 0.04691 0.6033 0.04876 C 0.60417 0.05061 0.60451 0.05308 0.60538 0.05432 C 0.6066 0.05617 0.60816 0.05679 0.60955 0.05802 L 0.61979 0.08549 L 0.62396 0.0966 C 0.62639 0.10957 0.62483 0.10432 0.62812 0.11296 C 0.62847 0.11543 0.62864 0.1179 0.62917 0.12037 C 0.63125 0.13333 0.63108 0.12716 0.63108 0.13333 " pathEditMode="relative" ptsTypes="AAAAAAAAAAAAAAAAAAAAAAAAAAAAAAAAAAAAAAAAAAAAAAAAAAAAAAAAAAAAAAAAAAAAAA">
                                      <p:cBhvr>
                                        <p:cTn id="1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8 0.05671 C 0.05808 0.08564 0.03642 0.06689 0.08811 0.09814 C 0.10247 0.10671 0.1056 0.10648 0.11526 0.11782 C 0.11943 0.12268 0.124 0.12685 0.12753 0.1331 C 0.1321 0.1412 0.13601 0.15023 0.1411 0.15717 C 0.15455 0.175 0.14515 0.1618 0.16825 0.20532 C 0.174 0.2162 0.17987 0.22685 0.18548 0.23796 C 0.19057 0.24791 0.19527 0.25856 0.20036 0.26851 C 0.20558 0.27893 0.21107 0.28888 0.21629 0.2993 C 0.2189 0.30416 0.22164 0.30879 0.22373 0.31458 C 0.2266 0.32245 0.22973 0.33032 0.23234 0.33865 C 0.23509 0.34699 0.23717 0.35625 0.23978 0.36481 C 0.24135 0.3699 0.24318 0.37476 0.24474 0.38009 C 0.24853 0.39305 0.25375 0.40509 0.25584 0.41944 C 0.25623 0.42245 0.25649 0.42523 0.25701 0.42824 C 0.25793 0.43379 0.26171 0.45115 0.26197 0.45231 C 0.26263 0.45532 0.26367 0.45787 0.26445 0.46088 C 0.27281 0.49791 0.26615 0.47361 0.27176 0.49375 C 0.27255 0.5 0.2732 0.50717 0.27424 0.51342 C 0.27503 0.51782 0.27555 0.52245 0.27672 0.52662 L 0.27803 0.53078 " pathEditMode="relative" ptsTypes="AAAAAAAAAAAAAAAAAAAAA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7006 L -0.01284 0.07345 C -0.01527 0.07438 -0.0177 0.07438 -0.01996 0.0753 C -0.02222 0.07623 -0.02413 0.07777 -0.02621 0.07901 C -0.02725 0.07963 -0.02829 0.08055 -0.02934 0.08086 L -0.03541 0.08271 C -0.04323 0.09197 -0.03333 0.08117 -0.0427 0.08827 C -0.04392 0.08919 -0.04479 0.09074 -0.04583 0.09197 C -0.04757 0.09382 -0.0493 0.09537 -0.05104 0.09753 C -0.05416 0.10092 -0.05538 0.10308 -0.0592 0.10648 C -0.06024 0.1074 -0.06128 0.10771 -0.06232 0.10833 C -0.06371 0.11018 -0.06493 0.11234 -0.06649 0.11388 C -0.06736 0.11481 -0.06857 0.1145 -0.06944 0.11574 C -0.071 0.11759 -0.07222 0.12067 -0.07361 0.12314 C -0.07465 0.12438 -0.07569 0.1253 -0.07673 0.12685 C -0.07812 0.12839 -0.07951 0.13024 -0.0809 0.13209 C -0.08194 0.13395 -0.08281 0.13611 -0.08402 0.13765 C -0.08489 0.13919 -0.08611 0.14012 -0.08698 0.14135 C -0.08871 0.14382 -0.09045 0.14629 -0.09218 0.14876 C -0.09652 0.15463 -0.09444 0.1503 -0.09948 0.15802 C -0.10052 0.15956 -0.10156 0.16142 -0.10243 0.16327 C -0.10468 0.16821 -0.1059 0.17469 -0.10868 0.17808 C -0.11076 0.18055 -0.11319 0.1824 -0.11493 0.18549 C -0.11736 0.18981 -0.11892 0.19506 -0.121 0.2 C -0.12204 0.20246 -0.12326 0.20493 -0.12413 0.2074 C -0.12482 0.20925 -0.12534 0.21111 -0.12621 0.21296 C -0.12743 0.21543 -0.12899 0.21759 -0.13038 0.22006 C -0.13107 0.22191 -0.13159 0.22407 -0.13246 0.22561 C -0.13333 0.22777 -0.13454 0.22932 -0.13541 0.23117 C -0.13628 0.23302 -0.1368 0.23487 -0.1375 0.23672 C -0.13854 0.23858 -0.13975 0.24012 -0.14062 0.24228 C -0.14218 0.24567 -0.1434 0.24969 -0.14479 0.25308 C -0.14548 0.25493 -0.14635 0.25679 -0.14687 0.25864 C -0.14757 0.26111 -0.14826 0.26358 -0.14895 0.26604 C -0.14965 0.26975 -0.15017 0.27345 -0.15086 0.27716 L -0.15191 0.2824 L -0.15503 0.29907 C -0.15538 0.30092 -0.1559 0.30277 -0.15607 0.30463 C -0.15937 0.32746 -0.1552 0.29907 -0.15816 0.31728 C -0.1585 0.31975 -0.15885 0.32222 -0.1592 0.32469 C -0.15989 0.32839 -0.16059 0.33209 -0.16128 0.3358 C -0.16163 0.33765 -0.16198 0.33919 -0.16232 0.34104 C -0.16267 0.34351 -0.16284 0.34598 -0.16336 0.34845 C -0.16388 0.35216 -0.16545 0.35956 -0.16545 0.35956 C -0.16805 0.39228 -0.16493 0.35802 -0.16736 0.37963 C -0.16961 0.39969 -0.16736 0.38209 -0.16944 0.39969 C -0.16979 0.40216 -0.17031 0.40463 -0.17048 0.40709 C -0.171 0.41142 -0.171 0.41574 -0.17152 0.42006 C -0.17204 0.42376 -0.17309 0.42716 -0.17361 0.43086 C -0.17448 0.43765 -0.175 0.44043 -0.17569 0.44753 C -0.17604 0.45185 -0.17656 0.45586 -0.17673 0.46018 C -0.17691 0.47006 -0.17673 0.47993 -0.17673 0.48981 " pathEditMode="relative" ptsTypes="AAAAAAAAAAAAAAAAAAAAAAAAAAAAAAAAAAAAAAAAAAAAAAAAAAAA">
                                      <p:cBhvr>
                                        <p:cTn id="14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34" grpId="0" animBg="1"/>
      <p:bldP spid="34" grpId="1" animBg="1"/>
      <p:bldP spid="34" grpId="2" animBg="1"/>
      <p:bldP spid="37" grpId="0" animBg="1"/>
      <p:bldP spid="37" grpId="1" animBg="1"/>
      <p:bldP spid="37" grpId="2" animBg="1"/>
      <p:bldP spid="43" grpId="0" animBg="1"/>
      <p:bldP spid="43" grpId="1" animBg="1"/>
      <p:bldP spid="43" grpId="2" animBg="1"/>
      <p:bldP spid="49" grpId="0" animBg="1"/>
      <p:bldP spid="49" grpId="1" animBg="1"/>
      <p:bldP spid="4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0284" y="3429000"/>
            <a:ext cx="5151431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97CB35-6811-E347-AD61-2C31E11C7CAB}"/>
              </a:ext>
            </a:extLst>
          </p:cNvPr>
          <p:cNvSpPr txBox="1"/>
          <p:nvPr/>
        </p:nvSpPr>
        <p:spPr>
          <a:xfrm>
            <a:off x="2915896" y="1395022"/>
            <a:ext cx="6360205" cy="923330"/>
          </a:xfrm>
          <a:prstGeom prst="rect">
            <a:avLst/>
          </a:prstGeom>
          <a:solidFill>
            <a:schemeClr val="bg1">
              <a:alpha val="89565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5x 4 = ?</a:t>
            </a:r>
            <a:endParaRPr lang="x-none" sz="5400" dirty="0"/>
          </a:p>
        </p:txBody>
      </p:sp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CFF9E9DE-777A-7749-97A5-91C3B35737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459" y="5550991"/>
            <a:ext cx="1197537" cy="10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3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BED56-0402-4AD4-9AEA-E1666EBAB800}"/>
              </a:ext>
            </a:extLst>
          </p:cNvPr>
          <p:cNvSpPr txBox="1"/>
          <p:nvPr/>
        </p:nvSpPr>
        <p:spPr>
          <a:xfrm>
            <a:off x="1229058" y="3581401"/>
            <a:ext cx="1003868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7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trăm</a:t>
            </a:r>
            <a:r>
              <a:rPr lang="en-US" sz="7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linh</a:t>
            </a:r>
            <a:r>
              <a:rPr lang="en-US" sz="7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7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904CE5-0254-4A81-824C-3B0D6B720291}"/>
              </a:ext>
            </a:extLst>
          </p:cNvPr>
          <p:cNvSpPr txBox="1"/>
          <p:nvPr/>
        </p:nvSpPr>
        <p:spPr>
          <a:xfrm>
            <a:off x="3068296" y="1547422"/>
            <a:ext cx="6360205" cy="923330"/>
          </a:xfrm>
          <a:prstGeom prst="rect">
            <a:avLst/>
          </a:prstGeom>
          <a:solidFill>
            <a:schemeClr val="bg1">
              <a:alpha val="89565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/>
              <a:t>Số</a:t>
            </a:r>
            <a:r>
              <a:rPr lang="en-US" sz="5400" dirty="0"/>
              <a:t> 201 </a:t>
            </a:r>
            <a:r>
              <a:rPr lang="en-US" sz="5400" dirty="0" err="1"/>
              <a:t>đọc</a:t>
            </a:r>
            <a:r>
              <a:rPr lang="en-US" sz="5400" dirty="0"/>
              <a:t> </a:t>
            </a:r>
            <a:r>
              <a:rPr lang="en-US" sz="5400" dirty="0" err="1"/>
              <a:t>là</a:t>
            </a:r>
            <a:r>
              <a:rPr lang="en-US" sz="5400" dirty="0"/>
              <a:t>:</a:t>
            </a:r>
            <a:endParaRPr lang="x-none" sz="5400" dirty="0"/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5D169C5E-0AC3-4376-AAA9-0EB0C25045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970" y="5604882"/>
            <a:ext cx="1197537" cy="10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6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3DFCA1-C351-463B-B2FE-7BAF0D595985}"/>
              </a:ext>
            </a:extLst>
          </p:cNvPr>
          <p:cNvSpPr txBox="1"/>
          <p:nvPr/>
        </p:nvSpPr>
        <p:spPr>
          <a:xfrm>
            <a:off x="2820121" y="3581401"/>
            <a:ext cx="685655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51CFE6-D767-4850-8A93-694E9CEA7FC0}"/>
              </a:ext>
            </a:extLst>
          </p:cNvPr>
          <p:cNvSpPr txBox="1"/>
          <p:nvPr/>
        </p:nvSpPr>
        <p:spPr>
          <a:xfrm>
            <a:off x="3068296" y="1547422"/>
            <a:ext cx="6360205" cy="923330"/>
          </a:xfrm>
          <a:prstGeom prst="rect">
            <a:avLst/>
          </a:prstGeom>
          <a:solidFill>
            <a:schemeClr val="bg1">
              <a:alpha val="89565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700 + 20 = ?</a:t>
            </a:r>
            <a:endParaRPr lang="x-none" sz="5400" dirty="0"/>
          </a:p>
        </p:txBody>
      </p:sp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BD125536-452F-4200-B251-16044A0162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970" y="5604882"/>
            <a:ext cx="1197537" cy="10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F7274-FB0A-40B3-9968-D2649FDD8879}"/>
              </a:ext>
            </a:extLst>
          </p:cNvPr>
          <p:cNvSpPr txBox="1"/>
          <p:nvPr/>
        </p:nvSpPr>
        <p:spPr>
          <a:xfrm>
            <a:off x="1229058" y="3581401"/>
            <a:ext cx="1003868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899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B139D2-A06C-4C3D-A777-F4D4FC2776A2}"/>
              </a:ext>
            </a:extLst>
          </p:cNvPr>
          <p:cNvSpPr txBox="1"/>
          <p:nvPr/>
        </p:nvSpPr>
        <p:spPr>
          <a:xfrm>
            <a:off x="1696895" y="1003922"/>
            <a:ext cx="8798211" cy="1754326"/>
          </a:xfrm>
          <a:prstGeom prst="rect">
            <a:avLst/>
          </a:prstGeom>
          <a:solidFill>
            <a:schemeClr val="bg1">
              <a:alpha val="89565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/>
              <a:t>Số</a:t>
            </a:r>
            <a:r>
              <a:rPr lang="en-US" sz="5400" dirty="0"/>
              <a:t> </a:t>
            </a:r>
            <a:r>
              <a:rPr lang="en-US" sz="5400" dirty="0" err="1"/>
              <a:t>gồm</a:t>
            </a:r>
            <a:r>
              <a:rPr lang="en-US" sz="5400" dirty="0"/>
              <a:t> 8 </a:t>
            </a:r>
            <a:r>
              <a:rPr lang="en-US" sz="5400" dirty="0" err="1"/>
              <a:t>trăm</a:t>
            </a:r>
            <a:r>
              <a:rPr lang="en-US" sz="5400" dirty="0"/>
              <a:t>, 9 </a:t>
            </a:r>
            <a:r>
              <a:rPr lang="en-US" sz="5400" dirty="0" err="1"/>
              <a:t>chục</a:t>
            </a:r>
            <a:r>
              <a:rPr lang="en-US" sz="5400" dirty="0"/>
              <a:t> </a:t>
            </a:r>
            <a:r>
              <a:rPr lang="en-US" sz="5400" dirty="0" err="1"/>
              <a:t>và</a:t>
            </a:r>
            <a:r>
              <a:rPr lang="en-US" sz="5400" dirty="0"/>
              <a:t> 9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</a:t>
            </a:r>
            <a:r>
              <a:rPr lang="en-US" sz="5400" dirty="0" err="1"/>
              <a:t>viết</a:t>
            </a:r>
            <a:r>
              <a:rPr lang="en-US" sz="5400" dirty="0"/>
              <a:t> </a:t>
            </a:r>
            <a:r>
              <a:rPr lang="en-US" sz="5400" dirty="0" err="1"/>
              <a:t>là</a:t>
            </a:r>
            <a:r>
              <a:rPr lang="en-US" sz="5400" dirty="0"/>
              <a:t>:</a:t>
            </a:r>
            <a:endParaRPr lang="x-none" sz="5400" dirty="0"/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D01E9C53-38C4-4D50-A46B-4C0BF836D7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970" y="5604882"/>
            <a:ext cx="1197537" cy="10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75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281AC2D-8418-4E09-AC29-D8EA6B296297}"/>
              </a:ext>
            </a:extLst>
          </p:cNvPr>
          <p:cNvSpPr txBox="1"/>
          <p:nvPr/>
        </p:nvSpPr>
        <p:spPr>
          <a:xfrm>
            <a:off x="3262713" y="4099753"/>
            <a:ext cx="566657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9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5CEEF2-2653-40E2-AEE2-294ECD73B53A}"/>
              </a:ext>
            </a:extLst>
          </p:cNvPr>
          <p:cNvSpPr txBox="1"/>
          <p:nvPr/>
        </p:nvSpPr>
        <p:spPr>
          <a:xfrm>
            <a:off x="2295663" y="1003921"/>
            <a:ext cx="7600674" cy="1754326"/>
          </a:xfrm>
          <a:prstGeom prst="rect">
            <a:avLst/>
          </a:prstGeom>
          <a:solidFill>
            <a:schemeClr val="bg1">
              <a:alpha val="89565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&gt;, &lt;, = ?</a:t>
            </a:r>
          </a:p>
          <a:p>
            <a:pPr algn="ctr"/>
            <a:r>
              <a:rPr lang="en-US" sz="5400" dirty="0"/>
              <a:t>600 + 6 …. 600 + 60</a:t>
            </a:r>
            <a:endParaRPr lang="x-none" sz="5400" dirty="0"/>
          </a:p>
        </p:txBody>
      </p:sp>
      <p:pic>
        <p:nvPicPr>
          <p:cNvPr id="24" name="Picture 23">
            <a:hlinkClick r:id="rId5" action="ppaction://hlinksldjump"/>
            <a:extLst>
              <a:ext uri="{FF2B5EF4-FFF2-40B4-BE49-F238E27FC236}">
                <a16:creationId xmlns:a16="http://schemas.microsoft.com/office/drawing/2014/main" id="{9D63953E-C326-4894-B334-811C73562F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970" y="5604882"/>
            <a:ext cx="1197537" cy="10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3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-1"/>
            <a:ext cx="12249376" cy="250515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360833" y="426740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1751388" y="1242878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4507" y="782879"/>
            <a:ext cx="7128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ÔN TẬP VÀ BỔ SUNG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06400" y="2640392"/>
            <a:ext cx="11277600" cy="216375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75907" y="2679308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45458" y="341817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54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54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54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54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54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1000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125" y="4872044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4886" y="71637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CB4FE0-8302-30B5-62BF-1AB9150050EB}"/>
              </a:ext>
            </a:extLst>
          </p:cNvPr>
          <p:cNvSpPr txBox="1"/>
          <p:nvPr/>
        </p:nvSpPr>
        <p:spPr>
          <a:xfrm>
            <a:off x="5273456" y="5324243"/>
            <a:ext cx="9231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Giáo viên: Phạm Thị Thùy Linh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Lớp: 3C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1747</TotalTime>
  <Words>352</Words>
  <Application>Microsoft Office PowerPoint</Application>
  <PresentationFormat>Widescreen</PresentationFormat>
  <Paragraphs>66</Paragraphs>
  <Slides>20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Arial</vt:lpstr>
      <vt:lpstr>Arial-Rounded</vt:lpstr>
      <vt:lpstr>Calibri</vt:lpstr>
      <vt:lpstr>iCiel Cadena</vt:lpstr>
      <vt:lpstr>Times New Roman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Chủ đề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Phạm Thùy Linh</cp:lastModifiedBy>
  <cp:revision>63</cp:revision>
  <dcterms:created xsi:type="dcterms:W3CDTF">2021-07-11T03:43:43Z</dcterms:created>
  <dcterms:modified xsi:type="dcterms:W3CDTF">2023-09-24T01:38:10Z</dcterms:modified>
</cp:coreProperties>
</file>