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5" r:id="rId2"/>
    <p:sldMasterId id="2147483797" r:id="rId3"/>
    <p:sldMasterId id="2147483823" r:id="rId4"/>
    <p:sldMasterId id="2147483835" r:id="rId5"/>
    <p:sldMasterId id="2147483841" r:id="rId6"/>
  </p:sldMasterIdLst>
  <p:notesMasterIdLst>
    <p:notesMasterId r:id="rId25"/>
  </p:notesMasterIdLst>
  <p:sldIdLst>
    <p:sldId id="450" r:id="rId7"/>
    <p:sldId id="11699" r:id="rId8"/>
    <p:sldId id="11694" r:id="rId9"/>
    <p:sldId id="11695" r:id="rId10"/>
    <p:sldId id="11697" r:id="rId11"/>
    <p:sldId id="11698" r:id="rId12"/>
    <p:sldId id="328" r:id="rId13"/>
    <p:sldId id="332" r:id="rId14"/>
    <p:sldId id="314" r:id="rId15"/>
    <p:sldId id="1562" r:id="rId16"/>
    <p:sldId id="1560" r:id="rId17"/>
    <p:sldId id="1549" r:id="rId18"/>
    <p:sldId id="1554" r:id="rId19"/>
    <p:sldId id="1555" r:id="rId20"/>
    <p:sldId id="1556" r:id="rId21"/>
    <p:sldId id="1557" r:id="rId22"/>
    <p:sldId id="321" r:id="rId23"/>
    <p:sldId id="7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27T22:05:02.63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51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1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63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1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4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4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3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3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1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04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4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8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28/08/2023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27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28/08/2023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86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28/08/2023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4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28/08/2023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1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6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6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0951" y="1391400"/>
            <a:ext cx="6100800" cy="34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50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0951" y="4879800"/>
            <a:ext cx="61008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255780" y="22411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8372499" y="711820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>
            <a:off x="11302883" y="5703036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3815714" y="481431"/>
            <a:ext cx="224304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flipH="1">
            <a:off x="344992" y="3844451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" name="Google Shape;17;p2"/>
          <p:cNvSpPr/>
          <p:nvPr/>
        </p:nvSpPr>
        <p:spPr>
          <a:xfrm flipH="1">
            <a:off x="562339" y="2393334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" name="Google Shape;18;p2"/>
          <p:cNvGrpSpPr/>
          <p:nvPr/>
        </p:nvGrpSpPr>
        <p:grpSpPr>
          <a:xfrm rot="10800000">
            <a:off x="11467209" y="-373794"/>
            <a:ext cx="724776" cy="1000135"/>
            <a:chOff x="626325" y="3925200"/>
            <a:chExt cx="612625" cy="845375"/>
          </a:xfrm>
        </p:grpSpPr>
        <p:sp>
          <p:nvSpPr>
            <p:cNvPr id="19" name="Google Shape;19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10638140" y="42863"/>
            <a:ext cx="1553811" cy="1550704"/>
            <a:chOff x="3917425" y="2056350"/>
            <a:chExt cx="1313375" cy="1310750"/>
          </a:xfrm>
        </p:grpSpPr>
        <p:sp>
          <p:nvSpPr>
            <p:cNvPr id="24" name="Google Shape;24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" name="Google Shape;84;p2"/>
          <p:cNvGrpSpPr/>
          <p:nvPr/>
        </p:nvGrpSpPr>
        <p:grpSpPr>
          <a:xfrm rot="-3397292">
            <a:off x="181634" y="6465200"/>
            <a:ext cx="724831" cy="1000210"/>
            <a:chOff x="626325" y="3925200"/>
            <a:chExt cx="612625" cy="845375"/>
          </a:xfrm>
        </p:grpSpPr>
        <p:sp>
          <p:nvSpPr>
            <p:cNvPr id="85" name="Google Shape;85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3397292">
            <a:off x="-582649" y="5462670"/>
            <a:ext cx="1553928" cy="1550822"/>
            <a:chOff x="3917425" y="2056350"/>
            <a:chExt cx="1313375" cy="1310750"/>
          </a:xfrm>
        </p:grpSpPr>
        <p:sp>
          <p:nvSpPr>
            <p:cNvPr id="90" name="Google Shape;90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05430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 flipH="1">
            <a:off x="263892" y="58128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6" name="Google Shape;376;p6"/>
          <p:cNvSpPr/>
          <p:nvPr/>
        </p:nvSpPr>
        <p:spPr>
          <a:xfrm flipH="1">
            <a:off x="662468" y="6263917"/>
            <a:ext cx="224381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7" name="Google Shape;377;p6"/>
          <p:cNvSpPr/>
          <p:nvPr/>
        </p:nvSpPr>
        <p:spPr>
          <a:xfrm>
            <a:off x="11416514" y="22352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60407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9"/>
          <p:cNvSpPr txBox="1">
            <a:spLocks noGrp="1"/>
          </p:cNvSpPr>
          <p:nvPr>
            <p:ph type="title"/>
          </p:nvPr>
        </p:nvSpPr>
        <p:spPr>
          <a:xfrm>
            <a:off x="950967" y="2207200"/>
            <a:ext cx="6040800" cy="8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9"/>
          <p:cNvSpPr txBox="1">
            <a:spLocks noGrp="1"/>
          </p:cNvSpPr>
          <p:nvPr>
            <p:ph type="subTitle" idx="1"/>
          </p:nvPr>
        </p:nvSpPr>
        <p:spPr>
          <a:xfrm>
            <a:off x="950967" y="3101599"/>
            <a:ext cx="60408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823" name="Google Shape;823;p9"/>
          <p:cNvGrpSpPr/>
          <p:nvPr/>
        </p:nvGrpSpPr>
        <p:grpSpPr>
          <a:xfrm rot="7402708">
            <a:off x="-162235" y="-393193"/>
            <a:ext cx="724831" cy="1000210"/>
            <a:chOff x="626325" y="3925200"/>
            <a:chExt cx="612625" cy="845375"/>
          </a:xfrm>
        </p:grpSpPr>
        <p:sp>
          <p:nvSpPr>
            <p:cNvPr id="824" name="Google Shape;824;p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28" name="Google Shape;828;p9"/>
          <p:cNvGrpSpPr/>
          <p:nvPr/>
        </p:nvGrpSpPr>
        <p:grpSpPr>
          <a:xfrm rot="7402708">
            <a:off x="-227050" y="58727"/>
            <a:ext cx="1553928" cy="1550822"/>
            <a:chOff x="3917425" y="2056350"/>
            <a:chExt cx="1313375" cy="1310750"/>
          </a:xfrm>
        </p:grpSpPr>
        <p:sp>
          <p:nvSpPr>
            <p:cNvPr id="829" name="Google Shape;829;p9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9" name="Google Shape;889;p9"/>
          <p:cNvSpPr/>
          <p:nvPr/>
        </p:nvSpPr>
        <p:spPr>
          <a:xfrm>
            <a:off x="11309817" y="4606203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4175754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0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0"/>
          <p:cNvSpPr txBox="1">
            <a:spLocks noGrp="1"/>
          </p:cNvSpPr>
          <p:nvPr>
            <p:ph type="title"/>
          </p:nvPr>
        </p:nvSpPr>
        <p:spPr>
          <a:xfrm>
            <a:off x="950967" y="896767"/>
            <a:ext cx="10290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0"/>
          <p:cNvSpPr/>
          <p:nvPr/>
        </p:nvSpPr>
        <p:spPr>
          <a:xfrm flipH="1">
            <a:off x="791692" y="568251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4" name="Google Shape;894;p10"/>
          <p:cNvSpPr/>
          <p:nvPr/>
        </p:nvSpPr>
        <p:spPr>
          <a:xfrm flipH="1">
            <a:off x="418706" y="935734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5" name="Google Shape;895;p10"/>
          <p:cNvSpPr/>
          <p:nvPr/>
        </p:nvSpPr>
        <p:spPr>
          <a:xfrm>
            <a:off x="11128866" y="568269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6" name="Google Shape;896;p10"/>
          <p:cNvSpPr/>
          <p:nvPr/>
        </p:nvSpPr>
        <p:spPr>
          <a:xfrm>
            <a:off x="11418513" y="8910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725386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474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Google Shape;1944;p24"/>
          <p:cNvPicPr preferRelativeResize="0"/>
          <p:nvPr/>
        </p:nvPicPr>
        <p:blipFill rotWithShape="1">
          <a:blip r:embed="rId2">
            <a:alphaModFix amt="26000"/>
          </a:blip>
          <a:srcRect l="13020" t="6506" b="6514"/>
          <a:stretch/>
        </p:blipFill>
        <p:spPr>
          <a:xfrm rot="10800000"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2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46" name="Google Shape;1946;p24"/>
          <p:cNvGrpSpPr/>
          <p:nvPr/>
        </p:nvGrpSpPr>
        <p:grpSpPr>
          <a:xfrm rot="10800000">
            <a:off x="192470" y="5395344"/>
            <a:ext cx="704367" cy="1498867"/>
            <a:chOff x="666950" y="1942750"/>
            <a:chExt cx="528275" cy="1124150"/>
          </a:xfrm>
        </p:grpSpPr>
        <p:sp>
          <p:nvSpPr>
            <p:cNvPr id="1947" name="Google Shape;1947;p24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55" name="Google Shape;1955;p24"/>
          <p:cNvSpPr/>
          <p:nvPr/>
        </p:nvSpPr>
        <p:spPr>
          <a:xfrm flipH="1">
            <a:off x="265775" y="47067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6" name="Google Shape;1956;p24"/>
          <p:cNvSpPr/>
          <p:nvPr/>
        </p:nvSpPr>
        <p:spPr>
          <a:xfrm flipH="1">
            <a:off x="486401" y="4330400"/>
            <a:ext cx="224381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" name="Google Shape;12;p2">
            <a:extLst>
              <a:ext uri="{FF2B5EF4-FFF2-40B4-BE49-F238E27FC236}">
                <a16:creationId xmlns:a16="http://schemas.microsoft.com/office/drawing/2014/main" id="{C27FDBE3-B2DB-ED28-6D13-A179A1C91C29}"/>
              </a:ext>
            </a:extLst>
          </p:cNvPr>
          <p:cNvSpPr/>
          <p:nvPr userDrawn="1"/>
        </p:nvSpPr>
        <p:spPr>
          <a:xfrm>
            <a:off x="11757858" y="13569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" name="Google Shape;18;p2">
            <a:extLst>
              <a:ext uri="{FF2B5EF4-FFF2-40B4-BE49-F238E27FC236}">
                <a16:creationId xmlns:a16="http://schemas.microsoft.com/office/drawing/2014/main" id="{59FF6E28-D6FC-CAA8-BFA2-83FE13C791DB}"/>
              </a:ext>
            </a:extLst>
          </p:cNvPr>
          <p:cNvGrpSpPr/>
          <p:nvPr userDrawn="1"/>
        </p:nvGrpSpPr>
        <p:grpSpPr>
          <a:xfrm rot="10800000">
            <a:off x="11554746" y="-280802"/>
            <a:ext cx="724776" cy="1000135"/>
            <a:chOff x="626325" y="3925200"/>
            <a:chExt cx="612625" cy="845375"/>
          </a:xfrm>
        </p:grpSpPr>
        <p:sp>
          <p:nvSpPr>
            <p:cNvPr id="4" name="Google Shape;19;p2">
              <a:extLst>
                <a:ext uri="{FF2B5EF4-FFF2-40B4-BE49-F238E27FC236}">
                  <a16:creationId xmlns:a16="http://schemas.microsoft.com/office/drawing/2014/main" id="{3E3330B4-5394-9274-DADA-FE307267AF99}"/>
                </a:ext>
              </a:extLst>
            </p:cNvPr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" name="Google Shape;20;p2">
              <a:extLst>
                <a:ext uri="{FF2B5EF4-FFF2-40B4-BE49-F238E27FC236}">
                  <a16:creationId xmlns:a16="http://schemas.microsoft.com/office/drawing/2014/main" id="{1CD110A8-6658-7275-E047-EB78E739DA17}"/>
                </a:ext>
              </a:extLst>
            </p:cNvPr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" name="Google Shape;21;p2">
              <a:extLst>
                <a:ext uri="{FF2B5EF4-FFF2-40B4-BE49-F238E27FC236}">
                  <a16:creationId xmlns:a16="http://schemas.microsoft.com/office/drawing/2014/main" id="{38E5EE8E-67D4-6764-1D51-56E62FCE8682}"/>
                </a:ext>
              </a:extLst>
            </p:cNvPr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" name="Google Shape;22;p2">
              <a:extLst>
                <a:ext uri="{FF2B5EF4-FFF2-40B4-BE49-F238E27FC236}">
                  <a16:creationId xmlns:a16="http://schemas.microsoft.com/office/drawing/2014/main" id="{954AA7E6-12E3-49FA-36DF-3A2F63590418}"/>
                </a:ext>
              </a:extLst>
            </p:cNvPr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5" name="Google Shape;1946;p24">
            <a:extLst>
              <a:ext uri="{FF2B5EF4-FFF2-40B4-BE49-F238E27FC236}">
                <a16:creationId xmlns:a16="http://schemas.microsoft.com/office/drawing/2014/main" id="{44181A15-58B7-D6E9-1962-AA59DA65D378}"/>
              </a:ext>
            </a:extLst>
          </p:cNvPr>
          <p:cNvGrpSpPr/>
          <p:nvPr userDrawn="1"/>
        </p:nvGrpSpPr>
        <p:grpSpPr>
          <a:xfrm rot="10800000" flipH="1">
            <a:off x="11352122" y="5501068"/>
            <a:ext cx="704367" cy="1498867"/>
            <a:chOff x="666950" y="1942750"/>
            <a:chExt cx="528275" cy="1124150"/>
          </a:xfrm>
        </p:grpSpPr>
        <p:sp>
          <p:nvSpPr>
            <p:cNvPr id="1926" name="Google Shape;1947;p24">
              <a:extLst>
                <a:ext uri="{FF2B5EF4-FFF2-40B4-BE49-F238E27FC236}">
                  <a16:creationId xmlns:a16="http://schemas.microsoft.com/office/drawing/2014/main" id="{80343A5E-AF45-8B1C-C65E-ED0F5B6FE154}"/>
                </a:ext>
              </a:extLst>
            </p:cNvPr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48;p24">
              <a:extLst>
                <a:ext uri="{FF2B5EF4-FFF2-40B4-BE49-F238E27FC236}">
                  <a16:creationId xmlns:a16="http://schemas.microsoft.com/office/drawing/2014/main" id="{6D674454-B848-6D59-56EE-EB5242893E53}"/>
                </a:ext>
              </a:extLst>
            </p:cNvPr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49;p24">
              <a:extLst>
                <a:ext uri="{FF2B5EF4-FFF2-40B4-BE49-F238E27FC236}">
                  <a16:creationId xmlns:a16="http://schemas.microsoft.com/office/drawing/2014/main" id="{3601EA3F-29E9-DDD6-C6F6-F6B2A2DBDB67}"/>
                </a:ext>
              </a:extLst>
            </p:cNvPr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50;p24">
              <a:extLst>
                <a:ext uri="{FF2B5EF4-FFF2-40B4-BE49-F238E27FC236}">
                  <a16:creationId xmlns:a16="http://schemas.microsoft.com/office/drawing/2014/main" id="{5DC95097-F7E7-FACC-CE0E-C53922F995A4}"/>
                </a:ext>
              </a:extLst>
            </p:cNvPr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51;p24">
              <a:extLst>
                <a:ext uri="{FF2B5EF4-FFF2-40B4-BE49-F238E27FC236}">
                  <a16:creationId xmlns:a16="http://schemas.microsoft.com/office/drawing/2014/main" id="{E8F8AB48-870C-8CD8-1E4D-4F41B2C389B2}"/>
                </a:ext>
              </a:extLst>
            </p:cNvPr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52;p24">
              <a:extLst>
                <a:ext uri="{FF2B5EF4-FFF2-40B4-BE49-F238E27FC236}">
                  <a16:creationId xmlns:a16="http://schemas.microsoft.com/office/drawing/2014/main" id="{6C6D9269-D988-0668-39FE-F5E8B6CE0458}"/>
                </a:ext>
              </a:extLst>
            </p:cNvPr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53;p24">
              <a:extLst>
                <a:ext uri="{FF2B5EF4-FFF2-40B4-BE49-F238E27FC236}">
                  <a16:creationId xmlns:a16="http://schemas.microsoft.com/office/drawing/2014/main" id="{2EA99EC1-6117-84E9-CED1-D66A42234111}"/>
                </a:ext>
              </a:extLst>
            </p:cNvPr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54;p24">
              <a:extLst>
                <a:ext uri="{FF2B5EF4-FFF2-40B4-BE49-F238E27FC236}">
                  <a16:creationId xmlns:a16="http://schemas.microsoft.com/office/drawing/2014/main" id="{7BB0612E-F4BA-C557-6DAB-8CFA1C94F54D}"/>
                </a:ext>
              </a:extLst>
            </p:cNvPr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4" name="Google Shape;1955;p24">
            <a:extLst>
              <a:ext uri="{FF2B5EF4-FFF2-40B4-BE49-F238E27FC236}">
                <a16:creationId xmlns:a16="http://schemas.microsoft.com/office/drawing/2014/main" id="{7A777EB6-55EC-2DF2-2BAB-07D3C1DA0FD0}"/>
              </a:ext>
            </a:extLst>
          </p:cNvPr>
          <p:cNvSpPr/>
          <p:nvPr userDrawn="1"/>
        </p:nvSpPr>
        <p:spPr>
          <a:xfrm flipH="1">
            <a:off x="11425427" y="481245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5" name="Google Shape;1956;p24">
            <a:extLst>
              <a:ext uri="{FF2B5EF4-FFF2-40B4-BE49-F238E27FC236}">
                <a16:creationId xmlns:a16="http://schemas.microsoft.com/office/drawing/2014/main" id="{25976EF8-1BDB-3D3B-04EC-A8397D737BF8}"/>
              </a:ext>
            </a:extLst>
          </p:cNvPr>
          <p:cNvSpPr/>
          <p:nvPr userDrawn="1"/>
        </p:nvSpPr>
        <p:spPr>
          <a:xfrm flipH="1">
            <a:off x="11646053" y="4436124"/>
            <a:ext cx="224381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319740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8" name="Google Shape;1958;p25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304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3" name="Google Shape;2403;p28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4" name="Google Shape;2404;p28"/>
          <p:cNvGrpSpPr/>
          <p:nvPr/>
        </p:nvGrpSpPr>
        <p:grpSpPr>
          <a:xfrm rot="10800000">
            <a:off x="827298" y="5059712"/>
            <a:ext cx="2439752" cy="1927439"/>
            <a:chOff x="1833175" y="2043150"/>
            <a:chExt cx="1633325" cy="1290350"/>
          </a:xfrm>
        </p:grpSpPr>
        <p:sp>
          <p:nvSpPr>
            <p:cNvPr id="2405" name="Google Shape;2405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65" name="Google Shape;2465;p28"/>
          <p:cNvGrpSpPr/>
          <p:nvPr/>
        </p:nvGrpSpPr>
        <p:grpSpPr>
          <a:xfrm flipH="1">
            <a:off x="390975" y="4492994"/>
            <a:ext cx="724776" cy="1000135"/>
            <a:chOff x="626325" y="3925200"/>
            <a:chExt cx="612625" cy="845375"/>
          </a:xfrm>
        </p:grpSpPr>
        <p:sp>
          <p:nvSpPr>
            <p:cNvPr id="2466" name="Google Shape;2466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70" name="Google Shape;2470;p28"/>
          <p:cNvGrpSpPr/>
          <p:nvPr/>
        </p:nvGrpSpPr>
        <p:grpSpPr>
          <a:xfrm rot="-5400000" flipH="1">
            <a:off x="-971237" y="4653066"/>
            <a:ext cx="1780440" cy="1847362"/>
            <a:chOff x="1843825" y="3806950"/>
            <a:chExt cx="1608250" cy="1668700"/>
          </a:xfrm>
        </p:grpSpPr>
        <p:sp>
          <p:nvSpPr>
            <p:cNvPr id="2471" name="Google Shape;24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39" name="Google Shape;2539;p28"/>
          <p:cNvSpPr/>
          <p:nvPr/>
        </p:nvSpPr>
        <p:spPr>
          <a:xfrm rot="5400000">
            <a:off x="143662" y="6136703"/>
            <a:ext cx="1351305" cy="1229044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40" name="Google Shape;2540;p28"/>
          <p:cNvGrpSpPr/>
          <p:nvPr/>
        </p:nvGrpSpPr>
        <p:grpSpPr>
          <a:xfrm flipH="1">
            <a:off x="3157942" y="6030090"/>
            <a:ext cx="1780440" cy="1847363"/>
            <a:chOff x="1843825" y="3806950"/>
            <a:chExt cx="1608250" cy="1668700"/>
          </a:xfrm>
        </p:grpSpPr>
        <p:sp>
          <p:nvSpPr>
            <p:cNvPr id="2541" name="Google Shape;254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09" name="Google Shape;2609;p28"/>
          <p:cNvGrpSpPr/>
          <p:nvPr/>
        </p:nvGrpSpPr>
        <p:grpSpPr>
          <a:xfrm rot="10800000">
            <a:off x="-441157" y="-223938"/>
            <a:ext cx="724776" cy="1000135"/>
            <a:chOff x="626325" y="3925200"/>
            <a:chExt cx="612625" cy="845375"/>
          </a:xfrm>
        </p:grpSpPr>
        <p:sp>
          <p:nvSpPr>
            <p:cNvPr id="2610" name="Google Shape;261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4" name="Google Shape;2614;p28"/>
          <p:cNvGrpSpPr/>
          <p:nvPr/>
        </p:nvGrpSpPr>
        <p:grpSpPr>
          <a:xfrm rot="-5400000" flipH="1">
            <a:off x="-290781" y="312190"/>
            <a:ext cx="1848700" cy="1491133"/>
            <a:chOff x="5750750" y="2118725"/>
            <a:chExt cx="1386525" cy="1118350"/>
          </a:xfrm>
        </p:grpSpPr>
        <p:sp>
          <p:nvSpPr>
            <p:cNvPr id="2615" name="Google Shape;2615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81" name="Google Shape;2681;p28"/>
          <p:cNvGrpSpPr/>
          <p:nvPr/>
        </p:nvGrpSpPr>
        <p:grpSpPr>
          <a:xfrm rot="-5400000">
            <a:off x="-1530277" y="1678314"/>
            <a:ext cx="1780440" cy="1847362"/>
            <a:chOff x="1843825" y="3806950"/>
            <a:chExt cx="1608250" cy="1668700"/>
          </a:xfrm>
        </p:grpSpPr>
        <p:sp>
          <p:nvSpPr>
            <p:cNvPr id="2682" name="Google Shape;2682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50" name="Google Shape;2750;p28"/>
          <p:cNvGrpSpPr/>
          <p:nvPr/>
        </p:nvGrpSpPr>
        <p:grpSpPr>
          <a:xfrm rot="5400000" flipH="1">
            <a:off x="2295492" y="238549"/>
            <a:ext cx="724776" cy="1000134"/>
            <a:chOff x="626325" y="3925200"/>
            <a:chExt cx="612625" cy="845375"/>
          </a:xfrm>
        </p:grpSpPr>
        <p:sp>
          <p:nvSpPr>
            <p:cNvPr id="2751" name="Google Shape;2751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55" name="Google Shape;2755;p28"/>
          <p:cNvGrpSpPr/>
          <p:nvPr/>
        </p:nvGrpSpPr>
        <p:grpSpPr>
          <a:xfrm flipH="1">
            <a:off x="1183972" y="-1019446"/>
            <a:ext cx="1780440" cy="1847363"/>
            <a:chOff x="1843825" y="3806950"/>
            <a:chExt cx="1608250" cy="1668700"/>
          </a:xfrm>
        </p:grpSpPr>
        <p:sp>
          <p:nvSpPr>
            <p:cNvPr id="2756" name="Google Shape;2756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24" name="Google Shape;2824;p28"/>
          <p:cNvGrpSpPr/>
          <p:nvPr/>
        </p:nvGrpSpPr>
        <p:grpSpPr>
          <a:xfrm rot="5400000">
            <a:off x="1684764" y="2225962"/>
            <a:ext cx="724785" cy="752028"/>
            <a:chOff x="1843825" y="3806950"/>
            <a:chExt cx="1608250" cy="1668700"/>
          </a:xfrm>
        </p:grpSpPr>
        <p:sp>
          <p:nvSpPr>
            <p:cNvPr id="2825" name="Google Shape;282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3" name="Google Shape;2893;p28"/>
          <p:cNvGrpSpPr/>
          <p:nvPr/>
        </p:nvGrpSpPr>
        <p:grpSpPr>
          <a:xfrm>
            <a:off x="8924961" y="-129144"/>
            <a:ext cx="2439752" cy="1927439"/>
            <a:chOff x="1833175" y="2043150"/>
            <a:chExt cx="1633325" cy="1290350"/>
          </a:xfrm>
        </p:grpSpPr>
        <p:sp>
          <p:nvSpPr>
            <p:cNvPr id="2894" name="Google Shape;2894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54" name="Google Shape;2954;p28"/>
          <p:cNvGrpSpPr/>
          <p:nvPr/>
        </p:nvGrpSpPr>
        <p:grpSpPr>
          <a:xfrm rot="10800000" flipH="1">
            <a:off x="11076260" y="1364882"/>
            <a:ext cx="724776" cy="1000135"/>
            <a:chOff x="626325" y="3925200"/>
            <a:chExt cx="612625" cy="845375"/>
          </a:xfrm>
        </p:grpSpPr>
        <p:sp>
          <p:nvSpPr>
            <p:cNvPr id="2955" name="Google Shape;2955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59" name="Google Shape;2959;p28"/>
          <p:cNvGrpSpPr/>
          <p:nvPr/>
        </p:nvGrpSpPr>
        <p:grpSpPr>
          <a:xfrm rot="5400000" flipH="1">
            <a:off x="11382806" y="357579"/>
            <a:ext cx="1780440" cy="1847362"/>
            <a:chOff x="1843825" y="3806950"/>
            <a:chExt cx="1608250" cy="1668700"/>
          </a:xfrm>
        </p:grpSpPr>
        <p:sp>
          <p:nvSpPr>
            <p:cNvPr id="2960" name="Google Shape;296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28" name="Google Shape;3028;p28"/>
          <p:cNvSpPr/>
          <p:nvPr/>
        </p:nvSpPr>
        <p:spPr>
          <a:xfrm rot="-5400000">
            <a:off x="10697044" y="-507739"/>
            <a:ext cx="1351305" cy="1229044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29" name="Google Shape;3029;p28"/>
          <p:cNvGrpSpPr/>
          <p:nvPr/>
        </p:nvGrpSpPr>
        <p:grpSpPr>
          <a:xfrm rot="10800000" flipH="1">
            <a:off x="7253630" y="-1019446"/>
            <a:ext cx="1780440" cy="1847363"/>
            <a:chOff x="1843825" y="3806950"/>
            <a:chExt cx="1608250" cy="1668700"/>
          </a:xfrm>
        </p:grpSpPr>
        <p:sp>
          <p:nvSpPr>
            <p:cNvPr id="3030" name="Google Shape;303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8" name="Google Shape;3098;p28"/>
          <p:cNvGrpSpPr/>
          <p:nvPr/>
        </p:nvGrpSpPr>
        <p:grpSpPr>
          <a:xfrm>
            <a:off x="11908393" y="6081811"/>
            <a:ext cx="724776" cy="1000135"/>
            <a:chOff x="626325" y="3925200"/>
            <a:chExt cx="612625" cy="845375"/>
          </a:xfrm>
        </p:grpSpPr>
        <p:sp>
          <p:nvSpPr>
            <p:cNvPr id="3099" name="Google Shape;3099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03" name="Google Shape;3103;p28"/>
          <p:cNvGrpSpPr/>
          <p:nvPr/>
        </p:nvGrpSpPr>
        <p:grpSpPr>
          <a:xfrm rot="5400000" flipH="1">
            <a:off x="10634092" y="5054685"/>
            <a:ext cx="1848700" cy="1491133"/>
            <a:chOff x="5750750" y="2118725"/>
            <a:chExt cx="1386525" cy="1118350"/>
          </a:xfrm>
        </p:grpSpPr>
        <p:sp>
          <p:nvSpPr>
            <p:cNvPr id="3104" name="Google Shape;3104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70" name="Google Shape;3170;p28"/>
          <p:cNvGrpSpPr/>
          <p:nvPr/>
        </p:nvGrpSpPr>
        <p:grpSpPr>
          <a:xfrm rot="5400000">
            <a:off x="11941846" y="3332331"/>
            <a:ext cx="1780440" cy="1847362"/>
            <a:chOff x="1843825" y="3806950"/>
            <a:chExt cx="1608250" cy="1668700"/>
          </a:xfrm>
        </p:grpSpPr>
        <p:sp>
          <p:nvSpPr>
            <p:cNvPr id="3171" name="Google Shape;31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39" name="Google Shape;3239;p28"/>
          <p:cNvGrpSpPr/>
          <p:nvPr/>
        </p:nvGrpSpPr>
        <p:grpSpPr>
          <a:xfrm rot="-5400000" flipH="1">
            <a:off x="9171743" y="5619325"/>
            <a:ext cx="724776" cy="1000134"/>
            <a:chOff x="626325" y="3925200"/>
            <a:chExt cx="612625" cy="845375"/>
          </a:xfrm>
        </p:grpSpPr>
        <p:sp>
          <p:nvSpPr>
            <p:cNvPr id="3240" name="Google Shape;324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44" name="Google Shape;3244;p28"/>
          <p:cNvGrpSpPr/>
          <p:nvPr/>
        </p:nvGrpSpPr>
        <p:grpSpPr>
          <a:xfrm rot="10800000" flipH="1">
            <a:off x="9227600" y="6030090"/>
            <a:ext cx="1780440" cy="1847363"/>
            <a:chOff x="1843825" y="3806950"/>
            <a:chExt cx="1608250" cy="1668700"/>
          </a:xfrm>
        </p:grpSpPr>
        <p:sp>
          <p:nvSpPr>
            <p:cNvPr id="3245" name="Google Shape;324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13" name="Google Shape;3313;p28"/>
          <p:cNvGrpSpPr/>
          <p:nvPr/>
        </p:nvGrpSpPr>
        <p:grpSpPr>
          <a:xfrm rot="10800000">
            <a:off x="9421973" y="2964373"/>
            <a:ext cx="1027351" cy="1065965"/>
            <a:chOff x="1843825" y="3806950"/>
            <a:chExt cx="1608250" cy="1668700"/>
          </a:xfrm>
        </p:grpSpPr>
        <p:sp>
          <p:nvSpPr>
            <p:cNvPr id="3314" name="Google Shape;3314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82" name="Google Shape;3382;p28"/>
          <p:cNvSpPr/>
          <p:nvPr/>
        </p:nvSpPr>
        <p:spPr>
          <a:xfrm flipH="1">
            <a:off x="2423175" y="419081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3" name="Google Shape;3383;p28"/>
          <p:cNvSpPr/>
          <p:nvPr/>
        </p:nvSpPr>
        <p:spPr>
          <a:xfrm flipH="1">
            <a:off x="3205039" y="17585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4" name="Google Shape;3384;p28"/>
          <p:cNvSpPr/>
          <p:nvPr/>
        </p:nvSpPr>
        <p:spPr>
          <a:xfrm>
            <a:off x="11213431" y="29474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5" name="Google Shape;3385;p28"/>
          <p:cNvSpPr/>
          <p:nvPr/>
        </p:nvSpPr>
        <p:spPr>
          <a:xfrm>
            <a:off x="9421966" y="4787269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95496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2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8" name="Google Shape;3388;p29"/>
          <p:cNvGrpSpPr/>
          <p:nvPr/>
        </p:nvGrpSpPr>
        <p:grpSpPr>
          <a:xfrm rot="-5400000" flipH="1">
            <a:off x="101659" y="5162125"/>
            <a:ext cx="724776" cy="1000134"/>
            <a:chOff x="626325" y="3925200"/>
            <a:chExt cx="612625" cy="845375"/>
          </a:xfrm>
        </p:grpSpPr>
        <p:sp>
          <p:nvSpPr>
            <p:cNvPr id="3389" name="Google Shape;3389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93" name="Google Shape;3393;p29"/>
          <p:cNvGrpSpPr/>
          <p:nvPr/>
        </p:nvGrpSpPr>
        <p:grpSpPr>
          <a:xfrm rot="10800000" flipH="1">
            <a:off x="157515" y="5572890"/>
            <a:ext cx="1780440" cy="1847363"/>
            <a:chOff x="1843825" y="3806950"/>
            <a:chExt cx="1608250" cy="1668700"/>
          </a:xfrm>
        </p:grpSpPr>
        <p:sp>
          <p:nvSpPr>
            <p:cNvPr id="3394" name="Google Shape;3394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0" name="Google Shape;3420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1" name="Google Shape;3421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1" name="Google Shape;3441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2" name="Google Shape;3442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6" name="Google Shape;3456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7" name="Google Shape;3457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2" name="Google Shape;3462;p29"/>
          <p:cNvGrpSpPr/>
          <p:nvPr/>
        </p:nvGrpSpPr>
        <p:grpSpPr>
          <a:xfrm rot="-5400000" flipH="1">
            <a:off x="9959926" y="6228925"/>
            <a:ext cx="724776" cy="1000134"/>
            <a:chOff x="626325" y="3925200"/>
            <a:chExt cx="612625" cy="845375"/>
          </a:xfrm>
        </p:grpSpPr>
        <p:sp>
          <p:nvSpPr>
            <p:cNvPr id="3463" name="Google Shape;3463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7" name="Google Shape;3467;p29"/>
          <p:cNvGrpSpPr/>
          <p:nvPr/>
        </p:nvGrpSpPr>
        <p:grpSpPr>
          <a:xfrm rot="10800000" flipH="1">
            <a:off x="10447582" y="5572890"/>
            <a:ext cx="1780440" cy="1847363"/>
            <a:chOff x="1843825" y="3806950"/>
            <a:chExt cx="1608250" cy="1668700"/>
          </a:xfrm>
        </p:grpSpPr>
        <p:sp>
          <p:nvSpPr>
            <p:cNvPr id="3468" name="Google Shape;3468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4" name="Google Shape;3504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5" name="Google Shape;3505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36" name="Google Shape;3536;p29"/>
          <p:cNvGrpSpPr/>
          <p:nvPr/>
        </p:nvGrpSpPr>
        <p:grpSpPr>
          <a:xfrm rot="5400000">
            <a:off x="3904797" y="5559295"/>
            <a:ext cx="724785" cy="752028"/>
            <a:chOff x="1843825" y="3806950"/>
            <a:chExt cx="1608250" cy="1668700"/>
          </a:xfrm>
        </p:grpSpPr>
        <p:sp>
          <p:nvSpPr>
            <p:cNvPr id="3537" name="Google Shape;3537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6" name="Google Shape;3566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7" name="Google Shape;3567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1" name="Google Shape;3591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2" name="Google Shape;3592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5" name="Google Shape;3595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6" name="Google Shape;3596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9" name="Google Shape;3599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0" name="Google Shape;3600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1" name="Google Shape;3601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2" name="Google Shape;3602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3" name="Google Shape;3603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05" name="Google Shape;3605;p29"/>
          <p:cNvGrpSpPr/>
          <p:nvPr/>
        </p:nvGrpSpPr>
        <p:grpSpPr>
          <a:xfrm rot="10800000">
            <a:off x="7570273" y="5129207"/>
            <a:ext cx="1027351" cy="1065965"/>
            <a:chOff x="1843825" y="3806950"/>
            <a:chExt cx="1608250" cy="1668700"/>
          </a:xfrm>
        </p:grpSpPr>
        <p:sp>
          <p:nvSpPr>
            <p:cNvPr id="3606" name="Google Shape;3606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7" name="Google Shape;3607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8" name="Google Shape;3608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9" name="Google Shape;3609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7" name="Google Shape;3617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8" name="Google Shape;3618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5" name="Google Shape;3645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6" name="Google Shape;3646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4" name="Google Shape;3654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5" name="Google Shape;3655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74" name="Google Shape;3674;p29"/>
          <p:cNvSpPr/>
          <p:nvPr/>
        </p:nvSpPr>
        <p:spPr>
          <a:xfrm flipH="1">
            <a:off x="2550175" y="55110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5" name="Google Shape;3675;p29"/>
          <p:cNvSpPr/>
          <p:nvPr/>
        </p:nvSpPr>
        <p:spPr>
          <a:xfrm flipH="1">
            <a:off x="1147639" y="42477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6" name="Google Shape;3676;p29"/>
          <p:cNvSpPr/>
          <p:nvPr/>
        </p:nvSpPr>
        <p:spPr>
          <a:xfrm>
            <a:off x="10447564" y="44604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7" name="Google Shape;3677;p29"/>
          <p:cNvSpPr/>
          <p:nvPr/>
        </p:nvSpPr>
        <p:spPr>
          <a:xfrm>
            <a:off x="9244166" y="5555787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0716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4738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501237" y="399491"/>
            <a:ext cx="279531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220786" y="3102290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95134" y="63032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6500" y="1787267"/>
            <a:ext cx="279534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208570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154994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9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BCDA585-FD15-7726-B644-98E55B15DC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596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D4B4-E9FD-1C18-0814-51CE09DC7467}"/>
              </a:ext>
            </a:extLst>
          </p:cNvPr>
          <p:cNvSpPr txBox="1"/>
          <p:nvPr userDrawn="1"/>
        </p:nvSpPr>
        <p:spPr>
          <a:xfrm rot="16200000">
            <a:off x="-3793123" y="3105034"/>
            <a:ext cx="5829300" cy="64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1032480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microsoft.com/office/2007/relationships/hdphoto" Target="../media/hdphoto8.wdp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33.png"/><Relationship Id="rId7" Type="http://schemas.openxmlformats.org/officeDocument/2006/relationships/image" Target="../media/image27.emf"/><Relationship Id="rId12" Type="http://schemas.openxmlformats.org/officeDocument/2006/relationships/image" Target="../media/image30.png"/><Relationship Id="rId17" Type="http://schemas.openxmlformats.org/officeDocument/2006/relationships/slide" Target="slide14.xml"/><Relationship Id="rId2" Type="http://schemas.openxmlformats.org/officeDocument/2006/relationships/notesSlide" Target="../notesSlides/notesSlide8.xml"/><Relationship Id="rId16" Type="http://schemas.microsoft.com/office/2007/relationships/hdphoto" Target="../media/hdphoto9.wdp"/><Relationship Id="rId20" Type="http://schemas.openxmlformats.org/officeDocument/2006/relationships/slide" Target="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emf"/><Relationship Id="rId11" Type="http://schemas.openxmlformats.org/officeDocument/2006/relationships/slide" Target="slide12.xml"/><Relationship Id="rId5" Type="http://schemas.microsoft.com/office/2007/relationships/hdphoto" Target="../media/hdphoto6.wdp"/><Relationship Id="rId15" Type="http://schemas.openxmlformats.org/officeDocument/2006/relationships/image" Target="../media/image31.png"/><Relationship Id="rId23" Type="http://schemas.openxmlformats.org/officeDocument/2006/relationships/audio" Target="../media/audio1.wav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slide" Target="slide13.xml"/><Relationship Id="rId22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7.emf"/><Relationship Id="rId12" Type="http://schemas.microsoft.com/office/2007/relationships/hdphoto" Target="../media/hdphoto8.wdp"/><Relationship Id="rId1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6" Type="http://schemas.microsoft.com/office/2007/relationships/hdphoto" Target="../media/hdphoto10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microsoft.com/office/2007/relationships/hdphoto" Target="../media/hdphoto6.wdp"/><Relationship Id="rId15" Type="http://schemas.openxmlformats.org/officeDocument/2006/relationships/image" Target="../media/image32.png"/><Relationship Id="rId10" Type="http://schemas.microsoft.com/office/2007/relationships/hdphoto" Target="../media/hdphoto7.wdp"/><Relationship Id="rId19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981" y="1786"/>
            <a:ext cx="12479629" cy="68562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501444" y="1398440"/>
            <a:ext cx="11371008" cy="2338170"/>
          </a:xfrm>
          <a:prstGeom prst="rect">
            <a:avLst/>
          </a:prstGeom>
          <a:noFill/>
          <a:ln w="9525">
            <a:noFill/>
          </a:ln>
        </p:spPr>
        <p:txBody>
          <a:bodyPr wrap="square" lIns="121885" tIns="60943" rIns="121885" bIns="60943">
            <a:prstTxWarp prst="textCanUp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sz="7197" i="0" u="none" strike="noStrike" kern="1200" normalizeH="0" baseline="0" noProof="0" dirty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Chào </a:t>
            </a:r>
            <a:r>
              <a:rPr kumimoji="0" sz="7197" i="0" u="none" strike="noStrike" kern="1200" normalizeH="0" baseline="0" noProof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mừng </a:t>
            </a:r>
            <a:r>
              <a:rPr kumimoji="0" lang="en-US" sz="7197" i="0" u="none" strike="noStrike" kern="1200" normalizeH="0" baseline="0" noProof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quý thầy cô</a:t>
            </a:r>
          </a:p>
          <a:p>
            <a:pPr marL="0" marR="0" lvl="0" indent="0" algn="ctr" defTabSz="91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197" i="0" u="none" strike="noStrike" kern="1200" normalizeH="0" baseline="0" noProof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cùng các em học sinh!</a:t>
            </a:r>
            <a:endParaRPr kumimoji="0" lang="en-US" sz="7197" i="0" u="none" strike="noStrike" kern="1200" normalizeH="0" baseline="0" noProof="0" dirty="0">
              <a:ln>
                <a:solidFill>
                  <a:srgbClr val="FF0000"/>
                </a:solidFill>
              </a:ln>
              <a:solidFill>
                <a:srgbClr val="FF3300"/>
              </a:solidFill>
              <a:uLnTx/>
              <a:uFillTx/>
              <a:latin typeface="UTM Avo" panose="02040603050506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50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0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7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20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520A2B6-9F89-412A-BBB9-994CCD90C56B}"/>
              </a:ext>
            </a:extLst>
          </p:cNvPr>
          <p:cNvSpPr/>
          <p:nvPr/>
        </p:nvSpPr>
        <p:spPr>
          <a:xfrm>
            <a:off x="-60002" y="-33033"/>
            <a:ext cx="4761328" cy="2245292"/>
          </a:xfrm>
          <a:prstGeom prst="roundRect">
            <a:avLst/>
          </a:prstGeom>
          <a:solidFill>
            <a:srgbClr val="6D1C18"/>
          </a:solidFill>
          <a:ln w="12700" cap="flat" cmpd="sng" algn="ctr">
            <a:solidFill>
              <a:srgbClr val="6D1C1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7200" b="1" ker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Ai nhanh ai đúng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1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954238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415389" y="832191"/>
              <a:ext cx="8961713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lang="en-US" sz="7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 + 5 x a với 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 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2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36078" y="3039278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45503" y="3011551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3573835" y="4886628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CCCF939-12FB-4111-8C69-AF9EF5F91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0312" y="4886628"/>
            <a:ext cx="2971688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60871E-1AE9-4D9B-9705-D8F16506706C}"/>
              </a:ext>
            </a:extLst>
          </p:cNvPr>
          <p:cNvGrpSpPr/>
          <p:nvPr/>
        </p:nvGrpSpPr>
        <p:grpSpPr>
          <a:xfrm>
            <a:off x="132047" y="119064"/>
            <a:ext cx="11954238" cy="2618509"/>
            <a:chOff x="124691" y="152400"/>
            <a:chExt cx="11526854" cy="261850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5E18970-CC4C-44FB-A23F-48E553B08F22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911F0ED-5DB4-42CA-93B7-E4939CF2E020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805CE6-7184-4A4F-8779-CD13DAB24CC4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6027FE6-8076-4D34-82F0-9AFA7B0B794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A11F05-F6F0-43D8-BBF1-88AE10C1D375}"/>
                </a:ext>
              </a:extLst>
            </p:cNvPr>
            <p:cNvSpPr txBox="1"/>
            <p:nvPr/>
          </p:nvSpPr>
          <p:spPr>
            <a:xfrm>
              <a:off x="2415389" y="832191"/>
              <a:ext cx="8961713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lang="en-US" sz="7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 + 5 x a với 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 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</a:t>
              </a:r>
              <a:r>
                <a:rPr lang="en-US" sz="7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F3A5F42-BA2A-456F-BBAA-8FA657F43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68E94FA-ACB2-4F9A-A164-723F339D3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0312" y="4886628"/>
            <a:ext cx="2971688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78137E3-19C0-4100-8443-F7B5BC82B1D0}"/>
              </a:ext>
            </a:extLst>
          </p:cNvPr>
          <p:cNvGrpSpPr/>
          <p:nvPr/>
        </p:nvGrpSpPr>
        <p:grpSpPr>
          <a:xfrm>
            <a:off x="0" y="0"/>
            <a:ext cx="11954238" cy="2618509"/>
            <a:chOff x="124691" y="152400"/>
            <a:chExt cx="11526854" cy="261850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2BFDA64-6B17-41FB-8EF7-1ED82B45148A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C0EF3BC1-3772-4DEF-8933-35CCD37DA37D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BE72E77-8CC8-4D0C-84DA-3FE0A64BF435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3F770F1-CF9B-4966-BD8D-742E02F24338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F8D8DC-8787-4049-B945-1A2B35DBEEA5}"/>
                </a:ext>
              </a:extLst>
            </p:cNvPr>
            <p:cNvSpPr txBox="1"/>
            <p:nvPr/>
          </p:nvSpPr>
          <p:spPr>
            <a:xfrm>
              <a:off x="2415389" y="832191"/>
              <a:ext cx="8961713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lang="en-US" sz="7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 + 5 x a với 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 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7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0FA69B4D-9BEB-4E72-AAF4-99E40C110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356688D-A9BB-4BE0-B9CC-92B077E18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0312" y="4886628"/>
            <a:ext cx="2971688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799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799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CC8C1F-F85B-4190-BC4F-6B4890364C43}"/>
              </a:ext>
            </a:extLst>
          </p:cNvPr>
          <p:cNvGrpSpPr/>
          <p:nvPr/>
        </p:nvGrpSpPr>
        <p:grpSpPr>
          <a:xfrm>
            <a:off x="0" y="0"/>
            <a:ext cx="11954238" cy="2618509"/>
            <a:chOff x="124691" y="152400"/>
            <a:chExt cx="11526854" cy="261850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69B00D3-E8E4-4735-AC0B-2CEB98370793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9564B29-AEE5-4AE7-9F9C-259A5244C058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8580A05-D052-445B-8E75-71979FFA48BF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7D29970-6CEB-4BCC-AF3F-4B5F0DA7E1B5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289AC82-492B-40DA-B98F-E3E779C280F1}"/>
                </a:ext>
              </a:extLst>
            </p:cNvPr>
            <p:cNvSpPr txBox="1"/>
            <p:nvPr/>
          </p:nvSpPr>
          <p:spPr>
            <a:xfrm>
              <a:off x="2415389" y="832191"/>
              <a:ext cx="8961713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lang="en-US" sz="7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 + 5 x a với 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 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</a:t>
              </a:r>
              <a:r>
                <a:rPr lang="en-US" sz="7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E46B7B83-9F98-4AFA-A13B-838FFC0FB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8383273E-5E9C-49A4-94E2-F2CEC040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0312" y="4886628"/>
            <a:ext cx="2971688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62" y="4010005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D9E1181B-9423-4BFC-9E4C-DDC612CB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19" y="3258861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8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8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89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89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58E739-1C46-42D6-9932-8664E7ED7F4B}"/>
              </a:ext>
            </a:extLst>
          </p:cNvPr>
          <p:cNvSpPr/>
          <p:nvPr/>
        </p:nvSpPr>
        <p:spPr>
          <a:xfrm>
            <a:off x="322066" y="786303"/>
            <a:ext cx="113114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Cảm </a:t>
            </a:r>
            <a:r>
              <a:rPr lang="vi-VN" sz="80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ơ</a:t>
            </a:r>
            <a:r>
              <a:rPr lang="en-US" sz="80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 thầy, cô đã lắng nghe!</a:t>
            </a:r>
          </a:p>
          <a:p>
            <a:pPr algn="ctr"/>
            <a:r>
              <a:rPr lang="en-US" sz="80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Chúc các em học tốt!</a:t>
            </a:r>
            <a:endParaRPr lang="en-US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85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4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41722" y="982501"/>
            <a:ext cx="7811145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3986266" y="2024882"/>
            <a:ext cx="43813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TRÒ CHƠI</a:t>
            </a:r>
          </a:p>
          <a:p>
            <a:pPr lvl="0" algn="ctr">
              <a:defRPr/>
            </a:pPr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Diễn viên nhí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400" y="3010452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40258-0186-4AF7-A2CA-196E82FB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6B849581-5916-4D5D-A9E3-0A74629178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315497" cy="190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-1885" y="0"/>
            <a:ext cx="12193885" cy="6858000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044164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22731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+ 4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32119" y="1136709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219228" y="1270377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+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E2C005-958A-4F62-ABB7-FDB65BD539CB}"/>
              </a:ext>
            </a:extLst>
          </p:cNvPr>
          <p:cNvSpPr/>
          <p:nvPr/>
        </p:nvSpPr>
        <p:spPr>
          <a:xfrm>
            <a:off x="5899354" y="4427270"/>
            <a:ext cx="2227009" cy="14600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 w="12700" cmpd="sng">
                <a:solidFill>
                  <a:srgbClr val="FDF5DC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17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04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316191"/>
            <a:ext cx="9886949" cy="962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671512" y="3630036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009862" y="4378110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525927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3088539" y="1973319"/>
            <a:ext cx="2409825" cy="1104900"/>
          </a:xfrm>
          <a:prstGeom prst="wedgeRoundRectCallout">
            <a:avLst>
              <a:gd name="adj1" fmla="val -69153"/>
              <a:gd name="adj2" fmla="val 4552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381125" y="4479164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FED93-2B17-4473-862D-1D52BF3E3BFB}"/>
              </a:ext>
            </a:extLst>
          </p:cNvPr>
          <p:cNvSpPr/>
          <p:nvPr/>
        </p:nvSpPr>
        <p:spPr>
          <a:xfrm>
            <a:off x="528928" y="265042"/>
            <a:ext cx="11134144" cy="1567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Chu vi hình vuông là P, độ dài cành hình vuông là a. Công thức tính chu vi hình vuông?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154" y="2607135"/>
            <a:ext cx="1590675" cy="1781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481" y="1003720"/>
            <a:ext cx="1997979" cy="2105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678831-DA8E-4769-A22D-EB311AF8EE71}"/>
              </a:ext>
            </a:extLst>
          </p:cNvPr>
          <p:cNvSpPr/>
          <p:nvPr/>
        </p:nvSpPr>
        <p:spPr>
          <a:xfrm>
            <a:off x="5637512" y="1432817"/>
            <a:ext cx="3146156" cy="981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P = a x 4</a:t>
            </a: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5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orean Cottagecore Aesthetic MK Campaign by Slidesgo">
  <a:themeElements>
    <a:clrScheme name="Simple Light">
      <a:dk1>
        <a:srgbClr val="FDF5DC"/>
      </a:dk1>
      <a:lt1>
        <a:srgbClr val="F7D39F"/>
      </a:lt1>
      <a:dk2>
        <a:srgbClr val="F3A780"/>
      </a:dk2>
      <a:lt2>
        <a:srgbClr val="EC7E5D"/>
      </a:lt2>
      <a:accent1>
        <a:srgbClr val="8E7749"/>
      </a:accent1>
      <a:accent2>
        <a:srgbClr val="6D5B35"/>
      </a:accent2>
      <a:accent3>
        <a:srgbClr val="E5B223"/>
      </a:accent3>
      <a:accent4>
        <a:srgbClr val="CC8D1D"/>
      </a:accent4>
      <a:accent5>
        <a:srgbClr val="A0BC62"/>
      </a:accent5>
      <a:accent6>
        <a:srgbClr val="819E49"/>
      </a:accent6>
      <a:hlink>
        <a:srgbClr val="6D5B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375</Words>
  <Application>Microsoft Office PowerPoint</Application>
  <PresentationFormat>Widescreen</PresentationFormat>
  <Paragraphs>69</Paragraphs>
  <Slides>18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#9Slide07 IcielLa Chic Pro Shad</vt:lpstr>
      <vt:lpstr>.TMC-Ong Do</vt:lpstr>
      <vt:lpstr>Arial</vt:lpstr>
      <vt:lpstr>Bebas Neue</vt:lpstr>
      <vt:lpstr>Calibri</vt:lpstr>
      <vt:lpstr>Calibri Light</vt:lpstr>
      <vt:lpstr>McLaren</vt:lpstr>
      <vt:lpstr>Open Sans Medium</vt:lpstr>
      <vt:lpstr>UTM Avo</vt:lpstr>
      <vt:lpstr>字魂52号-阿开漫画体</vt:lpstr>
      <vt:lpstr>1_Office Theme</vt:lpstr>
      <vt:lpstr>Office Theme</vt:lpstr>
      <vt:lpstr>2_Office Theme</vt:lpstr>
      <vt:lpstr>Office 主题​​</vt:lpstr>
      <vt:lpstr>3_Office Theme</vt:lpstr>
      <vt:lpstr>Korean Cottagecore Aesthetic MK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51</cp:revision>
  <dcterms:created xsi:type="dcterms:W3CDTF">2023-06-22T12:42:59Z</dcterms:created>
  <dcterms:modified xsi:type="dcterms:W3CDTF">2023-08-28T13:28:34Z</dcterms:modified>
</cp:coreProperties>
</file>