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02" r:id="rId2"/>
  </p:sldMasterIdLst>
  <p:notesMasterIdLst>
    <p:notesMasterId r:id="rId27"/>
  </p:notesMasterIdLst>
  <p:sldIdLst>
    <p:sldId id="257" r:id="rId3"/>
    <p:sldId id="261" r:id="rId4"/>
    <p:sldId id="262" r:id="rId5"/>
    <p:sldId id="263" r:id="rId6"/>
    <p:sldId id="264" r:id="rId7"/>
    <p:sldId id="265" r:id="rId8"/>
    <p:sldId id="322" r:id="rId9"/>
    <p:sldId id="314" r:id="rId10"/>
    <p:sldId id="281" r:id="rId11"/>
    <p:sldId id="282" r:id="rId12"/>
    <p:sldId id="283" r:id="rId13"/>
    <p:sldId id="284" r:id="rId14"/>
    <p:sldId id="285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</p:sldIdLst>
  <p:sldSz cx="9144000" cy="5143500" type="screen16x9"/>
  <p:notesSz cx="6858000" cy="9144000"/>
  <p:embeddedFontLst>
    <p:embeddedFont>
      <p:font typeface="Dosis" panose="02010503020202060003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Barriecito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iDbYgayo7KtDONR/x5UtT0NAY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 snapToGrid="0">
      <p:cViewPr varScale="1">
        <p:scale>
          <a:sx n="98" d="100"/>
          <a:sy n="98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7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7" name="Google Shape;24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4" name="Google Shape;41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Google Shape;41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4" name="Google Shape;41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3" name="Google Shape;41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Google Shape;41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8" name="Google Shape;444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9" name="Google Shape;44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7" name="Google Shape;473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THE CLOUD – GO TO PART 4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7" name="Google Shape;477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7" name="Google Shape;47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8" name="Google Shape;478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Google Shape;48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3" name="Google Shape;48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Google Shape;34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1" name="Google Shape;34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" name="Google Shape;48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7" name="Google Shape;481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1" name="Google Shape;483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Google Shape;484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6" name="Google Shape;484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Google Shape;48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8" name="Google Shape;485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8" name="Google Shape;486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9" name="Google Shape;486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CLICK PINK AMONG US – GO TO THE POINTS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7" name="Google Shape;3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34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3" name="Google Shape;34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turn it face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0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34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112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7" name="Google Shape;2187;p11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188" name="Google Shape;2188;p112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9" name="Google Shape;2189;p112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190" name="Google Shape;2190;p112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2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2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2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4" name="Google Shape;2194;p112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195" name="Google Shape;2195;p112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196" name="Google Shape;2196;p112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112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112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112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112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112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112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112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112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112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112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112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8" name="Google Shape;2208;p112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09" name="Google Shape;2209;p112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112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112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112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112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12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112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112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112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112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112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112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112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11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5" name="Google Shape;2225;p11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6" name="Google Shape;2226;p11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11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8" name="Google Shape;2228;p11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9" name="Google Shape;2229;p11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11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1" name="Google Shape;2231;p11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2" name="Google Shape;2232;p11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11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34" name="Google Shape;2234;p11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5" name="Google Shape;2235;p11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" name="Google Shape;2236;p1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37" name="Google Shape;2237;p11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38" name="Google Shape;2238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3" name="Google Shape;2243;p11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244" name="Google Shape;2244;p11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9" name="Google Shape;2249;p11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250" name="Google Shape;2250;p11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11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11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Google Shape;2269;p115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270" name="Google Shape;2270;p115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5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5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5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4" name="Google Shape;2274;p115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275" name="Google Shape;2275;p115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276" name="Google Shape;2276;p115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115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115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115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115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115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115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115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115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115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115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115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8" name="Google Shape;2288;p115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289" name="Google Shape;2289;p115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115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115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115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115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115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115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115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115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115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115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115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115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3" name="Google Shape;2303;p116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304" name="Google Shape;2304;p116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116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116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3" name="Google Shape;2313;p116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314" name="Google Shape;2314;p116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16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16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16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16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16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16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16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16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16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324" name="Google Shape;2324;p116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16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16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16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16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16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16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16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16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16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16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16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16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16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16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16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16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16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16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" name="Google Shape;2344;p117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345" name="Google Shape;2345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17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0" name="Google Shape;2350;p117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51" name="Google Shape;2351;p11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1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1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17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1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6" name="Google Shape;2356;p117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57" name="Google Shape;2357;p117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17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17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17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17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17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17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17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17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17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17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17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17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17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17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17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17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17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2376;p118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377" name="Google Shape;2377;p118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18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18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18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18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18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18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18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5" name="Google Shape;2385;p118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386" name="Google Shape;2386;p118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387" name="Google Shape;2387;p118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118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118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118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118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118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118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118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118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118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118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8" name="Google Shape;2398;p118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399" name="Google Shape;2399;p118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118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118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118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118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118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118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118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118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8" name="Google Shape;2408;p118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409" name="Google Shape;2409;p118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18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18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18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1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119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6" name="Google Shape;2416;p1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7" name="Google Shape;2417;p1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8" name="Google Shape;2418;p1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1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4" name="Google Shape;2124;p111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125" name="Google Shape;2125;p111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2126" name="Google Shape;2126;p111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2127" name="Google Shape;2127;p111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111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111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111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111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111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111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11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111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111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111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111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9" name="Google Shape;2139;p111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0" name="Google Shape;2140;p111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1" name="Google Shape;2141;p111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142" name="Google Shape;2142;p111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2143" name="Google Shape;2143;p111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111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111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111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11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11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11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11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111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2152" name="Google Shape;2152;p111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111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11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111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111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111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2158" name="Google Shape;2158;p111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111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111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111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111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111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111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111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111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7" name="Google Shape;2167;p111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2168" name="Google Shape;2168;p111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111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111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111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111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111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111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5" name="Google Shape;2175;p111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2176" name="Google Shape;2176;p111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111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111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9" name="Google Shape;2179;p111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2180" name="Google Shape;2180;p111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111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111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111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111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70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2119" name="Google Shape;2119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2120" name="Google Shape;2120;p70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5.xml"/><Relationship Id="rId1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image" Target="../media/image34.png"/><Relationship Id="rId12" Type="http://schemas.openxmlformats.org/officeDocument/2006/relationships/slide" Target="slide4.xml"/><Relationship Id="rId1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slide" Target="slide20.xml"/><Relationship Id="rId5" Type="http://schemas.openxmlformats.org/officeDocument/2006/relationships/image" Target="../media/image32.png"/><Relationship Id="rId15" Type="http://schemas.openxmlformats.org/officeDocument/2006/relationships/slide" Target="slide21.xml"/><Relationship Id="rId10" Type="http://schemas.openxmlformats.org/officeDocument/2006/relationships/slide" Target="slide19.xml"/><Relationship Id="rId4" Type="http://schemas.openxmlformats.org/officeDocument/2006/relationships/slide" Target="slide17.xml"/><Relationship Id="rId9" Type="http://schemas.openxmlformats.org/officeDocument/2006/relationships/slide" Target="slide18.xml"/><Relationship Id="rId1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2"/>
          <p:cNvGrpSpPr/>
          <p:nvPr/>
        </p:nvGrpSpPr>
        <p:grpSpPr>
          <a:xfrm rot="1675903">
            <a:off x="7522588" y="3571077"/>
            <a:ext cx="1322660" cy="1416624"/>
            <a:chOff x="3516247" y="2841168"/>
            <a:chExt cx="2042858" cy="1997709"/>
          </a:xfrm>
        </p:grpSpPr>
        <p:sp>
          <p:nvSpPr>
            <p:cNvPr id="2430" name="Google Shape;2430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0" name="Google Shape;2520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1" name="Google Shape;2521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2" name="Google Shape;2522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3" name="Google Shape;2523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4" name="Google Shape;2524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526" name="Google Shape;2526;p2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2527" name="Google Shape;2527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6" name="Google Shape;2536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7" name="Google Shape;2537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8" name="Google Shape;2538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39" name="Google Shape;2539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0" name="Google Shape;2540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1" name="Google Shape;2541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2" name="Google Shape;2542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3" name="Google Shape;2543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4" name="Google Shape;2544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5" name="Google Shape;2545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6" name="Google Shape;2546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7" name="Google Shape;2547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8" name="Google Shape;2548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49" name="Google Shape;2549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0" name="Google Shape;2550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1" name="Google Shape;2551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2" name="Google Shape;2552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3" name="Google Shape;2553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4" name="Google Shape;2554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5" name="Google Shape;2555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6" name="Google Shape;2556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7" name="Google Shape;2557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8" name="Google Shape;2558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59" name="Google Shape;2559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0" name="Google Shape;2560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1" name="Google Shape;2561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2" name="Google Shape;2562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3" name="Google Shape;2563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4" name="Google Shape;2564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5" name="Google Shape;2565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6" name="Google Shape;2566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7" name="Google Shape;2567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8" name="Google Shape;2568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69" name="Google Shape;2569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0" name="Google Shape;2570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1" name="Google Shape;2571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2" name="Google Shape;2572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3" name="Google Shape;2573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4" name="Google Shape;2574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5" name="Google Shape;2575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6" name="Google Shape;2576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7" name="Google Shape;2577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8" name="Google Shape;2578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9" name="Google Shape;2579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0" name="Google Shape;2580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1" name="Google Shape;2581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2" name="Google Shape;2582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3" name="Google Shape;2583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4" name="Google Shape;2584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5" name="Google Shape;2585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6" name="Google Shape;2586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7" name="Google Shape;2587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8" name="Google Shape;2588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89" name="Google Shape;2589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0" name="Google Shape;2590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1" name="Google Shape;2591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2" name="Google Shape;2592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3" name="Google Shape;2593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4" name="Google Shape;2594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5" name="Google Shape;2595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6" name="Google Shape;2596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7" name="Google Shape;2597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8" name="Google Shape;2598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99" name="Google Shape;2599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0" name="Google Shape;2600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1" name="Google Shape;2601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2" name="Google Shape;2602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3" name="Google Shape;2603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4" name="Google Shape;2604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5" name="Google Shape;2605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6" name="Google Shape;2606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7" name="Google Shape;2607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8" name="Google Shape;2608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09" name="Google Shape;2609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0" name="Google Shape;2610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1" name="Google Shape;2611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2" name="Google Shape;2612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3" name="Google Shape;2613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4" name="Google Shape;2614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5" name="Google Shape;2615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6" name="Google Shape;2616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7" name="Google Shape;2617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8" name="Google Shape;2618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19" name="Google Shape;2619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0" name="Google Shape;2620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1" name="Google Shape;2621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2" name="Google Shape;2622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3" name="Google Shape;2623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4" name="Google Shape;2624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5" name="Google Shape;2625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6" name="Google Shape;2626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7" name="Google Shape;2627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8" name="Google Shape;2628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29" name="Google Shape;2629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0" name="Google Shape;2630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1" name="Google Shape;2631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2" name="Google Shape;2632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3" name="Google Shape;2633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4" name="Google Shape;2634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5" name="Google Shape;2635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6" name="Google Shape;2636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7" name="Google Shape;2637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8" name="Google Shape;2638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9" name="Google Shape;2639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0" name="Google Shape;2640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1" name="Google Shape;2641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42" name="Google Shape;2642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2643" name="Google Shape;2643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4" name="Google Shape;2644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5" name="Google Shape;2645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6" name="Google Shape;2646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7" name="Google Shape;2647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8" name="Google Shape;2648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49" name="Google Shape;2649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0" name="Google Shape;2650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1" name="Google Shape;2651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52" name="Google Shape;2652;p2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2653" name="Google Shape;2653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4" name="Google Shape;2654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5" name="Google Shape;2655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6" name="Google Shape;2656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7" name="Google Shape;2657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8" name="Google Shape;2658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59" name="Google Shape;2659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0" name="Google Shape;2660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1" name="Google Shape;2661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2" name="Google Shape;2662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3" name="Google Shape;2663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4" name="Google Shape;2664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5" name="Google Shape;2665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6" name="Google Shape;2666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7" name="Google Shape;2667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8" name="Google Shape;2668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69" name="Google Shape;2669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0" name="Google Shape;2670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1" name="Google Shape;2671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2" name="Google Shape;2672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3" name="Google Shape;2673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4" name="Google Shape;2674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5" name="Google Shape;2675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6" name="Google Shape;2676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7" name="Google Shape;2677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8" name="Google Shape;2678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79" name="Google Shape;2679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0" name="Google Shape;2680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81" name="Google Shape;2681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2682" name="Google Shape;2682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3" name="Google Shape;2683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4" name="Google Shape;2684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5" name="Google Shape;2685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6" name="Google Shape;2686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7" name="Google Shape;2687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8" name="Google Shape;2688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9" name="Google Shape;2689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0" name="Google Shape;2690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1" name="Google Shape;2691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692" name="Google Shape;2692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2693" name="Google Shape;2693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4" name="Google Shape;2694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5" name="Google Shape;2695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6" name="Google Shape;2696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7" name="Google Shape;2697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8" name="Google Shape;2698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99" name="Google Shape;2699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0" name="Google Shape;2700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1" name="Google Shape;2701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2" name="Google Shape;2702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3" name="Google Shape;2703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4" name="Google Shape;2704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5" name="Google Shape;2705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6" name="Google Shape;2706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7" name="Google Shape;2707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8" name="Google Shape;2708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09" name="Google Shape;2709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0" name="Google Shape;2710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1" name="Google Shape;2711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2" name="Google Shape;2712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3" name="Google Shape;2713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4" name="Google Shape;2714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5" name="Google Shape;2715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6" name="Google Shape;2716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7" name="Google Shape;2717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8" name="Google Shape;2718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19" name="Google Shape;2719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0" name="Google Shape;2720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1" name="Google Shape;2721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2722" name="Google Shape;2722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3" name="Google Shape;2723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4" name="Google Shape;2724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25" name="Google Shape;2725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2726" name="Google Shape;2726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7" name="Google Shape;2727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8" name="Google Shape;2728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29" name="Google Shape;2729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0" name="Google Shape;2730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1" name="Google Shape;2731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2" name="Google Shape;2732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3" name="Google Shape;2733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4" name="Google Shape;2734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5" name="Google Shape;2735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6" name="Google Shape;2736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37" name="Google Shape;2737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2738" name="Google Shape;2738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39" name="Google Shape;2739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0" name="Google Shape;2740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1" name="Google Shape;2741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2" name="Google Shape;2742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3" name="Google Shape;2743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4" name="Google Shape;2744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5" name="Google Shape;2745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6" name="Google Shape;2746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7" name="Google Shape;2747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8" name="Google Shape;2748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49" name="Google Shape;2749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0" name="Google Shape;2750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1" name="Google Shape;2751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2" name="Google Shape;2752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3" name="Google Shape;2753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4" name="Google Shape;2754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5" name="Google Shape;2755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6" name="Google Shape;2756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7" name="Google Shape;2757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8" name="Google Shape;2758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59" name="Google Shape;2759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0" name="Google Shape;2760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761" name="Google Shape;2761;p2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2762" name="Google Shape;2762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3" name="Google Shape;2763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4" name="Google Shape;2764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5" name="Google Shape;2765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6" name="Google Shape;2766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7" name="Google Shape;2767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8" name="Google Shape;2768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69" name="Google Shape;2769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0" name="Google Shape;2770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1" name="Google Shape;2771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2" name="Google Shape;2772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3" name="Google Shape;2773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4" name="Google Shape;2774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5" name="Google Shape;2775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6" name="Google Shape;2776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7" name="Google Shape;2777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8" name="Google Shape;2778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79" name="Google Shape;2779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0" name="Google Shape;2780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1" name="Google Shape;2781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2" name="Google Shape;2782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3" name="Google Shape;2783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4" name="Google Shape;2784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785" name="Google Shape;2785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786" name="Google Shape;2786;p2"/>
          <p:cNvSpPr txBox="1">
            <a:spLocks noGrp="1"/>
          </p:cNvSpPr>
          <p:nvPr>
            <p:ph type="ctrTitle"/>
          </p:nvPr>
        </p:nvSpPr>
        <p:spPr>
          <a:xfrm>
            <a:off x="1545360" y="1561551"/>
            <a:ext cx="6622441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87" name="Google Shape;2787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Google Shape;27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9" name="Google Shape;2789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2790" name="Google Shape;27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1205" y="2875127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1" name="Google Shape;2791;p2"/>
          <p:cNvSpPr txBox="1"/>
          <p:nvPr/>
        </p:nvSpPr>
        <p:spPr>
          <a:xfrm>
            <a:off x="2671205" y="2955851"/>
            <a:ext cx="42379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P1,2,3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p28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swim?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37" name="Google Shape;4137;p28"/>
          <p:cNvSpPr/>
          <p:nvPr/>
        </p:nvSpPr>
        <p:spPr>
          <a:xfrm>
            <a:off x="183935" y="4094634"/>
            <a:ext cx="8278586" cy="807407"/>
          </a:xfrm>
          <a:prstGeom prst="wedgeRoundRectCallout">
            <a:avLst>
              <a:gd name="adj1" fmla="val 56696"/>
              <a:gd name="adj2" fmla="val -1145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she can't, but she can cook.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38" name="Google Shape;4138;p28"/>
          <p:cNvPicPr preferRelativeResize="0"/>
          <p:nvPr/>
        </p:nvPicPr>
        <p:blipFill rotWithShape="1">
          <a:blip r:embed="rId3">
            <a:alphaModFix/>
          </a:blip>
          <a:srcRect b="8362"/>
          <a:stretch/>
        </p:blipFill>
        <p:spPr>
          <a:xfrm>
            <a:off x="1301334" y="1331922"/>
            <a:ext cx="3556415" cy="247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9" name="Google Shape;41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481" y="2942019"/>
            <a:ext cx="1007712" cy="86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0" name="Google Shape;414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331922"/>
            <a:ext cx="2583393" cy="247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1" name="Google Shape;414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5884" y="3088033"/>
            <a:ext cx="1007712" cy="86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Google Shape;4146;p29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Ben play football?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47" name="Google Shape;4147;p29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48" name="Google Shape;4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055" y="1211268"/>
            <a:ext cx="2288318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9" name="Google Shape;414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6143" y="3119384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50" name="Google Shape;4150;p29"/>
          <p:cNvSpPr txBox="1"/>
          <p:nvPr/>
        </p:nvSpPr>
        <p:spPr>
          <a:xfrm>
            <a:off x="1693387" y="218785"/>
            <a:ext cx="1098799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Google Shape;4155;p30"/>
          <p:cNvSpPr/>
          <p:nvPr/>
        </p:nvSpPr>
        <p:spPr>
          <a:xfrm>
            <a:off x="337929" y="129209"/>
            <a:ext cx="5630420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</a:t>
            </a: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roller skate?</a:t>
            </a:r>
            <a:endParaRPr sz="40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56" name="Google Shape;4156;p30"/>
          <p:cNvSpPr/>
          <p:nvPr/>
        </p:nvSpPr>
        <p:spPr>
          <a:xfrm>
            <a:off x="367789" y="3756316"/>
            <a:ext cx="8135472" cy="1307538"/>
          </a:xfrm>
          <a:prstGeom prst="wedgeRoundRectCallout">
            <a:avLst>
              <a:gd name="adj1" fmla="val 55150"/>
              <a:gd name="adj2" fmla="val -219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play football.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57" name="Google Shape;4157;p30"/>
          <p:cNvPicPr preferRelativeResize="0"/>
          <p:nvPr/>
        </p:nvPicPr>
        <p:blipFill rotWithShape="1">
          <a:blip r:embed="rId3">
            <a:alphaModFix/>
          </a:blip>
          <a:srcRect l="-1" t="4037" r="-693" b="6793"/>
          <a:stretch/>
        </p:blipFill>
        <p:spPr>
          <a:xfrm>
            <a:off x="1427439" y="1372454"/>
            <a:ext cx="3219222" cy="22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8" name="Google Shape;415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5753" y="2711302"/>
            <a:ext cx="850908" cy="75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9" name="Google Shape;415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349" y="1004207"/>
            <a:ext cx="2095168" cy="246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0" name="Google Shape;416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7628" y="2585971"/>
            <a:ext cx="1282181" cy="110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B38E4-1EED-D14C-ABC9-F70471C3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1" y="1034265"/>
            <a:ext cx="8788719" cy="4220244"/>
          </a:xfrm>
          <a:prstGeom prst="rect">
            <a:avLst/>
          </a:prstGeom>
        </p:spPr>
      </p:pic>
      <p:sp>
        <p:nvSpPr>
          <p:cNvPr id="4166" name="Google Shape;4166;p31"/>
          <p:cNvSpPr/>
          <p:nvPr/>
        </p:nvSpPr>
        <p:spPr>
          <a:xfrm>
            <a:off x="1512282" y="18602"/>
            <a:ext cx="67377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/>
          </a:p>
        </p:txBody>
      </p:sp>
      <p:sp>
        <p:nvSpPr>
          <p:cNvPr id="4167" name="Google Shape;4167;p31"/>
          <p:cNvSpPr/>
          <p:nvPr/>
        </p:nvSpPr>
        <p:spPr>
          <a:xfrm>
            <a:off x="893976" y="18602"/>
            <a:ext cx="7521611" cy="1015663"/>
          </a:xfrm>
          <a:prstGeom prst="rect">
            <a:avLst/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Practise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</p:txBody>
      </p:sp>
      <p:pic>
        <p:nvPicPr>
          <p:cNvPr id="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4572" y="10342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0E468-A6A9-6046-8805-92CC1E50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3" y="385594"/>
            <a:ext cx="8414274" cy="41997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834319" y="170052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88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endParaRPr sz="8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p36"/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0" name="Google Shape;4740;p36"/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1" name="Google Shape;4741;p36">
            <a:hlinkClick r:id="rId3" action="ppaction://hlinksldjump"/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2" name="Google Shape;4742;p36" descr="A picture containing light, traffic, outdoor, lit&#10;&#10;Description automatically generate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3" name="Google Shape;4743;p36" descr="Girl Purple Among Us Sticker | Ets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547" y="4116261"/>
            <a:ext cx="873756" cy="87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4" name="Google Shape;4744;p36" descr="Blue | GameToons Wiki | Fand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83515" y="4096199"/>
            <a:ext cx="488026" cy="873756"/>
          </a:xfrm>
          <a:prstGeom prst="rect">
            <a:avLst/>
          </a:prstGeom>
          <a:noFill/>
          <a:ln>
            <a:noFill/>
          </a:ln>
        </p:spPr>
      </p:pic>
      <p:sp>
        <p:nvSpPr>
          <p:cNvPr id="4745" name="Google Shape;4745;p36"/>
          <p:cNvSpPr/>
          <p:nvPr/>
        </p:nvSpPr>
        <p:spPr>
          <a:xfrm>
            <a:off x="499501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Google Shape;4746;p36"/>
          <p:cNvSpPr/>
          <p:nvPr/>
        </p:nvSpPr>
        <p:spPr>
          <a:xfrm>
            <a:off x="6200215" y="4100143"/>
            <a:ext cx="2574808" cy="873756"/>
          </a:xfrm>
          <a:custGeom>
            <a:avLst/>
            <a:gdLst/>
            <a:ahLst/>
            <a:cxnLst/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>
            <a:solidFill>
              <a:srgbClr val="FD9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Google Shape;4747;p36"/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Google Shape;4748;p36">
            <a:hlinkClick r:id="rId8" action="ppaction://hlinksldjump"/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9" name="Google Shape;4749;p36"/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0" name="Google Shape;4750;p36" descr="A picture containing light, traffic, outdoor, lit&#10;&#10;Description automatically generated">
            <a:hlinkClick r:id="rId9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  <a:noFill/>
          <a:ln>
            <a:noFill/>
          </a:ln>
        </p:spPr>
      </p:pic>
      <p:sp>
        <p:nvSpPr>
          <p:cNvPr id="4751" name="Google Shape;4751;p36"/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2" name="Google Shape;4752;p36">
            <a:hlinkClick r:id="rId3" action="ppaction://hlinksldjump"/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3" name="Google Shape;4753;p36"/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4" name="Google Shape;4754;p36"/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5" name="Google Shape;4755;p36"/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6" name="Google Shape;4756;p36">
            <a:hlinkClick r:id="rId8" action="ppaction://hlinksldjump"/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7" name="Google Shape;4757;p36" descr="A picture containing light, traffic, outdoor, lit&#10;&#10;Description automatically generated">
            <a:hlinkClick r:id="rId10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8" name="Google Shape;4758;p36" descr="A picture containing light, traffic, outdoor, lit&#10;&#10;Description automatically generated">
            <a:hlinkClick r:id="rId11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  <a:noFill/>
          <a:ln>
            <a:noFill/>
          </a:ln>
        </p:spPr>
      </p:pic>
      <p:sp>
        <p:nvSpPr>
          <p:cNvPr id="4759" name="Google Shape;4759;p36"/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Google Shape;4760;p36"/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36">
            <a:hlinkClick r:id="rId3" action="ppaction://hlinksldjump"/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36"/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Google Shape;4763;p36"/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36">
            <a:hlinkClick r:id="rId12" action="ppaction://hlinksldjump"/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5" name="Google Shape;4765;p36"/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6" name="Google Shape;4766;p36"/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Google Shape;4767;p36">
            <a:hlinkClick r:id="rId13" action="ppaction://hlinksldjump"/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8" name="Google Shape;4768;p36"/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 w="9525" cap="flat" cmpd="sng">
            <a:solidFill>
              <a:srgbClr val="FAE3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9" name="Google Shape;4769;p36"/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0" name="Google Shape;4770;p36">
            <a:hlinkClick r:id="rId14" action="ppaction://hlinksldjump"/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B873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1" name="Google Shape;4771;p36" descr="A picture containing light, traffic, outdoor, lit&#10;&#10;Description automatically generated">
            <a:hlinkClick r:id="rId15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4642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2" name="Google Shape;4772;p36" descr="A picture containing light, traffic, outdoor, lit&#10;&#10;Description automatically generated">
            <a:hlinkClick r:id="rId16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63892" t="75139" r="2505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3" name="Google Shape;4773;p36" descr="A picture containing light, traffic, outdoor, lit&#10;&#10;Description automatically generated">
            <a:hlinkClick r:id="rId17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26249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4" name="Google Shape;4774;p36" descr="A picture containing light, traffic, outdoor, lit&#10;&#10;Description automatically generated">
            <a:hlinkClick r:id="rId18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9" name="Google Shape;4779;p37"/>
          <p:cNvSpPr/>
          <p:nvPr/>
        </p:nvSpPr>
        <p:spPr>
          <a:xfrm>
            <a:off x="1112199" y="66171"/>
            <a:ext cx="766962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780" name="Google Shape;478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1" name="Google Shape;4781;p37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782" name="Google Shape;4782;p37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3" name="Google Shape;478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192" y="1167036"/>
            <a:ext cx="2756736" cy="2756736"/>
          </a:xfrm>
          <a:prstGeom prst="rect">
            <a:avLst/>
          </a:prstGeom>
          <a:noFill/>
          <a:ln>
            <a:noFill/>
          </a:ln>
        </p:spPr>
      </p:pic>
      <p:sp>
        <p:nvSpPr>
          <p:cNvPr id="4784" name="Google Shape;4784;p37"/>
          <p:cNvSpPr txBox="1"/>
          <p:nvPr/>
        </p:nvSpPr>
        <p:spPr>
          <a:xfrm>
            <a:off x="3350237" y="20810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85" name="Google Shape;4785;p37"/>
          <p:cNvSpPr txBox="1"/>
          <p:nvPr/>
        </p:nvSpPr>
        <p:spPr>
          <a:xfrm>
            <a:off x="1790542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Google Shape;4790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1" name="Google Shape;4791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2" name="Google Shape;4792;p38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3" name="Google Shape;479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4" name="Google Shape;4794;p38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5" name="Google Shape;479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796" name="Google Shape;4796;p38"/>
          <p:cNvSpPr/>
          <p:nvPr/>
        </p:nvSpPr>
        <p:spPr>
          <a:xfrm>
            <a:off x="1112199" y="66171"/>
            <a:ext cx="5688651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cook?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7" name="Google Shape;4797;p38"/>
          <p:cNvSpPr/>
          <p:nvPr/>
        </p:nvSpPr>
        <p:spPr>
          <a:xfrm>
            <a:off x="1518556" y="3709722"/>
            <a:ext cx="5992587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she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she can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8" name="Google Shape;4798;p38"/>
          <p:cNvSpPr txBox="1"/>
          <p:nvPr/>
        </p:nvSpPr>
        <p:spPr>
          <a:xfrm>
            <a:off x="847820" y="3709722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99" name="Google Shape;4799;p38"/>
          <p:cNvSpPr txBox="1"/>
          <p:nvPr/>
        </p:nvSpPr>
        <p:spPr>
          <a:xfrm>
            <a:off x="3645415" y="4418348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00" name="Google Shape;4800;p38" descr="Cartoon drawing of hand holding tablet. | CanStock"/>
          <p:cNvPicPr preferRelativeResize="0"/>
          <p:nvPr/>
        </p:nvPicPr>
        <p:blipFill rotWithShape="1">
          <a:blip r:embed="rId6">
            <a:alphaModFix/>
          </a:blip>
          <a:srcRect b="5706"/>
          <a:stretch/>
        </p:blipFill>
        <p:spPr>
          <a:xfrm>
            <a:off x="4801484" y="1344044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5" name="Google Shape;4805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6" name="Google Shape;4806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7" name="Google Shape;4807;p39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8" name="Google Shape;480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9" name="Google Shape;4809;p39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0" name="Google Shape;4810;p39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>
          <a:xfrm>
            <a:off x="3430669" y="1661939"/>
            <a:ext cx="3328856" cy="1743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11" name="Google Shape;4811;p39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2" name="Google Shape;4812;p39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3" name="Google Shape;4813;p39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4" name="Google Shape;4814;p39"/>
          <p:cNvSpPr txBox="1"/>
          <p:nvPr/>
        </p:nvSpPr>
        <p:spPr>
          <a:xfrm>
            <a:off x="3840093" y="442139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3" name="Google Shape;34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82831" y="695685"/>
            <a:ext cx="4375439" cy="3648169"/>
          </a:xfrm>
          <a:prstGeom prst="rect">
            <a:avLst/>
          </a:prstGeom>
          <a:noFill/>
          <a:ln>
            <a:noFill/>
          </a:ln>
        </p:spPr>
      </p:pic>
      <p:sp>
        <p:nvSpPr>
          <p:cNvPr id="3414" name="Google Shape;3414;p6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</a:t>
            </a:r>
            <a:r>
              <a:rPr lang="en-US" sz="3600" b="1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5" name="Google Shape;3415;p6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16" name="Google Shape;34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740" y="1048188"/>
            <a:ext cx="2996588" cy="299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Google Shape;4819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0" name="Google Shape;4820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1" name="Google Shape;4821;p40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2" name="Google Shape;482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3" name="Google Shape;4823;p40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4" name="Google Shape;482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0213" y="1298743"/>
            <a:ext cx="2601544" cy="2601544"/>
          </a:xfrm>
          <a:prstGeom prst="rect">
            <a:avLst/>
          </a:prstGeom>
          <a:noFill/>
          <a:ln>
            <a:noFill/>
          </a:ln>
        </p:spPr>
      </p:pic>
      <p:sp>
        <p:nvSpPr>
          <p:cNvPr id="4825" name="Google Shape;4825;p40"/>
          <p:cNvSpPr/>
          <p:nvPr/>
        </p:nvSpPr>
        <p:spPr>
          <a:xfrm>
            <a:off x="1112199" y="66171"/>
            <a:ext cx="7264358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she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6" name="Google Shape;4826;p40"/>
          <p:cNvSpPr/>
          <p:nvPr/>
        </p:nvSpPr>
        <p:spPr>
          <a:xfrm>
            <a:off x="2808514" y="4247569"/>
            <a:ext cx="4701375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40"/>
          <p:cNvSpPr txBox="1"/>
          <p:nvPr/>
        </p:nvSpPr>
        <p:spPr>
          <a:xfrm>
            <a:off x="3430439" y="20653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 sz="4400" b="1" i="0" u="none" strike="noStrike" cap="none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28" name="Google Shape;4828;p40"/>
          <p:cNvSpPr txBox="1"/>
          <p:nvPr/>
        </p:nvSpPr>
        <p:spPr>
          <a:xfrm>
            <a:off x="337021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4" name="Google Shape;4834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41"/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6" name="Google Shape;48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7" name="Google Shape;4837;p41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8" name="Google Shape;483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8085" y="1278476"/>
            <a:ext cx="2201793" cy="2201793"/>
          </a:xfrm>
          <a:prstGeom prst="rect">
            <a:avLst/>
          </a:prstGeom>
          <a:noFill/>
          <a:ln>
            <a:noFill/>
          </a:ln>
        </p:spPr>
      </p:pic>
      <p:sp>
        <p:nvSpPr>
          <p:cNvPr id="4839" name="Google Shape;4839;p41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play football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0" name="Google Shape;4840;p41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can't,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can ______________.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1" name="Google Shape;4841;p41"/>
          <p:cNvSpPr txBox="1"/>
          <p:nvPr/>
        </p:nvSpPr>
        <p:spPr>
          <a:xfrm>
            <a:off x="387485" y="3685311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2" name="Google Shape;4842;p41"/>
          <p:cNvSpPr txBox="1"/>
          <p:nvPr/>
        </p:nvSpPr>
        <p:spPr>
          <a:xfrm>
            <a:off x="2974680" y="442451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badminton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43" name="Google Shape;4843;p41"/>
          <p:cNvPicPr preferRelativeResize="0"/>
          <p:nvPr/>
        </p:nvPicPr>
        <p:blipFill rotWithShape="1">
          <a:blip r:embed="rId6">
            <a:alphaModFix/>
          </a:blip>
          <a:srcRect t="7406" r="-21458" b="5945"/>
          <a:stretch/>
        </p:blipFill>
        <p:spPr>
          <a:xfrm>
            <a:off x="4923949" y="1344045"/>
            <a:ext cx="3380395" cy="20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8" name="Google Shape;48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9" name="Google Shape;4849;p42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0" name="Google Shape;485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8085" y="1471616"/>
            <a:ext cx="2201793" cy="18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4851" name="Google Shape;4851;p42"/>
          <p:cNvSpPr/>
          <p:nvPr/>
        </p:nvSpPr>
        <p:spPr>
          <a:xfrm>
            <a:off x="1112199" y="66171"/>
            <a:ext cx="6627544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ride a horse 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2" name="Google Shape;4852;p42"/>
          <p:cNvSpPr/>
          <p:nvPr/>
        </p:nvSpPr>
        <p:spPr>
          <a:xfrm>
            <a:off x="204108" y="3709722"/>
            <a:ext cx="7307036" cy="1367607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he ______,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but he _____ ride a bike.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3" name="Google Shape;4853;p42"/>
          <p:cNvSpPr txBox="1"/>
          <p:nvPr/>
        </p:nvSpPr>
        <p:spPr>
          <a:xfrm>
            <a:off x="2157739" y="3673847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54" name="Google Shape;4854;p42"/>
          <p:cNvSpPr txBox="1"/>
          <p:nvPr/>
        </p:nvSpPr>
        <p:spPr>
          <a:xfrm>
            <a:off x="1112199" y="4431540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  <a:endParaRPr sz="40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55" name="Google Shape;4855;p42" descr="A boy riding a bicycle cartoon character isolated on white background  1928644 Vector Art at Vecteez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0535" y="1471615"/>
            <a:ext cx="1389604" cy="181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0" name="Google Shape;48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Google Shape;4861;p43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62" name="Google Shape;4862;p43"/>
          <p:cNvSpPr/>
          <p:nvPr/>
        </p:nvSpPr>
        <p:spPr>
          <a:xfrm>
            <a:off x="1112199" y="66171"/>
            <a:ext cx="7452137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_____ play the piano?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3" name="Google Shape;4863;p43"/>
          <p:cNvSpPr/>
          <p:nvPr/>
        </p:nvSpPr>
        <p:spPr>
          <a:xfrm>
            <a:off x="3069771" y="4247569"/>
            <a:ext cx="444011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_______.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4" name="Google Shape;4864;p43"/>
          <p:cNvSpPr txBox="1"/>
          <p:nvPr/>
        </p:nvSpPr>
        <p:spPr>
          <a:xfrm>
            <a:off x="1112199" y="17777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65" name="Google Shape;4865;p43"/>
          <p:cNvSpPr txBox="1"/>
          <p:nvPr/>
        </p:nvSpPr>
        <p:spPr>
          <a:xfrm>
            <a:off x="3472700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can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66" name="Google Shape;4866;p43" descr="Playing piano Images | Free Vectors, Stock Photos &amp; PS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35729" y="1208314"/>
            <a:ext cx="3811406" cy="249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1" name="Google Shape;487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2" name="Google Shape;4872;p44">
            <a:hlinkClick r:id="" action="ppaction://noaction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74" name="Google Shape;4874;p44"/>
          <p:cNvSpPr/>
          <p:nvPr/>
        </p:nvSpPr>
        <p:spPr>
          <a:xfrm>
            <a:off x="1112199" y="66171"/>
            <a:ext cx="6207513" cy="829761"/>
          </a:xfrm>
          <a:prstGeom prst="wedgeRoundRectCallout">
            <a:avLst>
              <a:gd name="adj1" fmla="val -44395"/>
              <a:gd name="adj2" fmla="val 86781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he </a:t>
            </a:r>
            <a:r>
              <a:rPr lang="en-US" sz="40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________</a:t>
            </a: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4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5" name="Google Shape;4875;p44"/>
          <p:cNvSpPr/>
          <p:nvPr/>
        </p:nvSpPr>
        <p:spPr>
          <a:xfrm>
            <a:off x="2721587" y="4247569"/>
            <a:ext cx="4788302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>
            <a:solidFill>
              <a:srgbClr val="C75E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____, he _____.</a:t>
            </a:r>
            <a:r>
              <a:rPr lang="en-US" sz="5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6" name="Google Shape;4876;p44"/>
          <p:cNvSpPr txBox="1"/>
          <p:nvPr/>
        </p:nvSpPr>
        <p:spPr>
          <a:xfrm>
            <a:off x="2721587" y="191343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7" name="Google Shape;4877;p44"/>
          <p:cNvSpPr txBox="1"/>
          <p:nvPr/>
        </p:nvSpPr>
        <p:spPr>
          <a:xfrm>
            <a:off x="3954393" y="4407129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can't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78" name="Google Shape;4878;p44"/>
          <p:cNvSpPr txBox="1"/>
          <p:nvPr/>
        </p:nvSpPr>
        <p:spPr>
          <a:xfrm>
            <a:off x="1363593" y="4463405"/>
            <a:ext cx="4536464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 sz="4400" b="1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317" y="1348239"/>
            <a:ext cx="3889620" cy="22334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1" name="Google Shape;34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44862" y="1625693"/>
            <a:ext cx="2760814" cy="25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3422" name="Google Shape;3422;p7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</a:t>
            </a:r>
            <a:r>
              <a:rPr lang="en-US" sz="3600" b="1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3" name="Google Shape;3423;p7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24" name="Google Shape;3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84534" y="1359826"/>
            <a:ext cx="2374932" cy="256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2" name="Google Shape;34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704" y="1931196"/>
            <a:ext cx="2105201" cy="210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9" name="Google Shape;34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96959" flipH="1">
            <a:off x="3140665" y="1040579"/>
            <a:ext cx="2528415" cy="25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30" name="Google Shape;3430;p8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</a:t>
            </a:r>
            <a:r>
              <a:rPr lang="en-US" sz="3600" b="1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1" name="Google Shape;3431;p8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7" name="Google Shape;34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067511" y="1183998"/>
            <a:ext cx="2775504" cy="2775504"/>
          </a:xfrm>
          <a:prstGeom prst="rect">
            <a:avLst/>
          </a:prstGeom>
          <a:noFill/>
          <a:ln>
            <a:noFill/>
          </a:ln>
        </p:spPr>
      </p:pic>
      <p:sp>
        <p:nvSpPr>
          <p:cNvPr id="3438" name="Google Shape;3438;p9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</a:t>
            </a:r>
            <a:r>
              <a:rPr lang="en-US" sz="3600" b="1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9" name="Google Shape;3439;p9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r>
              <a:rPr lang="en-US" sz="3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0" name="Google Shape;34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72744" y="-607568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10"/>
          <p:cNvSpPr/>
          <p:nvPr/>
        </p:nvSpPr>
        <p:spPr>
          <a:xfrm>
            <a:off x="1018649" y="105170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do </a:t>
            </a:r>
            <a:r>
              <a:rPr lang="en-US" sz="3600" b="1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6" name="Google Shape;3446;p10"/>
          <p:cNvSpPr/>
          <p:nvPr/>
        </p:nvSpPr>
        <p:spPr>
          <a:xfrm>
            <a:off x="2212848" y="4088906"/>
            <a:ext cx="5184647" cy="830997"/>
          </a:xfrm>
          <a:prstGeom prst="wedgeRoundRectCallout">
            <a:avLst>
              <a:gd name="adj1" fmla="val -55298"/>
              <a:gd name="adj2" fmla="val 4667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7" name="Google Shape;34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319" y="1362456"/>
            <a:ext cx="2418588" cy="24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8432" y="1191217"/>
            <a:ext cx="1747136" cy="282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" b="6762"/>
          <a:stretch/>
        </p:blipFill>
        <p:spPr>
          <a:xfrm>
            <a:off x="143692" y="0"/>
            <a:ext cx="2272879" cy="2050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18756" y="-25389"/>
            <a:ext cx="2281940" cy="2123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9" r="10499"/>
          <a:stretch/>
        </p:blipFill>
        <p:spPr>
          <a:xfrm>
            <a:off x="3419881" y="-3406"/>
            <a:ext cx="2708545" cy="2184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55" b="12710"/>
          <a:stretch/>
        </p:blipFill>
        <p:spPr>
          <a:xfrm>
            <a:off x="7087268" y="2652788"/>
            <a:ext cx="2203597" cy="1818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13150" y="2653029"/>
            <a:ext cx="2931985" cy="2130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80" r="10680"/>
          <a:stretch/>
        </p:blipFill>
        <p:spPr>
          <a:xfrm>
            <a:off x="296947" y="2653029"/>
            <a:ext cx="2266470" cy="2130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82468" y="2064698"/>
            <a:ext cx="1721796" cy="588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Swim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09" y="4567521"/>
            <a:ext cx="2454561" cy="588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Roller skate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89687" y="4555169"/>
            <a:ext cx="1721796" cy="588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Draw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7592" y="4555169"/>
            <a:ext cx="3193121" cy="588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Play badminton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92" y="2064457"/>
            <a:ext cx="1721796" cy="588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Cook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89347" y="1896894"/>
            <a:ext cx="2443388" cy="7667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Play football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06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983BF5-0FB0-FB41-A5E0-3444E4C3B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"/>
          <a:stretch/>
        </p:blipFill>
        <p:spPr>
          <a:xfrm>
            <a:off x="102796" y="1051592"/>
            <a:ext cx="9041204" cy="3166254"/>
          </a:xfrm>
          <a:prstGeom prst="rect">
            <a:avLst/>
          </a:prstGeom>
        </p:spPr>
      </p:pic>
      <p:sp>
        <p:nvSpPr>
          <p:cNvPr id="3732" name="Google Shape;3732;p22"/>
          <p:cNvSpPr/>
          <p:nvPr/>
        </p:nvSpPr>
        <p:spPr>
          <a:xfrm>
            <a:off x="245408" y="87358"/>
            <a:ext cx="7421263" cy="830997"/>
          </a:xfrm>
          <a:prstGeom prst="wedgeRoundRectCallout">
            <a:avLst>
              <a:gd name="adj1" fmla="val 56062"/>
              <a:gd name="adj2" fmla="val 19162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is Linh?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33" name="Google Shape;3733;p22" descr="Girl Stick Figure - Long Hair Stick Figure Girls PNG Image | Transparent  PNG Free Download on Seek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5871"/>
            <a:ext cx="1105760" cy="1051868"/>
          </a:xfrm>
          <a:prstGeom prst="rect">
            <a:avLst/>
          </a:prstGeom>
          <a:noFill/>
          <a:ln>
            <a:noFill/>
          </a:ln>
        </p:spPr>
      </p:pic>
      <p:sp>
        <p:nvSpPr>
          <p:cNvPr id="3734" name="Google Shape;3734;p22"/>
          <p:cNvSpPr/>
          <p:nvPr/>
        </p:nvSpPr>
        <p:spPr>
          <a:xfrm>
            <a:off x="5677760" y="176367"/>
            <a:ext cx="3363444" cy="830997"/>
          </a:xfrm>
          <a:prstGeom prst="wedgeRoundRectCallout">
            <a:avLst>
              <a:gd name="adj1" fmla="val 46867"/>
              <a:gd name="adj2" fmla="val 16735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3600" b="1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girl</a:t>
            </a:r>
            <a:endParaRPr sz="36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5" name="Google Shape;3735;p22"/>
          <p:cNvSpPr/>
          <p:nvPr/>
        </p:nvSpPr>
        <p:spPr>
          <a:xfrm>
            <a:off x="245407" y="117934"/>
            <a:ext cx="8703907" cy="1051868"/>
          </a:xfrm>
          <a:prstGeom prst="wedgeRoundRectCallout">
            <a:avLst>
              <a:gd name="adj1" fmla="val 48724"/>
              <a:gd name="adj2" fmla="val 10213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Linh do?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6" name="Google Shape;3736;p22"/>
          <p:cNvSpPr/>
          <p:nvPr/>
        </p:nvSpPr>
        <p:spPr>
          <a:xfrm>
            <a:off x="2787152" y="2466028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7" name="Google Shape;3737;p22"/>
          <p:cNvSpPr/>
          <p:nvPr/>
        </p:nvSpPr>
        <p:spPr>
          <a:xfrm>
            <a:off x="7161137" y="2340750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8" name="Google Shape;3738;p22"/>
          <p:cNvSpPr/>
          <p:nvPr/>
        </p:nvSpPr>
        <p:spPr>
          <a:xfrm>
            <a:off x="8483282" y="2377425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9" name="Google Shape;3739;p22"/>
          <p:cNvSpPr/>
          <p:nvPr/>
        </p:nvSpPr>
        <p:spPr>
          <a:xfrm>
            <a:off x="359917" y="131195"/>
            <a:ext cx="8703907" cy="1051868"/>
          </a:xfrm>
          <a:prstGeom prst="wedgeRoundRectCallout">
            <a:avLst>
              <a:gd name="adj1" fmla="val 48724"/>
              <a:gd name="adj2" fmla="val 10213"/>
              <a:gd name="adj3" fmla="val 16667"/>
            </a:avLst>
          </a:prstGeom>
          <a:solidFill>
            <a:srgbClr val="FFF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can't Linh do?</a:t>
            </a:r>
            <a:endParaRPr sz="3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40" name="Google Shape;3740;p22"/>
          <p:cNvSpPr/>
          <p:nvPr/>
        </p:nvSpPr>
        <p:spPr>
          <a:xfrm>
            <a:off x="7812049" y="2370702"/>
            <a:ext cx="396689" cy="35597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Track 49">
            <a:hlinkClick r:id="" action="ppaction://media"/>
            <a:extLst>
              <a:ext uri="{FF2B5EF4-FFF2-40B4-BE49-F238E27FC236}">
                <a16:creationId xmlns:a16="http://schemas.microsoft.com/office/drawing/2014/main" id="{FC448FCA-A235-6199-5F1B-51CE34E2D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0263" y="101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0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p27"/>
          <p:cNvSpPr/>
          <p:nvPr/>
        </p:nvSpPr>
        <p:spPr>
          <a:xfrm>
            <a:off x="457201" y="129210"/>
            <a:ext cx="6050144" cy="807407"/>
          </a:xfrm>
          <a:prstGeom prst="wedgeRoundRectCallout">
            <a:avLst>
              <a:gd name="adj1" fmla="val -46295"/>
              <a:gd name="adj2" fmla="val 89104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Mary cook?</a:t>
            </a:r>
            <a:endParaRPr sz="4000" b="1" i="0" u="none" strike="noStrike" cap="none" dirty="0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28" name="Google Shape;4128;p27"/>
          <p:cNvSpPr/>
          <p:nvPr/>
        </p:nvSpPr>
        <p:spPr>
          <a:xfrm>
            <a:off x="4323228" y="4206883"/>
            <a:ext cx="3686345" cy="717956"/>
          </a:xfrm>
          <a:prstGeom prst="wedgeRoundRectCallout">
            <a:avLst>
              <a:gd name="adj1" fmla="val 68462"/>
              <a:gd name="adj2" fmla="val 57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she can.</a:t>
            </a:r>
            <a:endParaRPr sz="3600" b="1" i="0" u="none" strike="noStrike" cap="none">
              <a:solidFill>
                <a:srgbClr val="3F2F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29" name="Google Shape;412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076" y="1214302"/>
            <a:ext cx="2583393" cy="27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Google Shape;413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5243" y="3120901"/>
            <a:ext cx="1007712" cy="947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31" name="Google Shape;4131;p27"/>
          <p:cNvSpPr txBox="1"/>
          <p:nvPr/>
        </p:nvSpPr>
        <p:spPr>
          <a:xfrm>
            <a:off x="2468993" y="178970"/>
            <a:ext cx="145442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353</Words>
  <Application>Microsoft Office PowerPoint</Application>
  <PresentationFormat>On-screen Show (16:9)</PresentationFormat>
  <Paragraphs>84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Dosis</vt:lpstr>
      <vt:lpstr>Calibri</vt:lpstr>
      <vt:lpstr>Comic Sans MS</vt:lpstr>
      <vt:lpstr>Barriecito</vt:lpstr>
      <vt:lpstr>Arial</vt:lpstr>
      <vt:lpstr>Basic English for Korean Speakers Workshop by Slidesgo</vt:lpstr>
      <vt:lpstr>4_Basic English for Korean Speakers Workshop by Slidesgo</vt:lpstr>
      <vt:lpstr>Things we can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31</cp:revision>
  <dcterms:modified xsi:type="dcterms:W3CDTF">2023-11-04T00:29:31Z</dcterms:modified>
</cp:coreProperties>
</file>