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4"/>
  </p:notesMasterIdLst>
  <p:sldIdLst>
    <p:sldId id="324" r:id="rId2"/>
    <p:sldId id="297" r:id="rId3"/>
    <p:sldId id="298" r:id="rId4"/>
    <p:sldId id="301" r:id="rId5"/>
    <p:sldId id="323" r:id="rId6"/>
    <p:sldId id="325" r:id="rId7"/>
    <p:sldId id="331" r:id="rId8"/>
    <p:sldId id="327" r:id="rId9"/>
    <p:sldId id="326" r:id="rId10"/>
    <p:sldId id="330" r:id="rId11"/>
    <p:sldId id="332" r:id="rId12"/>
    <p:sldId id="33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CC"/>
    <a:srgbClr val="FFFF57"/>
    <a:srgbClr val="3333CC"/>
    <a:srgbClr val="006600"/>
    <a:srgbClr val="800000"/>
    <a:srgbClr val="660066"/>
    <a:srgbClr val="FFCCFF"/>
    <a:srgbClr val="CC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9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75E05-CE23-4C4F-9A17-A4FDDBEBEC83}" type="datetimeFigureOut">
              <a:rPr lang="en-US" smtClean="0"/>
              <a:t>01/18/2022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A2D42-B900-4FE8-88E7-E647ECA1F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61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293;p8:notes">
            <a:extLst>
              <a:ext uri="{FF2B5EF4-FFF2-40B4-BE49-F238E27FC236}">
                <a16:creationId xmlns:a16="http://schemas.microsoft.com/office/drawing/2014/main" id="{673CD166-E92C-4C01-ABDB-B646DF343C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10243" name="Google Shape;294;p8:notes">
            <a:extLst>
              <a:ext uri="{FF2B5EF4-FFF2-40B4-BE49-F238E27FC236}">
                <a16:creationId xmlns:a16="http://schemas.microsoft.com/office/drawing/2014/main" id="{C8ECCCB1-2B5C-4D20-924B-4ED9A19F992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039374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7F20-BC7B-4226-9C62-B44CC0EC029C}" type="datetimeFigureOut">
              <a:rPr lang="en-US" smtClean="0"/>
              <a:pPr/>
              <a:t>01/18/2022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922B-CFFD-49B2-BFC6-E45641549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92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7F20-BC7B-4226-9C62-B44CC0EC029C}" type="datetimeFigureOut">
              <a:rPr lang="en-US" smtClean="0"/>
              <a:pPr/>
              <a:t>01/18/2022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922B-CFFD-49B2-BFC6-E45641549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40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7F20-BC7B-4226-9C62-B44CC0EC029C}" type="datetimeFigureOut">
              <a:rPr lang="en-US" smtClean="0"/>
              <a:pPr/>
              <a:t>01/18/2022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922B-CFFD-49B2-BFC6-E45641549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90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4772679"/>
      </p:ext>
    </p:extLst>
  </p:cSld>
  <p:clrMapOvr>
    <a:masterClrMapping/>
  </p:clrMapOvr>
  <p:transition spd="slow"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" name="Google Shape;23;p23">
            <a:extLst>
              <a:ext uri="{FF2B5EF4-FFF2-40B4-BE49-F238E27FC236}">
                <a16:creationId xmlns:a16="http://schemas.microsoft.com/office/drawing/2014/main" id="{2823644C-6444-498A-A88A-268E11C19BDB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1296654" y="6218772"/>
            <a:ext cx="732367" cy="522817"/>
          </a:xfrm>
        </p:spPr>
        <p:txBody>
          <a:bodyPr lIns="91425" tIns="91425" rIns="91425" bIns="91425">
            <a:noAutofit/>
          </a:bodyPr>
          <a:lstStyle>
            <a:lvl1pPr>
              <a:buClr>
                <a:srgbClr val="888888"/>
              </a:buClr>
              <a:buSzPts val="1200"/>
              <a:buFont typeface="Calibri" panose="020F0502020204030204" pitchFamily="34" charset="0"/>
              <a:buNone/>
              <a:defRPr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7E2DCF19-B407-4843-9F86-FB55B9403737}" type="slidenum">
              <a:rPr lang="en-US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134058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7F20-BC7B-4226-9C62-B44CC0EC029C}" type="datetimeFigureOut">
              <a:rPr lang="en-US" smtClean="0"/>
              <a:pPr/>
              <a:t>01/18/2022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922B-CFFD-49B2-BFC6-E45641549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27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7F20-BC7B-4226-9C62-B44CC0EC029C}" type="datetimeFigureOut">
              <a:rPr lang="en-US" smtClean="0"/>
              <a:pPr/>
              <a:t>01/18/2022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922B-CFFD-49B2-BFC6-E45641549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53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7F20-BC7B-4226-9C62-B44CC0EC029C}" type="datetimeFigureOut">
              <a:rPr lang="en-US" smtClean="0"/>
              <a:pPr/>
              <a:t>01/18/2022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922B-CFFD-49B2-BFC6-E45641549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57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7F20-BC7B-4226-9C62-B44CC0EC029C}" type="datetimeFigureOut">
              <a:rPr lang="en-US" smtClean="0"/>
              <a:pPr/>
              <a:t>01/18/2022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922B-CFFD-49B2-BFC6-E45641549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90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7F20-BC7B-4226-9C62-B44CC0EC029C}" type="datetimeFigureOut">
              <a:rPr lang="en-US" smtClean="0"/>
              <a:pPr/>
              <a:t>01/18/2022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922B-CFFD-49B2-BFC6-E45641549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42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7F20-BC7B-4226-9C62-B44CC0EC029C}" type="datetimeFigureOut">
              <a:rPr lang="en-US" smtClean="0"/>
              <a:pPr/>
              <a:t>01/18/2022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922B-CFFD-49B2-BFC6-E45641549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60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7F20-BC7B-4226-9C62-B44CC0EC029C}" type="datetimeFigureOut">
              <a:rPr lang="en-US" smtClean="0"/>
              <a:pPr/>
              <a:t>01/18/2022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922B-CFFD-49B2-BFC6-E45641549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1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7F20-BC7B-4226-9C62-B44CC0EC029C}" type="datetimeFigureOut">
              <a:rPr lang="en-US" smtClean="0"/>
              <a:pPr/>
              <a:t>01/18/2022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922B-CFFD-49B2-BFC6-E45641549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5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F7F20-BC7B-4226-9C62-B44CC0EC029C}" type="datetimeFigureOut">
              <a:rPr lang="en-US" smtClean="0"/>
              <a:pPr/>
              <a:t>01/18/2022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1922B-CFFD-49B2-BFC6-E45641549C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420"/>
            </a:avLst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0274" y="1200706"/>
            <a:ext cx="105156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mà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2362200"/>
            <a:ext cx="1905000" cy="182880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endParaRPr lang="en-US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876300" y="4502727"/>
            <a:ext cx="1981200" cy="175260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3714205" y="4323794"/>
            <a:ext cx="3276600" cy="2057400"/>
          </a:xfrm>
          <a:prstGeom prst="triangle">
            <a:avLst>
              <a:gd name="adj" fmla="val 48796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9800" y="2362200"/>
            <a:ext cx="2743200" cy="1524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2971800" y="2837766"/>
            <a:ext cx="137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2647147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nhật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478" y="4813885"/>
            <a:ext cx="114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tròn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32663" y="5120031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giác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10048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owchart: Manual Input 7"/>
          <p:cNvSpPr/>
          <p:nvPr/>
        </p:nvSpPr>
        <p:spPr>
          <a:xfrm>
            <a:off x="7924800" y="4502727"/>
            <a:ext cx="2971800" cy="1752600"/>
          </a:xfrm>
          <a:prstGeom prst="flowChartManualInpu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157754" y="5186066"/>
            <a:ext cx="2505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giác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582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" grpId="0"/>
      <p:bldP spid="9" grpId="0"/>
      <p:bldP spid="10" grpId="0"/>
      <p:bldP spid="11" grpId="0"/>
      <p:bldP spid="8" grpId="0" animBg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8" name="Rectangle 6"/>
          <p:cNvSpPr>
            <a:spLocks noChangeArrowheads="1"/>
          </p:cNvSpPr>
          <p:nvPr/>
        </p:nvSpPr>
        <p:spPr bwMode="auto">
          <a:xfrm>
            <a:off x="1039813" y="6010275"/>
            <a:ext cx="101536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    </a:t>
            </a:r>
          </a:p>
        </p:txBody>
      </p:sp>
      <p:sp>
        <p:nvSpPr>
          <p:cNvPr id="228360" name="AutoShape 8"/>
          <p:cNvSpPr>
            <a:spLocks noChangeArrowheads="1"/>
          </p:cNvSpPr>
          <p:nvPr/>
        </p:nvSpPr>
        <p:spPr bwMode="auto">
          <a:xfrm>
            <a:off x="6553200" y="2368550"/>
            <a:ext cx="4364038" cy="1763713"/>
          </a:xfrm>
          <a:prstGeom prst="parallelogram">
            <a:avLst>
              <a:gd name="adj" fmla="val 51549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8361" name="Text Box 9"/>
          <p:cNvSpPr txBox="1">
            <a:spLocks noChangeArrowheads="1"/>
          </p:cNvSpPr>
          <p:nvPr/>
        </p:nvSpPr>
        <p:spPr bwMode="auto">
          <a:xfrm>
            <a:off x="7010400" y="1911350"/>
            <a:ext cx="869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228362" name="Text Box 10"/>
          <p:cNvSpPr txBox="1">
            <a:spLocks noChangeArrowheads="1"/>
          </p:cNvSpPr>
          <p:nvPr/>
        </p:nvSpPr>
        <p:spPr bwMode="auto">
          <a:xfrm>
            <a:off x="10841039" y="1847850"/>
            <a:ext cx="649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228363" name="Text Box 11"/>
          <p:cNvSpPr txBox="1">
            <a:spLocks noChangeArrowheads="1"/>
          </p:cNvSpPr>
          <p:nvPr/>
        </p:nvSpPr>
        <p:spPr bwMode="auto">
          <a:xfrm>
            <a:off x="9848850" y="4114800"/>
            <a:ext cx="649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228364" name="Text Box 12"/>
          <p:cNvSpPr txBox="1">
            <a:spLocks noChangeArrowheads="1"/>
          </p:cNvSpPr>
          <p:nvPr/>
        </p:nvSpPr>
        <p:spPr bwMode="auto">
          <a:xfrm>
            <a:off x="6261101" y="4079875"/>
            <a:ext cx="650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Q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341439" y="2292349"/>
            <a:ext cx="3603625" cy="1873250"/>
            <a:chOff x="398" y="799"/>
            <a:chExt cx="1892" cy="1180"/>
          </a:xfrm>
        </p:grpSpPr>
        <p:sp>
          <p:nvSpPr>
            <p:cNvPr id="8211" name="Line 14"/>
            <p:cNvSpPr>
              <a:spLocks noChangeShapeType="1"/>
            </p:cNvSpPr>
            <p:nvPr/>
          </p:nvSpPr>
          <p:spPr bwMode="auto">
            <a:xfrm>
              <a:off x="408" y="1979"/>
              <a:ext cx="18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Line 15"/>
            <p:cNvSpPr>
              <a:spLocks noChangeShapeType="1"/>
            </p:cNvSpPr>
            <p:nvPr/>
          </p:nvSpPr>
          <p:spPr bwMode="auto">
            <a:xfrm flipV="1">
              <a:off x="398" y="1230"/>
              <a:ext cx="419" cy="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Line 16"/>
            <p:cNvSpPr>
              <a:spLocks noChangeShapeType="1"/>
            </p:cNvSpPr>
            <p:nvPr/>
          </p:nvSpPr>
          <p:spPr bwMode="auto">
            <a:xfrm flipV="1">
              <a:off x="816" y="799"/>
              <a:ext cx="1021" cy="43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Line 17"/>
            <p:cNvSpPr>
              <a:spLocks noChangeShapeType="1"/>
            </p:cNvSpPr>
            <p:nvPr/>
          </p:nvSpPr>
          <p:spPr bwMode="auto">
            <a:xfrm>
              <a:off x="1837" y="799"/>
              <a:ext cx="453" cy="11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8371" name="Text Box 19"/>
          <p:cNvSpPr txBox="1">
            <a:spLocks noChangeArrowheads="1"/>
          </p:cNvSpPr>
          <p:nvPr/>
        </p:nvSpPr>
        <p:spPr bwMode="auto">
          <a:xfrm>
            <a:off x="1646239" y="2517775"/>
            <a:ext cx="12969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28372" name="Text Box 20"/>
          <p:cNvSpPr txBox="1">
            <a:spLocks noChangeArrowheads="1"/>
          </p:cNvSpPr>
          <p:nvPr/>
        </p:nvSpPr>
        <p:spPr bwMode="auto">
          <a:xfrm>
            <a:off x="4084639" y="1835150"/>
            <a:ext cx="517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28373" name="Text Box 21"/>
          <p:cNvSpPr txBox="1">
            <a:spLocks noChangeArrowheads="1"/>
          </p:cNvSpPr>
          <p:nvPr/>
        </p:nvSpPr>
        <p:spPr bwMode="auto">
          <a:xfrm>
            <a:off x="1127126" y="4102100"/>
            <a:ext cx="1298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28374" name="Text Box 22"/>
          <p:cNvSpPr txBox="1">
            <a:spLocks noChangeArrowheads="1"/>
          </p:cNvSpPr>
          <p:nvPr/>
        </p:nvSpPr>
        <p:spPr bwMode="auto">
          <a:xfrm>
            <a:off x="4756151" y="4102100"/>
            <a:ext cx="1298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28383" name="Line 31"/>
          <p:cNvSpPr>
            <a:spLocks noChangeShapeType="1"/>
          </p:cNvSpPr>
          <p:nvPr/>
        </p:nvSpPr>
        <p:spPr bwMode="auto">
          <a:xfrm flipV="1">
            <a:off x="6553201" y="2366963"/>
            <a:ext cx="892175" cy="1754187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84" name="Line 32"/>
          <p:cNvSpPr>
            <a:spLocks noChangeShapeType="1"/>
          </p:cNvSpPr>
          <p:nvPr/>
        </p:nvSpPr>
        <p:spPr bwMode="auto">
          <a:xfrm flipV="1">
            <a:off x="7613650" y="2343150"/>
            <a:ext cx="3435350" cy="238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0154" y="289521"/>
            <a:ext cx="11843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1A0D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Cho </a:t>
            </a:r>
            <a:r>
              <a:rPr lang="en-US" sz="3200" b="1" dirty="0" err="1">
                <a:solidFill>
                  <a:srgbClr val="1A0D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1A0D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A0D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1A0D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A0D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b="1" dirty="0">
                <a:solidFill>
                  <a:srgbClr val="1A0D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A0D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1A0D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</a:t>
            </a:r>
            <a:r>
              <a:rPr lang="en-US" sz="3200" dirty="0">
                <a:solidFill>
                  <a:srgbClr val="1A0D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endParaRPr lang="en-US" sz="3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038" y="4873435"/>
            <a:ext cx="1188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1A0D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1A0D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A0D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1A0D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A0D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1A0D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A0D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1A0D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1A0D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1A0D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A0D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1A0D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A0D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1A0D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A0D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b="1" dirty="0">
                <a:solidFill>
                  <a:srgbClr val="1A0D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A0D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1A0D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200" b="1" dirty="0" err="1">
                <a:solidFill>
                  <a:srgbClr val="1A0D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200" b="1" dirty="0">
                <a:solidFill>
                  <a:srgbClr val="1A0D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A0D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1A0D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A0D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1A0D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A0D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1A0D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200934" y="5441781"/>
            <a:ext cx="117075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32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Hình bình hành MNPQ có các cặp cạnh đối diện song song và bằng nhau.</a:t>
            </a:r>
          </a:p>
        </p:txBody>
      </p:sp>
    </p:spTree>
    <p:extLst>
      <p:ext uri="{BB962C8B-B14F-4D97-AF65-F5344CB8AC3E}">
        <p14:creationId xmlns:p14="http://schemas.microsoft.com/office/powerpoint/2010/main" val="39411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2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2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2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2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28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28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28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28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28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0.3125 3.33333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28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2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0.00208 L -0.09401 0.2636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8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17" y="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1000"/>
                                        <p:tgtEl>
                                          <p:spTgt spid="22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8" grpId="0"/>
      <p:bldP spid="228360" grpId="0" animBg="1"/>
      <p:bldP spid="228361" grpId="0"/>
      <p:bldP spid="228362" grpId="0"/>
      <p:bldP spid="228363" grpId="0"/>
      <p:bldP spid="228364" grpId="0"/>
      <p:bldP spid="228371" grpId="0"/>
      <p:bldP spid="228372" grpId="0"/>
      <p:bldP spid="228373" grpId="0"/>
      <p:bldP spid="228374" grpId="0"/>
      <p:bldP spid="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Rot="1" noChangeArrowheads="1"/>
          </p:cNvSpPr>
          <p:nvPr/>
        </p:nvSpPr>
        <p:spPr bwMode="auto">
          <a:xfrm>
            <a:off x="974726" y="-1219200"/>
            <a:ext cx="102139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>
              <a:defRPr/>
            </a:pPr>
            <a:r>
              <a:rPr lang="en-US" altLang="ja-JP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</a:t>
            </a:r>
          </a:p>
        </p:txBody>
      </p:sp>
      <p:sp>
        <p:nvSpPr>
          <p:cNvPr id="9219" name="Text Box 121"/>
          <p:cNvSpPr txBox="1">
            <a:spLocks noChangeArrowheads="1"/>
          </p:cNvSpPr>
          <p:nvPr/>
        </p:nvSpPr>
        <p:spPr bwMode="auto">
          <a:xfrm>
            <a:off x="1616076" y="990600"/>
            <a:ext cx="822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600">
                <a:solidFill>
                  <a:srgbClr val="800080"/>
                </a:solidFill>
              </a:rPr>
              <a:t>a)</a:t>
            </a:r>
            <a:r>
              <a:rPr lang="en-US" altLang="ja-JP" sz="360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9220" name="Group 124"/>
          <p:cNvGrpSpPr>
            <a:grpSpLocks/>
          </p:cNvGrpSpPr>
          <p:nvPr/>
        </p:nvGrpSpPr>
        <p:grpSpPr bwMode="auto">
          <a:xfrm>
            <a:off x="762001" y="1752600"/>
            <a:ext cx="6797676" cy="3733800"/>
            <a:chOff x="1198" y="1152"/>
            <a:chExt cx="4226" cy="2880"/>
          </a:xfrm>
        </p:grpSpPr>
        <p:sp useBgFill="1">
          <p:nvSpPr>
            <p:cNvPr id="97286" name="Rectangle 6"/>
            <p:cNvSpPr>
              <a:spLocks noChangeArrowheads="1"/>
            </p:cNvSpPr>
            <p:nvPr/>
          </p:nvSpPr>
          <p:spPr bwMode="auto">
            <a:xfrm>
              <a:off x="5072" y="3621"/>
              <a:ext cx="352" cy="411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 useBgFill="1">
          <p:nvSpPr>
            <p:cNvPr id="97287" name="Rectangle 7"/>
            <p:cNvSpPr>
              <a:spLocks noChangeArrowheads="1"/>
            </p:cNvSpPr>
            <p:nvPr/>
          </p:nvSpPr>
          <p:spPr bwMode="auto">
            <a:xfrm>
              <a:off x="5072" y="3209"/>
              <a:ext cx="352" cy="411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 useBgFill="1">
          <p:nvSpPr>
            <p:cNvPr id="97288" name="Rectangle 8"/>
            <p:cNvSpPr>
              <a:spLocks noChangeArrowheads="1"/>
            </p:cNvSpPr>
            <p:nvPr/>
          </p:nvSpPr>
          <p:spPr bwMode="auto">
            <a:xfrm>
              <a:off x="5072" y="2798"/>
              <a:ext cx="352" cy="411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 useBgFill="1">
          <p:nvSpPr>
            <p:cNvPr id="97289" name="Rectangle 9"/>
            <p:cNvSpPr>
              <a:spLocks noChangeArrowheads="1"/>
            </p:cNvSpPr>
            <p:nvPr/>
          </p:nvSpPr>
          <p:spPr bwMode="auto">
            <a:xfrm>
              <a:off x="5072" y="2386"/>
              <a:ext cx="352" cy="410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 useBgFill="1">
          <p:nvSpPr>
            <p:cNvPr id="97290" name="Rectangle 10"/>
            <p:cNvSpPr>
              <a:spLocks noChangeArrowheads="1"/>
            </p:cNvSpPr>
            <p:nvPr/>
          </p:nvSpPr>
          <p:spPr bwMode="auto">
            <a:xfrm>
              <a:off x="5072" y="1975"/>
              <a:ext cx="352" cy="411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 useBgFill="1">
          <p:nvSpPr>
            <p:cNvPr id="97291" name="Rectangle 11"/>
            <p:cNvSpPr>
              <a:spLocks noChangeArrowheads="1"/>
            </p:cNvSpPr>
            <p:nvPr/>
          </p:nvSpPr>
          <p:spPr bwMode="auto">
            <a:xfrm>
              <a:off x="5072" y="1563"/>
              <a:ext cx="352" cy="409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 useBgFill="1">
          <p:nvSpPr>
            <p:cNvPr id="97292" name="Rectangle 12"/>
            <p:cNvSpPr>
              <a:spLocks noChangeArrowheads="1"/>
            </p:cNvSpPr>
            <p:nvPr/>
          </p:nvSpPr>
          <p:spPr bwMode="auto">
            <a:xfrm>
              <a:off x="5072" y="1152"/>
              <a:ext cx="352" cy="411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 useBgFill="1">
          <p:nvSpPr>
            <p:cNvPr id="97293" name="Rectangle 13"/>
            <p:cNvSpPr>
              <a:spLocks noChangeArrowheads="1"/>
            </p:cNvSpPr>
            <p:nvPr/>
          </p:nvSpPr>
          <p:spPr bwMode="auto">
            <a:xfrm>
              <a:off x="4895" y="3621"/>
              <a:ext cx="177" cy="411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 useBgFill="1">
          <p:nvSpPr>
            <p:cNvPr id="97294" name="Rectangle 14"/>
            <p:cNvSpPr>
              <a:spLocks noChangeArrowheads="1"/>
            </p:cNvSpPr>
            <p:nvPr/>
          </p:nvSpPr>
          <p:spPr bwMode="auto">
            <a:xfrm>
              <a:off x="4895" y="3209"/>
              <a:ext cx="177" cy="411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 useBgFill="1">
          <p:nvSpPr>
            <p:cNvPr id="97295" name="Rectangle 15"/>
            <p:cNvSpPr>
              <a:spLocks noChangeArrowheads="1"/>
            </p:cNvSpPr>
            <p:nvPr/>
          </p:nvSpPr>
          <p:spPr bwMode="auto">
            <a:xfrm>
              <a:off x="4895" y="2798"/>
              <a:ext cx="177" cy="411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 useBgFill="1">
          <p:nvSpPr>
            <p:cNvPr id="97296" name="Rectangle 16"/>
            <p:cNvSpPr>
              <a:spLocks noChangeArrowheads="1"/>
            </p:cNvSpPr>
            <p:nvPr/>
          </p:nvSpPr>
          <p:spPr bwMode="auto">
            <a:xfrm>
              <a:off x="4895" y="2386"/>
              <a:ext cx="177" cy="410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 useBgFill="1">
          <p:nvSpPr>
            <p:cNvPr id="97297" name="Rectangle 17"/>
            <p:cNvSpPr>
              <a:spLocks noChangeArrowheads="1"/>
            </p:cNvSpPr>
            <p:nvPr/>
          </p:nvSpPr>
          <p:spPr bwMode="auto">
            <a:xfrm>
              <a:off x="4895" y="1975"/>
              <a:ext cx="177" cy="411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 useBgFill="1">
          <p:nvSpPr>
            <p:cNvPr id="97298" name="Rectangle 18"/>
            <p:cNvSpPr>
              <a:spLocks noChangeArrowheads="1"/>
            </p:cNvSpPr>
            <p:nvPr/>
          </p:nvSpPr>
          <p:spPr bwMode="auto">
            <a:xfrm>
              <a:off x="4895" y="1563"/>
              <a:ext cx="177" cy="409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 useBgFill="1">
          <p:nvSpPr>
            <p:cNvPr id="97299" name="Rectangle 19"/>
            <p:cNvSpPr>
              <a:spLocks noChangeArrowheads="1"/>
            </p:cNvSpPr>
            <p:nvPr/>
          </p:nvSpPr>
          <p:spPr bwMode="auto">
            <a:xfrm>
              <a:off x="4895" y="1152"/>
              <a:ext cx="177" cy="411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 useBgFill="1">
          <p:nvSpPr>
            <p:cNvPr id="97300" name="Rectangle 20"/>
            <p:cNvSpPr>
              <a:spLocks noChangeArrowheads="1"/>
            </p:cNvSpPr>
            <p:nvPr/>
          </p:nvSpPr>
          <p:spPr bwMode="auto">
            <a:xfrm>
              <a:off x="4368" y="3621"/>
              <a:ext cx="531" cy="411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 useBgFill="1">
          <p:nvSpPr>
            <p:cNvPr id="97301" name="Rectangle 21"/>
            <p:cNvSpPr>
              <a:spLocks noChangeArrowheads="1"/>
            </p:cNvSpPr>
            <p:nvPr/>
          </p:nvSpPr>
          <p:spPr bwMode="auto">
            <a:xfrm>
              <a:off x="4368" y="3209"/>
              <a:ext cx="531" cy="411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 useBgFill="1">
          <p:nvSpPr>
            <p:cNvPr id="97302" name="Rectangle 22"/>
            <p:cNvSpPr>
              <a:spLocks noChangeArrowheads="1"/>
            </p:cNvSpPr>
            <p:nvPr/>
          </p:nvSpPr>
          <p:spPr bwMode="auto">
            <a:xfrm>
              <a:off x="4368" y="2798"/>
              <a:ext cx="531" cy="411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 useBgFill="1">
          <p:nvSpPr>
            <p:cNvPr id="97303" name="Rectangle 23"/>
            <p:cNvSpPr>
              <a:spLocks noChangeArrowheads="1"/>
            </p:cNvSpPr>
            <p:nvPr/>
          </p:nvSpPr>
          <p:spPr bwMode="auto">
            <a:xfrm>
              <a:off x="4368" y="2386"/>
              <a:ext cx="531" cy="410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 useBgFill="1">
          <p:nvSpPr>
            <p:cNvPr id="97304" name="Rectangle 24"/>
            <p:cNvSpPr>
              <a:spLocks noChangeArrowheads="1"/>
            </p:cNvSpPr>
            <p:nvPr/>
          </p:nvSpPr>
          <p:spPr bwMode="auto">
            <a:xfrm>
              <a:off x="4368" y="1975"/>
              <a:ext cx="531" cy="411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 useBgFill="1">
          <p:nvSpPr>
            <p:cNvPr id="97305" name="Rectangle 25"/>
            <p:cNvSpPr>
              <a:spLocks noChangeArrowheads="1"/>
            </p:cNvSpPr>
            <p:nvPr/>
          </p:nvSpPr>
          <p:spPr bwMode="auto">
            <a:xfrm>
              <a:off x="4368" y="1563"/>
              <a:ext cx="531" cy="409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 useBgFill="1">
          <p:nvSpPr>
            <p:cNvPr id="97306" name="Rectangle 26"/>
            <p:cNvSpPr>
              <a:spLocks noChangeArrowheads="1"/>
            </p:cNvSpPr>
            <p:nvPr/>
          </p:nvSpPr>
          <p:spPr bwMode="auto">
            <a:xfrm>
              <a:off x="4368" y="1152"/>
              <a:ext cx="531" cy="411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07" name="Rectangle 27"/>
            <p:cNvSpPr>
              <a:spLocks noChangeArrowheads="1"/>
            </p:cNvSpPr>
            <p:nvPr/>
          </p:nvSpPr>
          <p:spPr bwMode="auto">
            <a:xfrm>
              <a:off x="4017" y="3621"/>
              <a:ext cx="351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08" name="Rectangle 28"/>
            <p:cNvSpPr>
              <a:spLocks noChangeArrowheads="1"/>
            </p:cNvSpPr>
            <p:nvPr/>
          </p:nvSpPr>
          <p:spPr bwMode="auto">
            <a:xfrm>
              <a:off x="4017" y="3209"/>
              <a:ext cx="351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09" name="Rectangle 29"/>
            <p:cNvSpPr>
              <a:spLocks noChangeArrowheads="1"/>
            </p:cNvSpPr>
            <p:nvPr/>
          </p:nvSpPr>
          <p:spPr bwMode="auto">
            <a:xfrm>
              <a:off x="4017" y="2798"/>
              <a:ext cx="351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10" name="Rectangle 30"/>
            <p:cNvSpPr>
              <a:spLocks noChangeArrowheads="1"/>
            </p:cNvSpPr>
            <p:nvPr/>
          </p:nvSpPr>
          <p:spPr bwMode="auto">
            <a:xfrm>
              <a:off x="4017" y="2386"/>
              <a:ext cx="351" cy="410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11" name="Rectangle 31"/>
            <p:cNvSpPr>
              <a:spLocks noChangeArrowheads="1"/>
            </p:cNvSpPr>
            <p:nvPr/>
          </p:nvSpPr>
          <p:spPr bwMode="auto">
            <a:xfrm>
              <a:off x="4017" y="1975"/>
              <a:ext cx="351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12" name="Rectangle 32"/>
            <p:cNvSpPr>
              <a:spLocks noChangeArrowheads="1"/>
            </p:cNvSpPr>
            <p:nvPr/>
          </p:nvSpPr>
          <p:spPr bwMode="auto">
            <a:xfrm>
              <a:off x="4017" y="1563"/>
              <a:ext cx="351" cy="409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13" name="Rectangle 33"/>
            <p:cNvSpPr>
              <a:spLocks noChangeArrowheads="1"/>
            </p:cNvSpPr>
            <p:nvPr/>
          </p:nvSpPr>
          <p:spPr bwMode="auto">
            <a:xfrm>
              <a:off x="4017" y="1152"/>
              <a:ext cx="351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14" name="Rectangle 34"/>
            <p:cNvSpPr>
              <a:spLocks noChangeArrowheads="1"/>
            </p:cNvSpPr>
            <p:nvPr/>
          </p:nvSpPr>
          <p:spPr bwMode="auto">
            <a:xfrm>
              <a:off x="3663" y="3621"/>
              <a:ext cx="353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15" name="Rectangle 35"/>
            <p:cNvSpPr>
              <a:spLocks noChangeArrowheads="1"/>
            </p:cNvSpPr>
            <p:nvPr/>
          </p:nvSpPr>
          <p:spPr bwMode="auto">
            <a:xfrm>
              <a:off x="3663" y="3209"/>
              <a:ext cx="353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16" name="Rectangle 36"/>
            <p:cNvSpPr>
              <a:spLocks noChangeArrowheads="1"/>
            </p:cNvSpPr>
            <p:nvPr/>
          </p:nvSpPr>
          <p:spPr bwMode="auto">
            <a:xfrm>
              <a:off x="3663" y="2798"/>
              <a:ext cx="353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17" name="Rectangle 37"/>
            <p:cNvSpPr>
              <a:spLocks noChangeArrowheads="1"/>
            </p:cNvSpPr>
            <p:nvPr/>
          </p:nvSpPr>
          <p:spPr bwMode="auto">
            <a:xfrm>
              <a:off x="3663" y="2386"/>
              <a:ext cx="353" cy="410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18" name="Rectangle 38"/>
            <p:cNvSpPr>
              <a:spLocks noChangeArrowheads="1"/>
            </p:cNvSpPr>
            <p:nvPr/>
          </p:nvSpPr>
          <p:spPr bwMode="auto">
            <a:xfrm>
              <a:off x="3663" y="1975"/>
              <a:ext cx="353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19" name="Rectangle 39"/>
            <p:cNvSpPr>
              <a:spLocks noChangeArrowheads="1"/>
            </p:cNvSpPr>
            <p:nvPr/>
          </p:nvSpPr>
          <p:spPr bwMode="auto">
            <a:xfrm>
              <a:off x="3663" y="1563"/>
              <a:ext cx="353" cy="409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20" name="Rectangle 40"/>
            <p:cNvSpPr>
              <a:spLocks noChangeArrowheads="1"/>
            </p:cNvSpPr>
            <p:nvPr/>
          </p:nvSpPr>
          <p:spPr bwMode="auto">
            <a:xfrm>
              <a:off x="3663" y="1152"/>
              <a:ext cx="353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21" name="Rectangle 41"/>
            <p:cNvSpPr>
              <a:spLocks noChangeArrowheads="1"/>
            </p:cNvSpPr>
            <p:nvPr/>
          </p:nvSpPr>
          <p:spPr bwMode="auto">
            <a:xfrm>
              <a:off x="3312" y="3621"/>
              <a:ext cx="355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22" name="Rectangle 42"/>
            <p:cNvSpPr>
              <a:spLocks noChangeArrowheads="1"/>
            </p:cNvSpPr>
            <p:nvPr/>
          </p:nvSpPr>
          <p:spPr bwMode="auto">
            <a:xfrm>
              <a:off x="3312" y="3209"/>
              <a:ext cx="355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23" name="Rectangle 43"/>
            <p:cNvSpPr>
              <a:spLocks noChangeArrowheads="1"/>
            </p:cNvSpPr>
            <p:nvPr/>
          </p:nvSpPr>
          <p:spPr bwMode="auto">
            <a:xfrm>
              <a:off x="3312" y="2798"/>
              <a:ext cx="355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24" name="Rectangle 44"/>
            <p:cNvSpPr>
              <a:spLocks noChangeArrowheads="1"/>
            </p:cNvSpPr>
            <p:nvPr/>
          </p:nvSpPr>
          <p:spPr bwMode="auto">
            <a:xfrm>
              <a:off x="3312" y="2386"/>
              <a:ext cx="355" cy="410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25" name="Rectangle 45"/>
            <p:cNvSpPr>
              <a:spLocks noChangeArrowheads="1"/>
            </p:cNvSpPr>
            <p:nvPr/>
          </p:nvSpPr>
          <p:spPr bwMode="auto">
            <a:xfrm>
              <a:off x="3312" y="1975"/>
              <a:ext cx="355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26" name="Rectangle 46"/>
            <p:cNvSpPr>
              <a:spLocks noChangeArrowheads="1"/>
            </p:cNvSpPr>
            <p:nvPr/>
          </p:nvSpPr>
          <p:spPr bwMode="auto">
            <a:xfrm>
              <a:off x="3312" y="1563"/>
              <a:ext cx="355" cy="409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27" name="Rectangle 47"/>
            <p:cNvSpPr>
              <a:spLocks noChangeArrowheads="1"/>
            </p:cNvSpPr>
            <p:nvPr/>
          </p:nvSpPr>
          <p:spPr bwMode="auto">
            <a:xfrm>
              <a:off x="3312" y="1152"/>
              <a:ext cx="355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28" name="Rectangle 48"/>
            <p:cNvSpPr>
              <a:spLocks noChangeArrowheads="1"/>
            </p:cNvSpPr>
            <p:nvPr/>
          </p:nvSpPr>
          <p:spPr bwMode="auto">
            <a:xfrm>
              <a:off x="2959" y="3621"/>
              <a:ext cx="353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29" name="Rectangle 49"/>
            <p:cNvSpPr>
              <a:spLocks noChangeArrowheads="1"/>
            </p:cNvSpPr>
            <p:nvPr/>
          </p:nvSpPr>
          <p:spPr bwMode="auto">
            <a:xfrm>
              <a:off x="2959" y="3209"/>
              <a:ext cx="353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30" name="Rectangle 50"/>
            <p:cNvSpPr>
              <a:spLocks noChangeArrowheads="1"/>
            </p:cNvSpPr>
            <p:nvPr/>
          </p:nvSpPr>
          <p:spPr bwMode="auto">
            <a:xfrm>
              <a:off x="2959" y="2798"/>
              <a:ext cx="353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31" name="Rectangle 51"/>
            <p:cNvSpPr>
              <a:spLocks noChangeArrowheads="1"/>
            </p:cNvSpPr>
            <p:nvPr/>
          </p:nvSpPr>
          <p:spPr bwMode="auto">
            <a:xfrm>
              <a:off x="2959" y="2386"/>
              <a:ext cx="353" cy="410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32" name="Rectangle 52"/>
            <p:cNvSpPr>
              <a:spLocks noChangeArrowheads="1"/>
            </p:cNvSpPr>
            <p:nvPr/>
          </p:nvSpPr>
          <p:spPr bwMode="auto">
            <a:xfrm>
              <a:off x="2959" y="1975"/>
              <a:ext cx="353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33" name="Rectangle 53"/>
            <p:cNvSpPr>
              <a:spLocks noChangeArrowheads="1"/>
            </p:cNvSpPr>
            <p:nvPr/>
          </p:nvSpPr>
          <p:spPr bwMode="auto">
            <a:xfrm>
              <a:off x="2959" y="1563"/>
              <a:ext cx="353" cy="409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34" name="Rectangle 54"/>
            <p:cNvSpPr>
              <a:spLocks noChangeArrowheads="1"/>
            </p:cNvSpPr>
            <p:nvPr/>
          </p:nvSpPr>
          <p:spPr bwMode="auto">
            <a:xfrm>
              <a:off x="2959" y="1152"/>
              <a:ext cx="353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35" name="Rectangle 55"/>
            <p:cNvSpPr>
              <a:spLocks noChangeArrowheads="1"/>
            </p:cNvSpPr>
            <p:nvPr/>
          </p:nvSpPr>
          <p:spPr bwMode="auto">
            <a:xfrm>
              <a:off x="2605" y="3621"/>
              <a:ext cx="351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36" name="Rectangle 56"/>
            <p:cNvSpPr>
              <a:spLocks noChangeArrowheads="1"/>
            </p:cNvSpPr>
            <p:nvPr/>
          </p:nvSpPr>
          <p:spPr bwMode="auto">
            <a:xfrm>
              <a:off x="2605" y="3209"/>
              <a:ext cx="351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37" name="Rectangle 57"/>
            <p:cNvSpPr>
              <a:spLocks noChangeArrowheads="1"/>
            </p:cNvSpPr>
            <p:nvPr/>
          </p:nvSpPr>
          <p:spPr bwMode="auto">
            <a:xfrm>
              <a:off x="2605" y="2798"/>
              <a:ext cx="351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38" name="Rectangle 58"/>
            <p:cNvSpPr>
              <a:spLocks noChangeArrowheads="1"/>
            </p:cNvSpPr>
            <p:nvPr/>
          </p:nvSpPr>
          <p:spPr bwMode="auto">
            <a:xfrm>
              <a:off x="2605" y="2386"/>
              <a:ext cx="351" cy="410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39" name="Rectangle 59"/>
            <p:cNvSpPr>
              <a:spLocks noChangeArrowheads="1"/>
            </p:cNvSpPr>
            <p:nvPr/>
          </p:nvSpPr>
          <p:spPr bwMode="auto">
            <a:xfrm>
              <a:off x="2605" y="1975"/>
              <a:ext cx="351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40" name="Rectangle 60"/>
            <p:cNvSpPr>
              <a:spLocks noChangeArrowheads="1"/>
            </p:cNvSpPr>
            <p:nvPr/>
          </p:nvSpPr>
          <p:spPr bwMode="auto">
            <a:xfrm>
              <a:off x="2605" y="1563"/>
              <a:ext cx="351" cy="409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41" name="Rectangle 61"/>
            <p:cNvSpPr>
              <a:spLocks noChangeArrowheads="1"/>
            </p:cNvSpPr>
            <p:nvPr/>
          </p:nvSpPr>
          <p:spPr bwMode="auto">
            <a:xfrm>
              <a:off x="2605" y="1152"/>
              <a:ext cx="351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42" name="Rectangle 62"/>
            <p:cNvSpPr>
              <a:spLocks noChangeArrowheads="1"/>
            </p:cNvSpPr>
            <p:nvPr/>
          </p:nvSpPr>
          <p:spPr bwMode="auto">
            <a:xfrm>
              <a:off x="2255" y="3621"/>
              <a:ext cx="351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43" name="Rectangle 63"/>
            <p:cNvSpPr>
              <a:spLocks noChangeArrowheads="1"/>
            </p:cNvSpPr>
            <p:nvPr/>
          </p:nvSpPr>
          <p:spPr bwMode="auto">
            <a:xfrm>
              <a:off x="2255" y="3209"/>
              <a:ext cx="351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44" name="Rectangle 64"/>
            <p:cNvSpPr>
              <a:spLocks noChangeArrowheads="1"/>
            </p:cNvSpPr>
            <p:nvPr/>
          </p:nvSpPr>
          <p:spPr bwMode="auto">
            <a:xfrm>
              <a:off x="2255" y="2798"/>
              <a:ext cx="351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45" name="Rectangle 65"/>
            <p:cNvSpPr>
              <a:spLocks noChangeArrowheads="1"/>
            </p:cNvSpPr>
            <p:nvPr/>
          </p:nvSpPr>
          <p:spPr bwMode="auto">
            <a:xfrm>
              <a:off x="2255" y="2386"/>
              <a:ext cx="351" cy="410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46" name="Rectangle 66"/>
            <p:cNvSpPr>
              <a:spLocks noChangeArrowheads="1"/>
            </p:cNvSpPr>
            <p:nvPr/>
          </p:nvSpPr>
          <p:spPr bwMode="auto">
            <a:xfrm>
              <a:off x="2255" y="1975"/>
              <a:ext cx="351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47" name="Rectangle 67"/>
            <p:cNvSpPr>
              <a:spLocks noChangeArrowheads="1"/>
            </p:cNvSpPr>
            <p:nvPr/>
          </p:nvSpPr>
          <p:spPr bwMode="auto">
            <a:xfrm>
              <a:off x="2255" y="1563"/>
              <a:ext cx="351" cy="409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48" name="Rectangle 68"/>
            <p:cNvSpPr>
              <a:spLocks noChangeArrowheads="1"/>
            </p:cNvSpPr>
            <p:nvPr/>
          </p:nvSpPr>
          <p:spPr bwMode="auto">
            <a:xfrm>
              <a:off x="2255" y="1152"/>
              <a:ext cx="351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49" name="Rectangle 69"/>
            <p:cNvSpPr>
              <a:spLocks noChangeArrowheads="1"/>
            </p:cNvSpPr>
            <p:nvPr/>
          </p:nvSpPr>
          <p:spPr bwMode="auto">
            <a:xfrm>
              <a:off x="1904" y="3621"/>
              <a:ext cx="355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50" name="Rectangle 70"/>
            <p:cNvSpPr>
              <a:spLocks noChangeArrowheads="1"/>
            </p:cNvSpPr>
            <p:nvPr/>
          </p:nvSpPr>
          <p:spPr bwMode="auto">
            <a:xfrm>
              <a:off x="1904" y="3209"/>
              <a:ext cx="355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51" name="Rectangle 71"/>
            <p:cNvSpPr>
              <a:spLocks noChangeArrowheads="1"/>
            </p:cNvSpPr>
            <p:nvPr/>
          </p:nvSpPr>
          <p:spPr bwMode="auto">
            <a:xfrm>
              <a:off x="1904" y="2798"/>
              <a:ext cx="355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52" name="Rectangle 72"/>
            <p:cNvSpPr>
              <a:spLocks noChangeArrowheads="1"/>
            </p:cNvSpPr>
            <p:nvPr/>
          </p:nvSpPr>
          <p:spPr bwMode="auto">
            <a:xfrm>
              <a:off x="1904" y="2386"/>
              <a:ext cx="355" cy="410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53" name="Rectangle 73"/>
            <p:cNvSpPr>
              <a:spLocks noChangeArrowheads="1"/>
            </p:cNvSpPr>
            <p:nvPr/>
          </p:nvSpPr>
          <p:spPr bwMode="auto">
            <a:xfrm>
              <a:off x="1904" y="1975"/>
              <a:ext cx="355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54" name="Rectangle 74"/>
            <p:cNvSpPr>
              <a:spLocks noChangeArrowheads="1"/>
            </p:cNvSpPr>
            <p:nvPr/>
          </p:nvSpPr>
          <p:spPr bwMode="auto">
            <a:xfrm>
              <a:off x="1904" y="1563"/>
              <a:ext cx="355" cy="409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55" name="Rectangle 75"/>
            <p:cNvSpPr>
              <a:spLocks noChangeArrowheads="1"/>
            </p:cNvSpPr>
            <p:nvPr/>
          </p:nvSpPr>
          <p:spPr bwMode="auto">
            <a:xfrm>
              <a:off x="1904" y="1152"/>
              <a:ext cx="355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56" name="Rectangle 76"/>
            <p:cNvSpPr>
              <a:spLocks noChangeArrowheads="1"/>
            </p:cNvSpPr>
            <p:nvPr/>
          </p:nvSpPr>
          <p:spPr bwMode="auto">
            <a:xfrm>
              <a:off x="1550" y="3621"/>
              <a:ext cx="353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57" name="Rectangle 77"/>
            <p:cNvSpPr>
              <a:spLocks noChangeArrowheads="1"/>
            </p:cNvSpPr>
            <p:nvPr/>
          </p:nvSpPr>
          <p:spPr bwMode="auto">
            <a:xfrm>
              <a:off x="1550" y="3209"/>
              <a:ext cx="353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58" name="Rectangle 78"/>
            <p:cNvSpPr>
              <a:spLocks noChangeArrowheads="1"/>
            </p:cNvSpPr>
            <p:nvPr/>
          </p:nvSpPr>
          <p:spPr bwMode="auto">
            <a:xfrm>
              <a:off x="1550" y="2798"/>
              <a:ext cx="353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59" name="Rectangle 79"/>
            <p:cNvSpPr>
              <a:spLocks noChangeArrowheads="1"/>
            </p:cNvSpPr>
            <p:nvPr/>
          </p:nvSpPr>
          <p:spPr bwMode="auto">
            <a:xfrm>
              <a:off x="1550" y="2386"/>
              <a:ext cx="353" cy="410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60" name="Rectangle 80"/>
            <p:cNvSpPr>
              <a:spLocks noChangeArrowheads="1"/>
            </p:cNvSpPr>
            <p:nvPr/>
          </p:nvSpPr>
          <p:spPr bwMode="auto">
            <a:xfrm>
              <a:off x="1550" y="1975"/>
              <a:ext cx="353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61" name="Rectangle 81"/>
            <p:cNvSpPr>
              <a:spLocks noChangeArrowheads="1"/>
            </p:cNvSpPr>
            <p:nvPr/>
          </p:nvSpPr>
          <p:spPr bwMode="auto">
            <a:xfrm>
              <a:off x="1550" y="1563"/>
              <a:ext cx="353" cy="409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62" name="Rectangle 82"/>
            <p:cNvSpPr>
              <a:spLocks noChangeArrowheads="1"/>
            </p:cNvSpPr>
            <p:nvPr/>
          </p:nvSpPr>
          <p:spPr bwMode="auto">
            <a:xfrm>
              <a:off x="1550" y="1152"/>
              <a:ext cx="353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63" name="Rectangle 83"/>
            <p:cNvSpPr>
              <a:spLocks noChangeArrowheads="1"/>
            </p:cNvSpPr>
            <p:nvPr/>
          </p:nvSpPr>
          <p:spPr bwMode="auto">
            <a:xfrm>
              <a:off x="1198" y="3621"/>
              <a:ext cx="352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64" name="Rectangle 84"/>
            <p:cNvSpPr>
              <a:spLocks noChangeArrowheads="1"/>
            </p:cNvSpPr>
            <p:nvPr/>
          </p:nvSpPr>
          <p:spPr bwMode="auto">
            <a:xfrm>
              <a:off x="1198" y="3209"/>
              <a:ext cx="352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65" name="Rectangle 85"/>
            <p:cNvSpPr>
              <a:spLocks noChangeArrowheads="1"/>
            </p:cNvSpPr>
            <p:nvPr/>
          </p:nvSpPr>
          <p:spPr bwMode="auto">
            <a:xfrm>
              <a:off x="1198" y="2798"/>
              <a:ext cx="352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66" name="Rectangle 86"/>
            <p:cNvSpPr>
              <a:spLocks noChangeArrowheads="1"/>
            </p:cNvSpPr>
            <p:nvPr/>
          </p:nvSpPr>
          <p:spPr bwMode="auto">
            <a:xfrm>
              <a:off x="1198" y="2386"/>
              <a:ext cx="352" cy="410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67" name="Rectangle 87"/>
            <p:cNvSpPr>
              <a:spLocks noChangeArrowheads="1"/>
            </p:cNvSpPr>
            <p:nvPr/>
          </p:nvSpPr>
          <p:spPr bwMode="auto">
            <a:xfrm>
              <a:off x="1198" y="1975"/>
              <a:ext cx="352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68" name="Rectangle 88"/>
            <p:cNvSpPr>
              <a:spLocks noChangeArrowheads="1"/>
            </p:cNvSpPr>
            <p:nvPr/>
          </p:nvSpPr>
          <p:spPr bwMode="auto">
            <a:xfrm>
              <a:off x="1198" y="1563"/>
              <a:ext cx="352" cy="409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7369" name="Rectangle 89"/>
            <p:cNvSpPr>
              <a:spLocks noChangeArrowheads="1"/>
            </p:cNvSpPr>
            <p:nvPr/>
          </p:nvSpPr>
          <p:spPr bwMode="auto">
            <a:xfrm>
              <a:off x="1198" y="1152"/>
              <a:ext cx="352" cy="41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ja-JP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416" name="Line 90"/>
            <p:cNvSpPr>
              <a:spLocks noChangeShapeType="1"/>
            </p:cNvSpPr>
            <p:nvPr/>
          </p:nvSpPr>
          <p:spPr bwMode="auto">
            <a:xfrm>
              <a:off x="1198" y="1152"/>
              <a:ext cx="317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17" name="Line 91"/>
            <p:cNvSpPr>
              <a:spLocks noChangeShapeType="1"/>
            </p:cNvSpPr>
            <p:nvPr/>
          </p:nvSpPr>
          <p:spPr bwMode="auto">
            <a:xfrm>
              <a:off x="1198" y="4032"/>
              <a:ext cx="317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18" name="Line 92"/>
            <p:cNvSpPr>
              <a:spLocks noChangeShapeType="1"/>
            </p:cNvSpPr>
            <p:nvPr/>
          </p:nvSpPr>
          <p:spPr bwMode="auto">
            <a:xfrm>
              <a:off x="1198" y="1152"/>
              <a:ext cx="0" cy="288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19" name="Line 93"/>
            <p:cNvSpPr>
              <a:spLocks noChangeShapeType="1"/>
            </p:cNvSpPr>
            <p:nvPr/>
          </p:nvSpPr>
          <p:spPr bwMode="auto">
            <a:xfrm>
              <a:off x="5424" y="1152"/>
              <a:ext cx="0" cy="41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prstDash val="sysDash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0" name="Line 94"/>
            <p:cNvSpPr>
              <a:spLocks noChangeShapeType="1"/>
            </p:cNvSpPr>
            <p:nvPr/>
          </p:nvSpPr>
          <p:spPr bwMode="auto">
            <a:xfrm>
              <a:off x="1198" y="1563"/>
              <a:ext cx="31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" name="Line 95"/>
            <p:cNvSpPr>
              <a:spLocks noChangeShapeType="1"/>
            </p:cNvSpPr>
            <p:nvPr/>
          </p:nvSpPr>
          <p:spPr bwMode="auto">
            <a:xfrm>
              <a:off x="1198" y="1975"/>
              <a:ext cx="31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" name="Line 96"/>
            <p:cNvSpPr>
              <a:spLocks noChangeShapeType="1"/>
            </p:cNvSpPr>
            <p:nvPr/>
          </p:nvSpPr>
          <p:spPr bwMode="auto">
            <a:xfrm>
              <a:off x="1198" y="2386"/>
              <a:ext cx="31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" name="Line 97"/>
            <p:cNvSpPr>
              <a:spLocks noChangeShapeType="1"/>
            </p:cNvSpPr>
            <p:nvPr/>
          </p:nvSpPr>
          <p:spPr bwMode="auto">
            <a:xfrm>
              <a:off x="1198" y="2798"/>
              <a:ext cx="31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4" name="Line 98"/>
            <p:cNvSpPr>
              <a:spLocks noChangeShapeType="1"/>
            </p:cNvSpPr>
            <p:nvPr/>
          </p:nvSpPr>
          <p:spPr bwMode="auto">
            <a:xfrm>
              <a:off x="1198" y="3209"/>
              <a:ext cx="31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5" name="Line 99"/>
            <p:cNvSpPr>
              <a:spLocks noChangeShapeType="1"/>
            </p:cNvSpPr>
            <p:nvPr/>
          </p:nvSpPr>
          <p:spPr bwMode="auto">
            <a:xfrm>
              <a:off x="1198" y="3621"/>
              <a:ext cx="31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6" name="Line 100"/>
            <p:cNvSpPr>
              <a:spLocks noChangeShapeType="1"/>
            </p:cNvSpPr>
            <p:nvPr/>
          </p:nvSpPr>
          <p:spPr bwMode="auto">
            <a:xfrm>
              <a:off x="1550" y="1152"/>
              <a:ext cx="0" cy="28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7" name="Line 101"/>
            <p:cNvSpPr>
              <a:spLocks noChangeShapeType="1"/>
            </p:cNvSpPr>
            <p:nvPr/>
          </p:nvSpPr>
          <p:spPr bwMode="auto">
            <a:xfrm>
              <a:off x="1903" y="1152"/>
              <a:ext cx="0" cy="28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8" name="Line 102"/>
            <p:cNvSpPr>
              <a:spLocks noChangeShapeType="1"/>
            </p:cNvSpPr>
            <p:nvPr/>
          </p:nvSpPr>
          <p:spPr bwMode="auto">
            <a:xfrm>
              <a:off x="2255" y="1152"/>
              <a:ext cx="0" cy="28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9" name="Line 103"/>
            <p:cNvSpPr>
              <a:spLocks noChangeShapeType="1"/>
            </p:cNvSpPr>
            <p:nvPr/>
          </p:nvSpPr>
          <p:spPr bwMode="auto">
            <a:xfrm>
              <a:off x="2606" y="1152"/>
              <a:ext cx="0" cy="28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0" name="Line 104"/>
            <p:cNvSpPr>
              <a:spLocks noChangeShapeType="1"/>
            </p:cNvSpPr>
            <p:nvPr/>
          </p:nvSpPr>
          <p:spPr bwMode="auto">
            <a:xfrm>
              <a:off x="2959" y="1152"/>
              <a:ext cx="0" cy="28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1" name="Line 105"/>
            <p:cNvSpPr>
              <a:spLocks noChangeShapeType="1"/>
            </p:cNvSpPr>
            <p:nvPr/>
          </p:nvSpPr>
          <p:spPr bwMode="auto">
            <a:xfrm>
              <a:off x="3311" y="1152"/>
              <a:ext cx="0" cy="28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2" name="Line 106"/>
            <p:cNvSpPr>
              <a:spLocks noChangeShapeType="1"/>
            </p:cNvSpPr>
            <p:nvPr/>
          </p:nvSpPr>
          <p:spPr bwMode="auto">
            <a:xfrm>
              <a:off x="3663" y="1152"/>
              <a:ext cx="0" cy="28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3" name="Line 107"/>
            <p:cNvSpPr>
              <a:spLocks noChangeShapeType="1"/>
            </p:cNvSpPr>
            <p:nvPr/>
          </p:nvSpPr>
          <p:spPr bwMode="auto">
            <a:xfrm>
              <a:off x="4016" y="1152"/>
              <a:ext cx="0" cy="28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4" name="Line 108"/>
            <p:cNvSpPr>
              <a:spLocks noChangeShapeType="1"/>
            </p:cNvSpPr>
            <p:nvPr/>
          </p:nvSpPr>
          <p:spPr bwMode="auto">
            <a:xfrm>
              <a:off x="4368" y="1152"/>
              <a:ext cx="0" cy="28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5" name="Line 109"/>
            <p:cNvSpPr>
              <a:spLocks noChangeShapeType="1"/>
            </p:cNvSpPr>
            <p:nvPr/>
          </p:nvSpPr>
          <p:spPr bwMode="auto">
            <a:xfrm>
              <a:off x="4894" y="1152"/>
              <a:ext cx="17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prstDash val="sysDash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6" name="Line 110"/>
            <p:cNvSpPr>
              <a:spLocks noChangeShapeType="1"/>
            </p:cNvSpPr>
            <p:nvPr/>
          </p:nvSpPr>
          <p:spPr bwMode="auto">
            <a:xfrm>
              <a:off x="4368" y="1152"/>
              <a:ext cx="52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prstDash val="sysDash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7" name="Line 111"/>
            <p:cNvSpPr>
              <a:spLocks noChangeShapeType="1"/>
            </p:cNvSpPr>
            <p:nvPr/>
          </p:nvSpPr>
          <p:spPr bwMode="auto">
            <a:xfrm>
              <a:off x="5072" y="1152"/>
              <a:ext cx="352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prstDash val="sysDash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8" name="Line 112"/>
            <p:cNvSpPr>
              <a:spLocks noChangeShapeType="1"/>
            </p:cNvSpPr>
            <p:nvPr/>
          </p:nvSpPr>
          <p:spPr bwMode="auto">
            <a:xfrm>
              <a:off x="5424" y="1563"/>
              <a:ext cx="0" cy="41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prstDash val="sysDash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9" name="Line 113"/>
            <p:cNvSpPr>
              <a:spLocks noChangeShapeType="1"/>
            </p:cNvSpPr>
            <p:nvPr/>
          </p:nvSpPr>
          <p:spPr bwMode="auto">
            <a:xfrm>
              <a:off x="5424" y="1975"/>
              <a:ext cx="0" cy="41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prstDash val="sysDash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0" name="Line 114"/>
            <p:cNvSpPr>
              <a:spLocks noChangeShapeType="1"/>
            </p:cNvSpPr>
            <p:nvPr/>
          </p:nvSpPr>
          <p:spPr bwMode="auto">
            <a:xfrm>
              <a:off x="5424" y="2386"/>
              <a:ext cx="0" cy="41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prstDash val="sysDash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1" name="Line 115"/>
            <p:cNvSpPr>
              <a:spLocks noChangeShapeType="1"/>
            </p:cNvSpPr>
            <p:nvPr/>
          </p:nvSpPr>
          <p:spPr bwMode="auto">
            <a:xfrm>
              <a:off x="5424" y="2798"/>
              <a:ext cx="0" cy="41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prstDash val="sysDash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2" name="Line 116"/>
            <p:cNvSpPr>
              <a:spLocks noChangeShapeType="1"/>
            </p:cNvSpPr>
            <p:nvPr/>
          </p:nvSpPr>
          <p:spPr bwMode="auto">
            <a:xfrm>
              <a:off x="5424" y="3209"/>
              <a:ext cx="0" cy="41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prstDash val="sysDash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3" name="Line 117"/>
            <p:cNvSpPr>
              <a:spLocks noChangeShapeType="1"/>
            </p:cNvSpPr>
            <p:nvPr/>
          </p:nvSpPr>
          <p:spPr bwMode="auto">
            <a:xfrm>
              <a:off x="5424" y="3621"/>
              <a:ext cx="0" cy="41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prstDash val="sysDash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4" name="Line 118"/>
            <p:cNvSpPr>
              <a:spLocks noChangeShapeType="1"/>
            </p:cNvSpPr>
            <p:nvPr/>
          </p:nvSpPr>
          <p:spPr bwMode="auto">
            <a:xfrm>
              <a:off x="4894" y="4032"/>
              <a:ext cx="17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prstDash val="sysDash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5" name="Line 119"/>
            <p:cNvSpPr>
              <a:spLocks noChangeShapeType="1"/>
            </p:cNvSpPr>
            <p:nvPr/>
          </p:nvSpPr>
          <p:spPr bwMode="auto">
            <a:xfrm>
              <a:off x="4368" y="4032"/>
              <a:ext cx="52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prstDash val="sysDash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6" name="Line 120"/>
            <p:cNvSpPr>
              <a:spLocks noChangeShapeType="1"/>
            </p:cNvSpPr>
            <p:nvPr/>
          </p:nvSpPr>
          <p:spPr bwMode="auto">
            <a:xfrm>
              <a:off x="5072" y="4032"/>
              <a:ext cx="352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prstDash val="sysDash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21" name="Group 126"/>
          <p:cNvGrpSpPr>
            <a:grpSpLocks/>
          </p:cNvGrpSpPr>
          <p:nvPr/>
        </p:nvGrpSpPr>
        <p:grpSpPr bwMode="auto">
          <a:xfrm>
            <a:off x="1470025" y="2257426"/>
            <a:ext cx="3894138" cy="2714625"/>
            <a:chOff x="1584" y="1536"/>
            <a:chExt cx="2448" cy="2064"/>
          </a:xfrm>
        </p:grpSpPr>
        <p:sp>
          <p:nvSpPr>
            <p:cNvPr id="9330" name="Line 122"/>
            <p:cNvSpPr>
              <a:spLocks noChangeShapeType="1"/>
            </p:cNvSpPr>
            <p:nvPr/>
          </p:nvSpPr>
          <p:spPr bwMode="auto">
            <a:xfrm flipV="1">
              <a:off x="1584" y="1536"/>
              <a:ext cx="288" cy="206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1" name="Line 123"/>
            <p:cNvSpPr>
              <a:spLocks noChangeShapeType="1"/>
            </p:cNvSpPr>
            <p:nvPr/>
          </p:nvSpPr>
          <p:spPr bwMode="auto">
            <a:xfrm>
              <a:off x="1872" y="1556"/>
              <a:ext cx="2160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97407" name="Group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714768"/>
              </p:ext>
            </p:extLst>
          </p:nvPr>
        </p:nvGraphicFramePr>
        <p:xfrm>
          <a:off x="6370638" y="1752600"/>
          <a:ext cx="6765924" cy="3733800"/>
        </p:xfrm>
        <a:graphic>
          <a:graphicData uri="http://schemas.openxmlformats.org/drawingml/2006/table">
            <a:tbl>
              <a:tblPr/>
              <a:tblGrid>
                <a:gridCol w="563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38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38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38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38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38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38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38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438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8381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6382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L="107990" marR="10799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325" name="Text Box 243"/>
          <p:cNvSpPr txBox="1">
            <a:spLocks noChangeArrowheads="1"/>
          </p:cNvSpPr>
          <p:nvPr/>
        </p:nvSpPr>
        <p:spPr bwMode="auto">
          <a:xfrm>
            <a:off x="6316663" y="990600"/>
            <a:ext cx="12430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600">
                <a:solidFill>
                  <a:srgbClr val="800080"/>
                </a:solidFill>
              </a:rPr>
              <a:t>b)</a:t>
            </a:r>
            <a:r>
              <a:rPr lang="en-US" altLang="ja-JP" sz="360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9326" name="Group 246"/>
          <p:cNvGrpSpPr>
            <a:grpSpLocks/>
          </p:cNvGrpSpPr>
          <p:nvPr/>
        </p:nvGrpSpPr>
        <p:grpSpPr bwMode="auto">
          <a:xfrm>
            <a:off x="6918325" y="2286001"/>
            <a:ext cx="3932238" cy="2708275"/>
            <a:chOff x="3346" y="1646"/>
            <a:chExt cx="1877" cy="1858"/>
          </a:xfrm>
        </p:grpSpPr>
        <p:sp>
          <p:nvSpPr>
            <p:cNvPr id="9328" name="Line 244"/>
            <p:cNvSpPr>
              <a:spLocks noChangeShapeType="1"/>
            </p:cNvSpPr>
            <p:nvPr/>
          </p:nvSpPr>
          <p:spPr bwMode="auto">
            <a:xfrm>
              <a:off x="3346" y="3470"/>
              <a:ext cx="1371" cy="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9" name="Line 245"/>
            <p:cNvSpPr>
              <a:spLocks noChangeShapeType="1"/>
            </p:cNvSpPr>
            <p:nvPr/>
          </p:nvSpPr>
          <p:spPr bwMode="auto">
            <a:xfrm flipV="1">
              <a:off x="4704" y="1646"/>
              <a:ext cx="519" cy="185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27" name="TextBox 129"/>
          <p:cNvSpPr txBox="1">
            <a:spLocks noChangeArrowheads="1"/>
          </p:cNvSpPr>
          <p:nvPr/>
        </p:nvSpPr>
        <p:spPr bwMode="auto">
          <a:xfrm>
            <a:off x="405207" y="206088"/>
            <a:ext cx="10972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đoạn</a:t>
            </a:r>
            <a:r>
              <a:rPr lang="en-US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thẳng</a:t>
            </a:r>
            <a:r>
              <a:rPr lang="en-US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altLang="en-US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3" name="Straight Connector 2"/>
          <p:cNvCxnSpPr>
            <a:stCxn id="9331" idx="1"/>
          </p:cNvCxnSpPr>
          <p:nvPr/>
        </p:nvCxnSpPr>
        <p:spPr>
          <a:xfrm flipH="1">
            <a:off x="4733479" y="2283732"/>
            <a:ext cx="630684" cy="268831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1470025" y="4944717"/>
            <a:ext cx="3263454" cy="754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8077200" y="2293542"/>
            <a:ext cx="2743200" cy="1218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endCxn id="9328" idx="0"/>
          </p:cNvCxnSpPr>
          <p:nvPr/>
        </p:nvCxnSpPr>
        <p:spPr>
          <a:xfrm flipH="1">
            <a:off x="6918325" y="2283731"/>
            <a:ext cx="1158875" cy="2660986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33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6"/>
          <p:cNvSpPr txBox="1"/>
          <p:nvPr/>
        </p:nvSpPr>
        <p:spPr>
          <a:xfrm>
            <a:off x="6985491" y="1289212"/>
            <a:ext cx="4596909" cy="615553"/>
          </a:xfrm>
          <a:prstGeom prst="rect">
            <a:avLst/>
          </a:prstGeom>
          <a:gradFill>
            <a:gsLst>
              <a:gs pos="3000">
                <a:schemeClr val="accent1">
                  <a:tint val="50000"/>
                  <a:satMod val="300000"/>
                </a:schemeClr>
              </a:gs>
              <a:gs pos="41000">
                <a:schemeClr val="accent1">
                  <a:tint val="37000"/>
                  <a:satMod val="300000"/>
                </a:schemeClr>
              </a:gs>
              <a:gs pos="91000">
                <a:schemeClr val="accent1">
                  <a:tint val="15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contourW="6350">
              <a:contourClr>
                <a:schemeClr val="bg1"/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77"/>
          <p:cNvSpPr txBox="1"/>
          <p:nvPr/>
        </p:nvSpPr>
        <p:spPr>
          <a:xfrm>
            <a:off x="6198764" y="2954417"/>
            <a:ext cx="4773371" cy="553998"/>
          </a:xfrm>
          <a:prstGeom prst="rect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23000">
                <a:schemeClr val="accent2">
                  <a:tint val="37000"/>
                  <a:satMod val="300000"/>
                </a:schemeClr>
              </a:gs>
              <a:gs pos="68000">
                <a:schemeClr val="accent2">
                  <a:tint val="15000"/>
                  <a:satMod val="350000"/>
                  <a:alpha val="95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p3d contourW="6350">
              <a:contourClr>
                <a:schemeClr val="bg1"/>
              </a:contourClr>
            </a:sp3d>
          </a:bodyPr>
          <a:lstStyle/>
          <a:p>
            <a:pPr algn="just">
              <a:spcBef>
                <a:spcPct val="50000"/>
              </a:spcBef>
            </a:pP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78"/>
          <p:cNvSpPr txBox="1"/>
          <p:nvPr/>
        </p:nvSpPr>
        <p:spPr>
          <a:xfrm>
            <a:off x="5832616" y="4619622"/>
            <a:ext cx="4240524" cy="6155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p3d contourW="6350">
              <a:contourClr>
                <a:schemeClr val="bg1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8" r="18557" b="86667"/>
          <a:stretch>
            <a:fillRect/>
          </a:stretch>
        </p:blipFill>
        <p:spPr>
          <a:xfrm>
            <a:off x="-234348" y="0"/>
            <a:ext cx="4710251" cy="2036806"/>
          </a:xfrm>
          <a:prstGeom prst="rect">
            <a:avLst/>
          </a:prstGeom>
        </p:spPr>
      </p:pic>
      <p:pic>
        <p:nvPicPr>
          <p:cNvPr id="7" name="图片 5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846442" y="2688015"/>
            <a:ext cx="1544191" cy="999464"/>
          </a:xfrm>
          <a:prstGeom prst="rect">
            <a:avLst/>
          </a:prstGeom>
        </p:spPr>
      </p:pic>
      <p:pic>
        <p:nvPicPr>
          <p:cNvPr id="8" name="图片 3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5756018" y="942355"/>
            <a:ext cx="1434179" cy="984037"/>
          </a:xfrm>
          <a:prstGeom prst="rect">
            <a:avLst/>
          </a:prstGeom>
        </p:spPr>
      </p:pic>
      <p:pic>
        <p:nvPicPr>
          <p:cNvPr id="9" name="图片 6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21041878">
            <a:off x="4217285" y="4292593"/>
            <a:ext cx="1756814" cy="1194632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50" b="92500" l="10000" r="90000">
                        <a14:foregroundMark x1="33778" y1="9625" x2="43111" y2="7250"/>
                        <a14:foregroundMark x1="43111" y1="7250" x2="64222" y2="9000"/>
                        <a14:foregroundMark x1="54444" y1="6750" x2="54444" y2="6750"/>
                        <a14:foregroundMark x1="51556" y1="75375" x2="51556" y2="75375"/>
                        <a14:foregroundMark x1="50222" y1="77125" x2="45222" y2="85250"/>
                        <a14:foregroundMark x1="45222" y1="85250" x2="51667" y2="92500"/>
                        <a14:foregroundMark x1="51667" y1="92500" x2="45556" y2="85250"/>
                        <a14:foregroundMark x1="45556" y1="85250" x2="44556" y2="8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7208">
            <a:off x="1230506" y="981144"/>
            <a:ext cx="1222345" cy="12447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422"/>
            <a:ext cx="5079857" cy="5066412"/>
          </a:xfrm>
          <a:prstGeom prst="rect">
            <a:avLst/>
          </a:prstGeom>
        </p:spPr>
      </p:pic>
      <p:sp>
        <p:nvSpPr>
          <p:cNvPr id="12" name="矩形 91"/>
          <p:cNvSpPr/>
          <p:nvPr/>
        </p:nvSpPr>
        <p:spPr>
          <a:xfrm>
            <a:off x="991474" y="2631252"/>
            <a:ext cx="34844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alt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68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Ảnh 4">
            <a:extLst>
              <a:ext uri="{FF2B5EF4-FFF2-40B4-BE49-F238E27FC236}">
                <a16:creationId xmlns:a16="http://schemas.microsoft.com/office/drawing/2014/main" id="{19A8CA68-4D26-49BA-BDEE-76FFE2949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" t="4378" r="7140" b="5405"/>
          <a:stretch>
            <a:fillRect/>
          </a:stretch>
        </p:blipFill>
        <p:spPr bwMode="auto">
          <a:xfrm>
            <a:off x="4354" y="0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Hộp_Văn_Bản 5">
            <a:extLst>
              <a:ext uri="{FF2B5EF4-FFF2-40B4-BE49-F238E27FC236}">
                <a16:creationId xmlns:a16="http://schemas.microsoft.com/office/drawing/2014/main" id="{D9A41749-C183-4B1A-9D1B-6D8523534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16259"/>
            <a:ext cx="11430000" cy="70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0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 </a:t>
            </a:r>
            <a:r>
              <a:rPr lang="en-US" altLang="vi-VN" sz="40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tư</a:t>
            </a:r>
            <a:r>
              <a:rPr lang="en-US" altLang="vi-VN" sz="40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vi-VN" sz="40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 </a:t>
            </a:r>
            <a:r>
              <a:rPr lang="en-US" altLang="vi-VN" sz="40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19  </a:t>
            </a:r>
            <a:r>
              <a:rPr lang="en-US" altLang="vi-VN" sz="40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 1 năm 2022</a:t>
            </a:r>
            <a:endParaRPr lang="vi-VN" altLang="vi-VN" sz="40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96" name="Hộp_Văn_Bản 6">
            <a:extLst>
              <a:ext uri="{FF2B5EF4-FFF2-40B4-BE49-F238E27FC236}">
                <a16:creationId xmlns:a16="http://schemas.microsoft.com/office/drawing/2014/main" id="{5EED65D9-8C63-4EB5-8AB7-8D358504E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1" y="1056399"/>
            <a:ext cx="6629400" cy="64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 u="sng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  <a:endParaRPr lang="vi-VN" altLang="vi-VN" sz="3600" b="1" u="sng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95177" y="1905000"/>
            <a:ext cx="62103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kern="10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kern="10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60: </a:t>
            </a:r>
            <a:r>
              <a:rPr lang="en-US" sz="4000" b="1" kern="10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b="1" kern="10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b="1" kern="10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hành</a:t>
            </a:r>
            <a:endParaRPr lang="en-US" sz="4000" b="1" dirty="0">
              <a:solidFill>
                <a:srgbClr val="FFFF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25637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8">
            <a:extLst>
              <a:ext uri="{FF2B5EF4-FFF2-40B4-BE49-F238E27FC236}">
                <a16:creationId xmlns:a16="http://schemas.microsoft.com/office/drawing/2014/main" id="{4577587E-A872-4934-B92C-AD1068A47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167538"/>
            <a:ext cx="10985070" cy="2179549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13" rIns="91425" bIns="4571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200" b="1">
              <a:solidFill>
                <a:srgbClr val="FFFFFF"/>
              </a:solidFill>
              <a:latin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9219" name="Google Shape;299;p8" descr="E:\QUYNH\anh tai ve poiwer oint\5e43c1f10bb5d163599e9eba_tải hình ảnh hoa đồng tiền.png">
            <a:extLst>
              <a:ext uri="{FF2B5EF4-FFF2-40B4-BE49-F238E27FC236}">
                <a16:creationId xmlns:a16="http://schemas.microsoft.com/office/drawing/2014/main" id="{9385AA73-9F7C-4FC6-835D-D29BB5BE2C0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4"/>
          <a:stretch>
            <a:fillRect/>
          </a:stretch>
        </p:blipFill>
        <p:spPr bwMode="auto">
          <a:xfrm>
            <a:off x="121511" y="139898"/>
            <a:ext cx="1547813" cy="154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0" name="Google Shape;300;p8" descr="E:\QUYNH\anh tai ve poiwer oint\chim 6.jpg">
            <a:extLst>
              <a:ext uri="{FF2B5EF4-FFF2-40B4-BE49-F238E27FC236}">
                <a16:creationId xmlns:a16="http://schemas.microsoft.com/office/drawing/2014/main" id="{6E339CB8-FAEF-4B73-8F0C-D2CB19C4A74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188" y="110802"/>
            <a:ext cx="1310879" cy="149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21" name="Google Shape;301;p8">
            <a:extLst>
              <a:ext uri="{FF2B5EF4-FFF2-40B4-BE49-F238E27FC236}">
                <a16:creationId xmlns:a16="http://schemas.microsoft.com/office/drawing/2014/main" id="{FB5D2B2F-7A27-47D7-A568-4CD55176C3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229600" y="304800"/>
            <a:ext cx="2926556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prstDash val="lgDash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2" name="Google Shape;302;p8">
            <a:extLst>
              <a:ext uri="{FF2B5EF4-FFF2-40B4-BE49-F238E27FC236}">
                <a16:creationId xmlns:a16="http://schemas.microsoft.com/office/drawing/2014/main" id="{FA40632A-1DA8-4871-B6B5-18C6817CE24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87200" y="1506929"/>
            <a:ext cx="0" cy="1426369"/>
          </a:xfrm>
          <a:prstGeom prst="straightConnector1">
            <a:avLst/>
          </a:prstGeom>
          <a:noFill/>
          <a:ln w="38100">
            <a:solidFill>
              <a:srgbClr val="00B050"/>
            </a:solidFill>
            <a:prstDash val="lgDash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3" name="Google Shape;303;p8">
            <a:extLst>
              <a:ext uri="{FF2B5EF4-FFF2-40B4-BE49-F238E27FC236}">
                <a16:creationId xmlns:a16="http://schemas.microsoft.com/office/drawing/2014/main" id="{5744EEF2-B410-4C41-BA8E-0EB000FBA9A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57899" y="6553200"/>
            <a:ext cx="7162501" cy="0"/>
          </a:xfrm>
          <a:prstGeom prst="straightConnector1">
            <a:avLst/>
          </a:prstGeom>
          <a:noFill/>
          <a:ln w="28575">
            <a:solidFill>
              <a:srgbClr val="00B050"/>
            </a:solidFill>
            <a:prstDash val="dash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4" name="Google Shape;304;p8">
            <a:extLst>
              <a:ext uri="{FF2B5EF4-FFF2-40B4-BE49-F238E27FC236}">
                <a16:creationId xmlns:a16="http://schemas.microsoft.com/office/drawing/2014/main" id="{197D0EF3-1E1F-46F9-9979-E681B3A2064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8600" y="3200400"/>
            <a:ext cx="0" cy="2357438"/>
          </a:xfrm>
          <a:prstGeom prst="straightConnector1">
            <a:avLst/>
          </a:prstGeom>
          <a:noFill/>
          <a:ln w="38100">
            <a:solidFill>
              <a:srgbClr val="00B050"/>
            </a:solidFill>
            <a:prstDash val="lgDash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D683B5D-6453-4F07-815A-088398412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188" y="2480541"/>
            <a:ext cx="102848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132561-ADA3-4874-BCC7-DDF126B9E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856729"/>
            <a:ext cx="5295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105808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" grpId="0" animBg="1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52400"/>
            <a:ext cx="66794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vi-VN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4800" y="921841"/>
            <a:ext cx="10195099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2888E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”: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                  </a:t>
            </a:r>
          </a:p>
        </p:txBody>
      </p:sp>
      <p:pic>
        <p:nvPicPr>
          <p:cNvPr id="1026" name="Picture 2" descr="https://img.loigiaihay.com/picture/2019/1228/tr6-b1-hd-a-vnen4-t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7" y="1905000"/>
            <a:ext cx="7724504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.loigiaihay.com/picture/2019/1228/tr6-b1-hd-a-lg-vnen4-t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3" r="3056" b="59410"/>
          <a:stretch/>
        </p:blipFill>
        <p:spPr bwMode="auto">
          <a:xfrm>
            <a:off x="8077200" y="1752600"/>
            <a:ext cx="3886200" cy="188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img.loigiaihay.com/picture/2019/1228/tr6-b1-hd-a-lg-vnen4-t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54" t="59638"/>
          <a:stretch/>
        </p:blipFill>
        <p:spPr bwMode="auto">
          <a:xfrm>
            <a:off x="7894320" y="4114800"/>
            <a:ext cx="4069079" cy="209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86205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7870" name="Group 510"/>
          <p:cNvGraphicFramePr>
            <a:graphicFrameLocks noGrp="1"/>
          </p:cNvGraphicFramePr>
          <p:nvPr/>
        </p:nvGraphicFramePr>
        <p:xfrm>
          <a:off x="1435100" y="457200"/>
          <a:ext cx="5113338" cy="2590800"/>
        </p:xfrm>
        <a:graphic>
          <a:graphicData uri="http://schemas.openxmlformats.org/drawingml/2006/table">
            <a:tbl>
              <a:tblPr/>
              <a:tblGrid>
                <a:gridCol w="512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9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64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27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98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166" name="Text Box 101"/>
          <p:cNvSpPr txBox="1">
            <a:spLocks noChangeArrowheads="1"/>
          </p:cNvSpPr>
          <p:nvPr/>
        </p:nvSpPr>
        <p:spPr bwMode="auto">
          <a:xfrm>
            <a:off x="1477963" y="854076"/>
            <a:ext cx="350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altLang="en-US" sz="2800" b="1"/>
          </a:p>
        </p:txBody>
      </p:sp>
      <p:sp>
        <p:nvSpPr>
          <p:cNvPr id="527462" name="Line 102"/>
          <p:cNvSpPr>
            <a:spLocks noChangeShapeType="1"/>
          </p:cNvSpPr>
          <p:nvPr/>
        </p:nvSpPr>
        <p:spPr bwMode="auto">
          <a:xfrm flipV="1">
            <a:off x="1976438" y="2514601"/>
            <a:ext cx="3048000" cy="95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7463" name="Line 103"/>
          <p:cNvSpPr>
            <a:spLocks noChangeShapeType="1"/>
          </p:cNvSpPr>
          <p:nvPr/>
        </p:nvSpPr>
        <p:spPr bwMode="auto">
          <a:xfrm>
            <a:off x="2967038" y="990600"/>
            <a:ext cx="30226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7464" name="Line 104"/>
          <p:cNvSpPr>
            <a:spLocks noChangeShapeType="1"/>
          </p:cNvSpPr>
          <p:nvPr/>
        </p:nvSpPr>
        <p:spPr bwMode="auto">
          <a:xfrm flipH="1">
            <a:off x="1976438" y="990600"/>
            <a:ext cx="990600" cy="15240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7465" name="Line 105"/>
          <p:cNvSpPr>
            <a:spLocks noChangeShapeType="1"/>
          </p:cNvSpPr>
          <p:nvPr/>
        </p:nvSpPr>
        <p:spPr bwMode="auto">
          <a:xfrm flipH="1">
            <a:off x="5024438" y="990600"/>
            <a:ext cx="990600" cy="15367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7466" name="Line 106"/>
          <p:cNvSpPr>
            <a:spLocks noChangeShapeType="1"/>
          </p:cNvSpPr>
          <p:nvPr/>
        </p:nvSpPr>
        <p:spPr bwMode="auto">
          <a:xfrm flipH="1">
            <a:off x="1443038" y="981076"/>
            <a:ext cx="1287462" cy="9525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7467" name="Line 107"/>
          <p:cNvSpPr>
            <a:spLocks noChangeShapeType="1"/>
          </p:cNvSpPr>
          <p:nvPr/>
        </p:nvSpPr>
        <p:spPr bwMode="auto">
          <a:xfrm flipH="1">
            <a:off x="1414463" y="2525714"/>
            <a:ext cx="423862" cy="3175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7468" name="Line 108"/>
          <p:cNvSpPr>
            <a:spLocks noChangeShapeType="1"/>
          </p:cNvSpPr>
          <p:nvPr/>
        </p:nvSpPr>
        <p:spPr bwMode="auto">
          <a:xfrm flipH="1">
            <a:off x="6015039" y="976314"/>
            <a:ext cx="363537" cy="7937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7469" name="Line 109"/>
          <p:cNvSpPr>
            <a:spLocks noChangeShapeType="1"/>
          </p:cNvSpPr>
          <p:nvPr/>
        </p:nvSpPr>
        <p:spPr bwMode="auto">
          <a:xfrm flipH="1">
            <a:off x="5024438" y="2514600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7474" name="Text Box 114"/>
          <p:cNvSpPr txBox="1">
            <a:spLocks noChangeArrowheads="1"/>
          </p:cNvSpPr>
          <p:nvPr/>
        </p:nvSpPr>
        <p:spPr bwMode="auto">
          <a:xfrm>
            <a:off x="2509839" y="533400"/>
            <a:ext cx="3778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27475" name="Text Box 115"/>
          <p:cNvSpPr txBox="1">
            <a:spLocks noChangeArrowheads="1"/>
          </p:cNvSpPr>
          <p:nvPr/>
        </p:nvSpPr>
        <p:spPr bwMode="auto">
          <a:xfrm>
            <a:off x="6157913" y="609600"/>
            <a:ext cx="374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27476" name="Text Box 116"/>
          <p:cNvSpPr txBox="1">
            <a:spLocks noChangeArrowheads="1"/>
          </p:cNvSpPr>
          <p:nvPr/>
        </p:nvSpPr>
        <p:spPr bwMode="auto">
          <a:xfrm>
            <a:off x="4948238" y="2514600"/>
            <a:ext cx="374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27477" name="Text Box 117"/>
          <p:cNvSpPr txBox="1">
            <a:spLocks noChangeArrowheads="1"/>
          </p:cNvSpPr>
          <p:nvPr/>
        </p:nvSpPr>
        <p:spPr bwMode="auto">
          <a:xfrm>
            <a:off x="1671639" y="2590800"/>
            <a:ext cx="3762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27538" name="Rectangle 178"/>
          <p:cNvSpPr>
            <a:spLocks noChangeArrowheads="1"/>
          </p:cNvSpPr>
          <p:nvPr/>
        </p:nvSpPr>
        <p:spPr bwMode="auto">
          <a:xfrm>
            <a:off x="381000" y="3752851"/>
            <a:ext cx="58293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DC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              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DC</a:t>
            </a:r>
          </a:p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AB  =  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 </a:t>
            </a:r>
          </a:p>
        </p:txBody>
      </p:sp>
      <p:sp>
        <p:nvSpPr>
          <p:cNvPr id="527539" name="Rectangle 179"/>
          <p:cNvSpPr>
            <a:spLocks noChangeArrowheads="1"/>
          </p:cNvSpPr>
          <p:nvPr/>
        </p:nvSpPr>
        <p:spPr bwMode="auto">
          <a:xfrm>
            <a:off x="6353356" y="3697511"/>
            <a:ext cx="5106987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                 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</a:t>
            </a:r>
          </a:p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AD   = 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</a:p>
        </p:txBody>
      </p:sp>
      <p:sp>
        <p:nvSpPr>
          <p:cNvPr id="527548" name="Text Box 188"/>
          <p:cNvSpPr txBox="1">
            <a:spLocks noChangeArrowheads="1"/>
          </p:cNvSpPr>
          <p:nvPr/>
        </p:nvSpPr>
        <p:spPr bwMode="auto">
          <a:xfrm>
            <a:off x="1785772" y="4201180"/>
            <a:ext cx="2743200" cy="52322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7549" name="Text Box 189"/>
          <p:cNvSpPr txBox="1">
            <a:spLocks noChangeArrowheads="1"/>
          </p:cNvSpPr>
          <p:nvPr/>
        </p:nvSpPr>
        <p:spPr bwMode="auto">
          <a:xfrm>
            <a:off x="7877356" y="4114800"/>
            <a:ext cx="2743200" cy="52322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7552" name="Text Box 192"/>
          <p:cNvSpPr txBox="1">
            <a:spLocks noChangeArrowheads="1"/>
          </p:cNvSpPr>
          <p:nvPr/>
        </p:nvSpPr>
        <p:spPr bwMode="auto">
          <a:xfrm>
            <a:off x="1143000" y="3048001"/>
            <a:ext cx="4572000" cy="52322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27554" name="Line 194"/>
          <p:cNvSpPr>
            <a:spLocks noChangeShapeType="1"/>
          </p:cNvSpPr>
          <p:nvPr/>
        </p:nvSpPr>
        <p:spPr bwMode="auto">
          <a:xfrm flipH="1">
            <a:off x="2967039" y="457200"/>
            <a:ext cx="346075" cy="533400"/>
          </a:xfrm>
          <a:prstGeom prst="line">
            <a:avLst/>
          </a:prstGeom>
          <a:noFill/>
          <a:ln w="38100">
            <a:solidFill>
              <a:srgbClr val="0033C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7555" name="Line 195"/>
          <p:cNvSpPr>
            <a:spLocks noChangeShapeType="1"/>
          </p:cNvSpPr>
          <p:nvPr/>
        </p:nvSpPr>
        <p:spPr bwMode="auto">
          <a:xfrm flipH="1">
            <a:off x="1590676" y="2533650"/>
            <a:ext cx="347663" cy="533400"/>
          </a:xfrm>
          <a:prstGeom prst="line">
            <a:avLst/>
          </a:prstGeom>
          <a:noFill/>
          <a:ln w="38100">
            <a:solidFill>
              <a:srgbClr val="0033C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7556" name="Line 196"/>
          <p:cNvSpPr>
            <a:spLocks noChangeShapeType="1"/>
          </p:cNvSpPr>
          <p:nvPr/>
        </p:nvSpPr>
        <p:spPr bwMode="auto">
          <a:xfrm flipH="1">
            <a:off x="6029326" y="471488"/>
            <a:ext cx="346075" cy="533400"/>
          </a:xfrm>
          <a:prstGeom prst="line">
            <a:avLst/>
          </a:prstGeom>
          <a:noFill/>
          <a:ln w="38100">
            <a:solidFill>
              <a:srgbClr val="0033C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7557" name="Line 197"/>
          <p:cNvSpPr>
            <a:spLocks noChangeShapeType="1"/>
          </p:cNvSpPr>
          <p:nvPr/>
        </p:nvSpPr>
        <p:spPr bwMode="auto">
          <a:xfrm flipH="1">
            <a:off x="4652964" y="2547938"/>
            <a:ext cx="346075" cy="533400"/>
          </a:xfrm>
          <a:prstGeom prst="line">
            <a:avLst/>
          </a:prstGeom>
          <a:noFill/>
          <a:ln w="38100">
            <a:solidFill>
              <a:srgbClr val="0033C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98"/>
          <p:cNvGrpSpPr>
            <a:grpSpLocks/>
          </p:cNvGrpSpPr>
          <p:nvPr/>
        </p:nvGrpSpPr>
        <p:grpSpPr bwMode="auto">
          <a:xfrm rot="-5562678">
            <a:off x="-80963" y="-3919537"/>
            <a:ext cx="9815513" cy="5605462"/>
            <a:chOff x="1061" y="2478"/>
            <a:chExt cx="4834" cy="2771"/>
          </a:xfrm>
        </p:grpSpPr>
        <p:sp>
          <p:nvSpPr>
            <p:cNvPr id="4201" name="Rectangle 199"/>
            <p:cNvSpPr>
              <a:spLocks noChangeArrowheads="1"/>
            </p:cNvSpPr>
            <p:nvPr/>
          </p:nvSpPr>
          <p:spPr bwMode="auto">
            <a:xfrm rot="2114198">
              <a:off x="1061" y="3686"/>
              <a:ext cx="4834" cy="59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grpSp>
          <p:nvGrpSpPr>
            <p:cNvPr id="4202" name="Group 200"/>
            <p:cNvGrpSpPr>
              <a:grpSpLocks/>
            </p:cNvGrpSpPr>
            <p:nvPr/>
          </p:nvGrpSpPr>
          <p:grpSpPr bwMode="auto">
            <a:xfrm rot="2114198">
              <a:off x="1645" y="2511"/>
              <a:ext cx="454" cy="181"/>
              <a:chOff x="2154" y="3339"/>
              <a:chExt cx="454" cy="181"/>
            </a:xfrm>
          </p:grpSpPr>
          <p:sp>
            <p:nvSpPr>
              <p:cNvPr id="4336" name="Line 201"/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7" name="Line 202"/>
              <p:cNvSpPr>
                <a:spLocks noChangeShapeType="1"/>
              </p:cNvSpPr>
              <p:nvPr/>
            </p:nvSpPr>
            <p:spPr bwMode="auto">
              <a:xfrm>
                <a:off x="2200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" name="Line 203"/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4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9" name="Line 204"/>
              <p:cNvSpPr>
                <a:spLocks noChangeShapeType="1"/>
              </p:cNvSpPr>
              <p:nvPr/>
            </p:nvSpPr>
            <p:spPr bwMode="auto">
              <a:xfrm>
                <a:off x="2245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0" name="Line 205"/>
              <p:cNvSpPr>
                <a:spLocks noChangeShapeType="1"/>
              </p:cNvSpPr>
              <p:nvPr/>
            </p:nvSpPr>
            <p:spPr bwMode="auto">
              <a:xfrm>
                <a:off x="229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" name="Line 206"/>
              <p:cNvSpPr>
                <a:spLocks noChangeShapeType="1"/>
              </p:cNvSpPr>
              <p:nvPr/>
            </p:nvSpPr>
            <p:spPr bwMode="auto">
              <a:xfrm>
                <a:off x="233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" name="Line 207"/>
              <p:cNvSpPr>
                <a:spLocks noChangeShapeType="1"/>
              </p:cNvSpPr>
              <p:nvPr/>
            </p:nvSpPr>
            <p:spPr bwMode="auto">
              <a:xfrm>
                <a:off x="2381" y="3339"/>
                <a:ext cx="0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3" name="Line 208"/>
              <p:cNvSpPr>
                <a:spLocks noChangeShapeType="1"/>
              </p:cNvSpPr>
              <p:nvPr/>
            </p:nvSpPr>
            <p:spPr bwMode="auto">
              <a:xfrm>
                <a:off x="242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4" name="Line 209"/>
              <p:cNvSpPr>
                <a:spLocks noChangeShapeType="1"/>
              </p:cNvSpPr>
              <p:nvPr/>
            </p:nvSpPr>
            <p:spPr bwMode="auto">
              <a:xfrm>
                <a:off x="247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5" name="Line 210"/>
              <p:cNvSpPr>
                <a:spLocks noChangeShapeType="1"/>
              </p:cNvSpPr>
              <p:nvPr/>
            </p:nvSpPr>
            <p:spPr bwMode="auto">
              <a:xfrm>
                <a:off x="2517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6" name="Line 211"/>
              <p:cNvSpPr>
                <a:spLocks noChangeShapeType="1"/>
              </p:cNvSpPr>
              <p:nvPr/>
            </p:nvSpPr>
            <p:spPr bwMode="auto">
              <a:xfrm>
                <a:off x="2562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7" name="Line 212"/>
              <p:cNvSpPr>
                <a:spLocks noChangeShapeType="1"/>
              </p:cNvSpPr>
              <p:nvPr/>
            </p:nvSpPr>
            <p:spPr bwMode="auto">
              <a:xfrm>
                <a:off x="2608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03" name="Group 213"/>
            <p:cNvGrpSpPr>
              <a:grpSpLocks/>
            </p:cNvGrpSpPr>
            <p:nvPr/>
          </p:nvGrpSpPr>
          <p:grpSpPr bwMode="auto">
            <a:xfrm rot="2114198">
              <a:off x="2021" y="2769"/>
              <a:ext cx="454" cy="181"/>
              <a:chOff x="2154" y="3339"/>
              <a:chExt cx="454" cy="181"/>
            </a:xfrm>
          </p:grpSpPr>
          <p:sp>
            <p:nvSpPr>
              <p:cNvPr id="4324" name="Line 214"/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5" name="Line 215"/>
              <p:cNvSpPr>
                <a:spLocks noChangeShapeType="1"/>
              </p:cNvSpPr>
              <p:nvPr/>
            </p:nvSpPr>
            <p:spPr bwMode="auto">
              <a:xfrm>
                <a:off x="2200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6" name="Line 216"/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4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7" name="Line 217"/>
              <p:cNvSpPr>
                <a:spLocks noChangeShapeType="1"/>
              </p:cNvSpPr>
              <p:nvPr/>
            </p:nvSpPr>
            <p:spPr bwMode="auto">
              <a:xfrm>
                <a:off x="2245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8" name="Line 218"/>
              <p:cNvSpPr>
                <a:spLocks noChangeShapeType="1"/>
              </p:cNvSpPr>
              <p:nvPr/>
            </p:nvSpPr>
            <p:spPr bwMode="auto">
              <a:xfrm>
                <a:off x="229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9" name="Line 219"/>
              <p:cNvSpPr>
                <a:spLocks noChangeShapeType="1"/>
              </p:cNvSpPr>
              <p:nvPr/>
            </p:nvSpPr>
            <p:spPr bwMode="auto">
              <a:xfrm>
                <a:off x="233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0" name="Line 220"/>
              <p:cNvSpPr>
                <a:spLocks noChangeShapeType="1"/>
              </p:cNvSpPr>
              <p:nvPr/>
            </p:nvSpPr>
            <p:spPr bwMode="auto">
              <a:xfrm>
                <a:off x="2381" y="3339"/>
                <a:ext cx="0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1" name="Line 221"/>
              <p:cNvSpPr>
                <a:spLocks noChangeShapeType="1"/>
              </p:cNvSpPr>
              <p:nvPr/>
            </p:nvSpPr>
            <p:spPr bwMode="auto">
              <a:xfrm>
                <a:off x="242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2" name="Line 222"/>
              <p:cNvSpPr>
                <a:spLocks noChangeShapeType="1"/>
              </p:cNvSpPr>
              <p:nvPr/>
            </p:nvSpPr>
            <p:spPr bwMode="auto">
              <a:xfrm>
                <a:off x="247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3" name="Line 223"/>
              <p:cNvSpPr>
                <a:spLocks noChangeShapeType="1"/>
              </p:cNvSpPr>
              <p:nvPr/>
            </p:nvSpPr>
            <p:spPr bwMode="auto">
              <a:xfrm>
                <a:off x="2517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4" name="Line 224"/>
              <p:cNvSpPr>
                <a:spLocks noChangeShapeType="1"/>
              </p:cNvSpPr>
              <p:nvPr/>
            </p:nvSpPr>
            <p:spPr bwMode="auto">
              <a:xfrm>
                <a:off x="2562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5" name="Line 225"/>
              <p:cNvSpPr>
                <a:spLocks noChangeShapeType="1"/>
              </p:cNvSpPr>
              <p:nvPr/>
            </p:nvSpPr>
            <p:spPr bwMode="auto">
              <a:xfrm>
                <a:off x="2608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04" name="Group 226"/>
            <p:cNvGrpSpPr>
              <a:grpSpLocks/>
            </p:cNvGrpSpPr>
            <p:nvPr/>
          </p:nvGrpSpPr>
          <p:grpSpPr bwMode="auto">
            <a:xfrm rot="2114198">
              <a:off x="2392" y="3031"/>
              <a:ext cx="454" cy="181"/>
              <a:chOff x="2154" y="3339"/>
              <a:chExt cx="454" cy="181"/>
            </a:xfrm>
          </p:grpSpPr>
          <p:sp>
            <p:nvSpPr>
              <p:cNvPr id="4312" name="Line 227"/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" name="Line 228"/>
              <p:cNvSpPr>
                <a:spLocks noChangeShapeType="1"/>
              </p:cNvSpPr>
              <p:nvPr/>
            </p:nvSpPr>
            <p:spPr bwMode="auto">
              <a:xfrm>
                <a:off x="2200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" name="Line 229"/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4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5" name="Line 230"/>
              <p:cNvSpPr>
                <a:spLocks noChangeShapeType="1"/>
              </p:cNvSpPr>
              <p:nvPr/>
            </p:nvSpPr>
            <p:spPr bwMode="auto">
              <a:xfrm>
                <a:off x="2245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6" name="Line 231"/>
              <p:cNvSpPr>
                <a:spLocks noChangeShapeType="1"/>
              </p:cNvSpPr>
              <p:nvPr/>
            </p:nvSpPr>
            <p:spPr bwMode="auto">
              <a:xfrm>
                <a:off x="229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7" name="Line 232"/>
              <p:cNvSpPr>
                <a:spLocks noChangeShapeType="1"/>
              </p:cNvSpPr>
              <p:nvPr/>
            </p:nvSpPr>
            <p:spPr bwMode="auto">
              <a:xfrm>
                <a:off x="233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8" name="Line 233"/>
              <p:cNvSpPr>
                <a:spLocks noChangeShapeType="1"/>
              </p:cNvSpPr>
              <p:nvPr/>
            </p:nvSpPr>
            <p:spPr bwMode="auto">
              <a:xfrm>
                <a:off x="2381" y="3339"/>
                <a:ext cx="0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" name="Line 234"/>
              <p:cNvSpPr>
                <a:spLocks noChangeShapeType="1"/>
              </p:cNvSpPr>
              <p:nvPr/>
            </p:nvSpPr>
            <p:spPr bwMode="auto">
              <a:xfrm>
                <a:off x="242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0" name="Line 235"/>
              <p:cNvSpPr>
                <a:spLocks noChangeShapeType="1"/>
              </p:cNvSpPr>
              <p:nvPr/>
            </p:nvSpPr>
            <p:spPr bwMode="auto">
              <a:xfrm>
                <a:off x="247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1" name="Line 236"/>
              <p:cNvSpPr>
                <a:spLocks noChangeShapeType="1"/>
              </p:cNvSpPr>
              <p:nvPr/>
            </p:nvSpPr>
            <p:spPr bwMode="auto">
              <a:xfrm>
                <a:off x="2517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2" name="Line 237"/>
              <p:cNvSpPr>
                <a:spLocks noChangeShapeType="1"/>
              </p:cNvSpPr>
              <p:nvPr/>
            </p:nvSpPr>
            <p:spPr bwMode="auto">
              <a:xfrm>
                <a:off x="2562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3" name="Line 238"/>
              <p:cNvSpPr>
                <a:spLocks noChangeShapeType="1"/>
              </p:cNvSpPr>
              <p:nvPr/>
            </p:nvSpPr>
            <p:spPr bwMode="auto">
              <a:xfrm>
                <a:off x="2608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05" name="Group 239"/>
            <p:cNvGrpSpPr>
              <a:grpSpLocks/>
            </p:cNvGrpSpPr>
            <p:nvPr/>
          </p:nvGrpSpPr>
          <p:grpSpPr bwMode="auto">
            <a:xfrm rot="2114198">
              <a:off x="2763" y="3292"/>
              <a:ext cx="454" cy="181"/>
              <a:chOff x="2154" y="3339"/>
              <a:chExt cx="454" cy="181"/>
            </a:xfrm>
          </p:grpSpPr>
          <p:sp>
            <p:nvSpPr>
              <p:cNvPr id="4300" name="Line 240"/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" name="Line 241"/>
              <p:cNvSpPr>
                <a:spLocks noChangeShapeType="1"/>
              </p:cNvSpPr>
              <p:nvPr/>
            </p:nvSpPr>
            <p:spPr bwMode="auto">
              <a:xfrm>
                <a:off x="2200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" name="Line 242"/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4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" name="Line 243"/>
              <p:cNvSpPr>
                <a:spLocks noChangeShapeType="1"/>
              </p:cNvSpPr>
              <p:nvPr/>
            </p:nvSpPr>
            <p:spPr bwMode="auto">
              <a:xfrm>
                <a:off x="2245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" name="Line 244"/>
              <p:cNvSpPr>
                <a:spLocks noChangeShapeType="1"/>
              </p:cNvSpPr>
              <p:nvPr/>
            </p:nvSpPr>
            <p:spPr bwMode="auto">
              <a:xfrm>
                <a:off x="229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" name="Line 245"/>
              <p:cNvSpPr>
                <a:spLocks noChangeShapeType="1"/>
              </p:cNvSpPr>
              <p:nvPr/>
            </p:nvSpPr>
            <p:spPr bwMode="auto">
              <a:xfrm>
                <a:off x="233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" name="Line 246"/>
              <p:cNvSpPr>
                <a:spLocks noChangeShapeType="1"/>
              </p:cNvSpPr>
              <p:nvPr/>
            </p:nvSpPr>
            <p:spPr bwMode="auto">
              <a:xfrm>
                <a:off x="2381" y="3339"/>
                <a:ext cx="0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" name="Line 247"/>
              <p:cNvSpPr>
                <a:spLocks noChangeShapeType="1"/>
              </p:cNvSpPr>
              <p:nvPr/>
            </p:nvSpPr>
            <p:spPr bwMode="auto">
              <a:xfrm>
                <a:off x="242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" name="Line 248"/>
              <p:cNvSpPr>
                <a:spLocks noChangeShapeType="1"/>
              </p:cNvSpPr>
              <p:nvPr/>
            </p:nvSpPr>
            <p:spPr bwMode="auto">
              <a:xfrm>
                <a:off x="247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" name="Line 249"/>
              <p:cNvSpPr>
                <a:spLocks noChangeShapeType="1"/>
              </p:cNvSpPr>
              <p:nvPr/>
            </p:nvSpPr>
            <p:spPr bwMode="auto">
              <a:xfrm>
                <a:off x="2517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" name="Line 250"/>
              <p:cNvSpPr>
                <a:spLocks noChangeShapeType="1"/>
              </p:cNvSpPr>
              <p:nvPr/>
            </p:nvSpPr>
            <p:spPr bwMode="auto">
              <a:xfrm>
                <a:off x="2562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" name="Line 251"/>
              <p:cNvSpPr>
                <a:spLocks noChangeShapeType="1"/>
              </p:cNvSpPr>
              <p:nvPr/>
            </p:nvSpPr>
            <p:spPr bwMode="auto">
              <a:xfrm>
                <a:off x="2608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06" name="Group 252"/>
            <p:cNvGrpSpPr>
              <a:grpSpLocks/>
            </p:cNvGrpSpPr>
            <p:nvPr/>
          </p:nvGrpSpPr>
          <p:grpSpPr bwMode="auto">
            <a:xfrm rot="2114198">
              <a:off x="3134" y="3554"/>
              <a:ext cx="454" cy="181"/>
              <a:chOff x="2154" y="3339"/>
              <a:chExt cx="454" cy="181"/>
            </a:xfrm>
          </p:grpSpPr>
          <p:sp>
            <p:nvSpPr>
              <p:cNvPr id="4288" name="Line 253"/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9" name="Line 254"/>
              <p:cNvSpPr>
                <a:spLocks noChangeShapeType="1"/>
              </p:cNvSpPr>
              <p:nvPr/>
            </p:nvSpPr>
            <p:spPr bwMode="auto">
              <a:xfrm>
                <a:off x="2200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" name="Line 255"/>
              <p:cNvSpPr>
                <a:spLocks noChangeShapeType="1"/>
              </p:cNvSpPr>
              <p:nvPr/>
            </p:nvSpPr>
            <p:spPr bwMode="auto">
              <a:xfrm>
                <a:off x="2154" y="3339"/>
                <a:ext cx="4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" name="Line 256"/>
              <p:cNvSpPr>
                <a:spLocks noChangeShapeType="1"/>
              </p:cNvSpPr>
              <p:nvPr/>
            </p:nvSpPr>
            <p:spPr bwMode="auto">
              <a:xfrm>
                <a:off x="2245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2" name="Line 257"/>
              <p:cNvSpPr>
                <a:spLocks noChangeShapeType="1"/>
              </p:cNvSpPr>
              <p:nvPr/>
            </p:nvSpPr>
            <p:spPr bwMode="auto">
              <a:xfrm>
                <a:off x="229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3" name="Line 258"/>
              <p:cNvSpPr>
                <a:spLocks noChangeShapeType="1"/>
              </p:cNvSpPr>
              <p:nvPr/>
            </p:nvSpPr>
            <p:spPr bwMode="auto">
              <a:xfrm>
                <a:off x="233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4" name="Line 259"/>
              <p:cNvSpPr>
                <a:spLocks noChangeShapeType="1"/>
              </p:cNvSpPr>
              <p:nvPr/>
            </p:nvSpPr>
            <p:spPr bwMode="auto">
              <a:xfrm>
                <a:off x="2381" y="3339"/>
                <a:ext cx="0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5" name="Line 260"/>
              <p:cNvSpPr>
                <a:spLocks noChangeShapeType="1"/>
              </p:cNvSpPr>
              <p:nvPr/>
            </p:nvSpPr>
            <p:spPr bwMode="auto">
              <a:xfrm>
                <a:off x="2426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6" name="Line 261"/>
              <p:cNvSpPr>
                <a:spLocks noChangeShapeType="1"/>
              </p:cNvSpPr>
              <p:nvPr/>
            </p:nvSpPr>
            <p:spPr bwMode="auto">
              <a:xfrm>
                <a:off x="2471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7" name="Line 262"/>
              <p:cNvSpPr>
                <a:spLocks noChangeShapeType="1"/>
              </p:cNvSpPr>
              <p:nvPr/>
            </p:nvSpPr>
            <p:spPr bwMode="auto">
              <a:xfrm>
                <a:off x="2517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8" name="Line 263"/>
              <p:cNvSpPr>
                <a:spLocks noChangeShapeType="1"/>
              </p:cNvSpPr>
              <p:nvPr/>
            </p:nvSpPr>
            <p:spPr bwMode="auto">
              <a:xfrm>
                <a:off x="2562" y="3339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9" name="Line 264"/>
              <p:cNvSpPr>
                <a:spLocks noChangeShapeType="1"/>
              </p:cNvSpPr>
              <p:nvPr/>
            </p:nvSpPr>
            <p:spPr bwMode="auto">
              <a:xfrm>
                <a:off x="2608" y="3339"/>
                <a:ext cx="0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07" name="Text Box 265"/>
            <p:cNvSpPr txBox="1">
              <a:spLocks noChangeArrowheads="1"/>
            </p:cNvSpPr>
            <p:nvPr/>
          </p:nvSpPr>
          <p:spPr bwMode="auto">
            <a:xfrm rot="2114198">
              <a:off x="1540" y="2478"/>
              <a:ext cx="14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vi-VN" altLang="en-US" sz="1400">
                  <a:cs typeface="Times New Roman" pitchFamily="18" charset="0"/>
                </a:rPr>
                <a:t>0</a:t>
              </a:r>
              <a:endParaRPr lang="en-US" altLang="en-US" sz="1400">
                <a:cs typeface="Times New Roman" pitchFamily="18" charset="0"/>
              </a:endParaRPr>
            </a:p>
          </p:txBody>
        </p:sp>
        <p:sp>
          <p:nvSpPr>
            <p:cNvPr id="4208" name="Text Box 266"/>
            <p:cNvSpPr txBox="1">
              <a:spLocks noChangeArrowheads="1"/>
            </p:cNvSpPr>
            <p:nvPr/>
          </p:nvSpPr>
          <p:spPr bwMode="auto">
            <a:xfrm rot="2114198">
              <a:off x="1902" y="2750"/>
              <a:ext cx="197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/>
              <a:r>
                <a:rPr lang="vi-VN" altLang="en-US" sz="1400">
                  <a:cs typeface="Times New Roman" pitchFamily="18" charset="0"/>
                </a:rPr>
                <a:t>1</a:t>
              </a:r>
              <a:endParaRPr lang="en-US" altLang="en-US" sz="1400">
                <a:cs typeface="Times New Roman" pitchFamily="18" charset="0"/>
              </a:endParaRPr>
            </a:p>
          </p:txBody>
        </p:sp>
        <p:sp>
          <p:nvSpPr>
            <p:cNvPr id="4209" name="Text Box 267"/>
            <p:cNvSpPr txBox="1">
              <a:spLocks noChangeArrowheads="1"/>
            </p:cNvSpPr>
            <p:nvPr/>
          </p:nvSpPr>
          <p:spPr bwMode="auto">
            <a:xfrm rot="2114198">
              <a:off x="2277" y="3001"/>
              <a:ext cx="14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vi-VN" altLang="en-US" sz="1400">
                  <a:cs typeface="Times New Roman" pitchFamily="18" charset="0"/>
                </a:rPr>
                <a:t>2</a:t>
              </a:r>
              <a:endParaRPr lang="en-US" altLang="en-US" sz="1400">
                <a:cs typeface="Times New Roman" pitchFamily="18" charset="0"/>
              </a:endParaRPr>
            </a:p>
          </p:txBody>
        </p:sp>
        <p:sp>
          <p:nvSpPr>
            <p:cNvPr id="4210" name="Text Box 268"/>
            <p:cNvSpPr txBox="1">
              <a:spLocks noChangeArrowheads="1"/>
            </p:cNvSpPr>
            <p:nvPr/>
          </p:nvSpPr>
          <p:spPr bwMode="auto">
            <a:xfrm rot="2114198">
              <a:off x="2654" y="3263"/>
              <a:ext cx="14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vi-VN" altLang="en-US" sz="1400">
                  <a:cs typeface="Times New Roman" pitchFamily="18" charset="0"/>
                </a:rPr>
                <a:t>3</a:t>
              </a:r>
              <a:endParaRPr lang="en-US" altLang="en-US" sz="1400">
                <a:cs typeface="Times New Roman" pitchFamily="18" charset="0"/>
              </a:endParaRPr>
            </a:p>
          </p:txBody>
        </p:sp>
        <p:sp>
          <p:nvSpPr>
            <p:cNvPr id="4211" name="Text Box 269"/>
            <p:cNvSpPr txBox="1">
              <a:spLocks noChangeArrowheads="1"/>
            </p:cNvSpPr>
            <p:nvPr/>
          </p:nvSpPr>
          <p:spPr bwMode="auto">
            <a:xfrm rot="2114198">
              <a:off x="3016" y="3528"/>
              <a:ext cx="14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vi-VN" altLang="en-US" sz="1400">
                  <a:cs typeface="Times New Roman" pitchFamily="18" charset="0"/>
                </a:rPr>
                <a:t>4</a:t>
              </a:r>
              <a:endParaRPr lang="en-US" altLang="en-US" sz="1400">
                <a:cs typeface="Times New Roman" pitchFamily="18" charset="0"/>
              </a:endParaRPr>
            </a:p>
          </p:txBody>
        </p:sp>
        <p:sp>
          <p:nvSpPr>
            <p:cNvPr id="4212" name="Text Box 270"/>
            <p:cNvSpPr txBox="1">
              <a:spLocks noChangeArrowheads="1"/>
            </p:cNvSpPr>
            <p:nvPr/>
          </p:nvSpPr>
          <p:spPr bwMode="auto">
            <a:xfrm rot="2114198">
              <a:off x="3374" y="3779"/>
              <a:ext cx="14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vi-VN" altLang="en-US" sz="1400">
                  <a:cs typeface="Times New Roman" pitchFamily="18" charset="0"/>
                </a:rPr>
                <a:t>5</a:t>
              </a:r>
              <a:endParaRPr lang="en-US" altLang="en-US" sz="1400">
                <a:cs typeface="Times New Roman" pitchFamily="18" charset="0"/>
              </a:endParaRPr>
            </a:p>
          </p:txBody>
        </p:sp>
        <p:grpSp>
          <p:nvGrpSpPr>
            <p:cNvPr id="4213" name="Group 271"/>
            <p:cNvGrpSpPr>
              <a:grpSpLocks/>
            </p:cNvGrpSpPr>
            <p:nvPr/>
          </p:nvGrpSpPr>
          <p:grpSpPr bwMode="auto">
            <a:xfrm>
              <a:off x="3866" y="4086"/>
              <a:ext cx="454" cy="384"/>
              <a:chOff x="3504" y="3816"/>
              <a:chExt cx="454" cy="384"/>
            </a:xfrm>
          </p:grpSpPr>
          <p:grpSp>
            <p:nvGrpSpPr>
              <p:cNvPr id="4274" name="Group 272"/>
              <p:cNvGrpSpPr>
                <a:grpSpLocks/>
              </p:cNvGrpSpPr>
              <p:nvPr/>
            </p:nvGrpSpPr>
            <p:grpSpPr bwMode="auto">
              <a:xfrm rot="2114198">
                <a:off x="3504" y="3816"/>
                <a:ext cx="454" cy="181"/>
                <a:chOff x="2154" y="3339"/>
                <a:chExt cx="454" cy="181"/>
              </a:xfrm>
            </p:grpSpPr>
            <p:sp>
              <p:nvSpPr>
                <p:cNvPr id="4276" name="Line 273"/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7" name="Line 274"/>
                <p:cNvSpPr>
                  <a:spLocks noChangeShapeType="1"/>
                </p:cNvSpPr>
                <p:nvPr/>
              </p:nvSpPr>
              <p:spPr bwMode="auto">
                <a:xfrm>
                  <a:off x="2200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8" name="Line 275"/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45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9" name="Line 276"/>
                <p:cNvSpPr>
                  <a:spLocks noChangeShapeType="1"/>
                </p:cNvSpPr>
                <p:nvPr/>
              </p:nvSpPr>
              <p:spPr bwMode="auto">
                <a:xfrm>
                  <a:off x="2245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0" name="Line 277"/>
                <p:cNvSpPr>
                  <a:spLocks noChangeShapeType="1"/>
                </p:cNvSpPr>
                <p:nvPr/>
              </p:nvSpPr>
              <p:spPr bwMode="auto">
                <a:xfrm>
                  <a:off x="229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1" name="Line 278"/>
                <p:cNvSpPr>
                  <a:spLocks noChangeShapeType="1"/>
                </p:cNvSpPr>
                <p:nvPr/>
              </p:nvSpPr>
              <p:spPr bwMode="auto">
                <a:xfrm>
                  <a:off x="233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2" name="Line 279"/>
                <p:cNvSpPr>
                  <a:spLocks noChangeShapeType="1"/>
                </p:cNvSpPr>
                <p:nvPr/>
              </p:nvSpPr>
              <p:spPr bwMode="auto">
                <a:xfrm>
                  <a:off x="2381" y="3339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3" name="Line 280"/>
                <p:cNvSpPr>
                  <a:spLocks noChangeShapeType="1"/>
                </p:cNvSpPr>
                <p:nvPr/>
              </p:nvSpPr>
              <p:spPr bwMode="auto">
                <a:xfrm>
                  <a:off x="242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4" name="Line 281"/>
                <p:cNvSpPr>
                  <a:spLocks noChangeShapeType="1"/>
                </p:cNvSpPr>
                <p:nvPr/>
              </p:nvSpPr>
              <p:spPr bwMode="auto">
                <a:xfrm>
                  <a:off x="247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5" name="Line 282"/>
                <p:cNvSpPr>
                  <a:spLocks noChangeShapeType="1"/>
                </p:cNvSpPr>
                <p:nvPr/>
              </p:nvSpPr>
              <p:spPr bwMode="auto">
                <a:xfrm>
                  <a:off x="2517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6" name="Line 283"/>
                <p:cNvSpPr>
                  <a:spLocks noChangeShapeType="1"/>
                </p:cNvSpPr>
                <p:nvPr/>
              </p:nvSpPr>
              <p:spPr bwMode="auto">
                <a:xfrm>
                  <a:off x="2562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7" name="Line 284"/>
                <p:cNvSpPr>
                  <a:spLocks noChangeShapeType="1"/>
                </p:cNvSpPr>
                <p:nvPr/>
              </p:nvSpPr>
              <p:spPr bwMode="auto">
                <a:xfrm>
                  <a:off x="2608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75" name="Text Box 285"/>
              <p:cNvSpPr txBox="1">
                <a:spLocks noChangeArrowheads="1"/>
              </p:cNvSpPr>
              <p:nvPr/>
            </p:nvSpPr>
            <p:spPr bwMode="auto">
              <a:xfrm rot="2114198">
                <a:off x="3753" y="4048"/>
                <a:ext cx="14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altLang="en-US" sz="1400">
                    <a:cs typeface="Times New Roman" pitchFamily="18" charset="0"/>
                  </a:rPr>
                  <a:t>7</a:t>
                </a:r>
              </a:p>
            </p:txBody>
          </p:sp>
        </p:grpSp>
        <p:grpSp>
          <p:nvGrpSpPr>
            <p:cNvPr id="4214" name="Group 286"/>
            <p:cNvGrpSpPr>
              <a:grpSpLocks/>
            </p:cNvGrpSpPr>
            <p:nvPr/>
          </p:nvGrpSpPr>
          <p:grpSpPr bwMode="auto">
            <a:xfrm>
              <a:off x="3498" y="3822"/>
              <a:ext cx="454" cy="384"/>
              <a:chOff x="3504" y="3816"/>
              <a:chExt cx="454" cy="384"/>
            </a:xfrm>
          </p:grpSpPr>
          <p:grpSp>
            <p:nvGrpSpPr>
              <p:cNvPr id="4260" name="Group 287"/>
              <p:cNvGrpSpPr>
                <a:grpSpLocks/>
              </p:cNvGrpSpPr>
              <p:nvPr/>
            </p:nvGrpSpPr>
            <p:grpSpPr bwMode="auto">
              <a:xfrm rot="2114198">
                <a:off x="3504" y="3816"/>
                <a:ext cx="454" cy="181"/>
                <a:chOff x="2154" y="3339"/>
                <a:chExt cx="454" cy="181"/>
              </a:xfrm>
            </p:grpSpPr>
            <p:sp>
              <p:nvSpPr>
                <p:cNvPr id="4262" name="Line 288"/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3" name="Line 289"/>
                <p:cNvSpPr>
                  <a:spLocks noChangeShapeType="1"/>
                </p:cNvSpPr>
                <p:nvPr/>
              </p:nvSpPr>
              <p:spPr bwMode="auto">
                <a:xfrm>
                  <a:off x="2200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4" name="Line 290"/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45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5" name="Line 291"/>
                <p:cNvSpPr>
                  <a:spLocks noChangeShapeType="1"/>
                </p:cNvSpPr>
                <p:nvPr/>
              </p:nvSpPr>
              <p:spPr bwMode="auto">
                <a:xfrm>
                  <a:off x="2245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6" name="Line 292"/>
                <p:cNvSpPr>
                  <a:spLocks noChangeShapeType="1"/>
                </p:cNvSpPr>
                <p:nvPr/>
              </p:nvSpPr>
              <p:spPr bwMode="auto">
                <a:xfrm>
                  <a:off x="229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7" name="Line 293"/>
                <p:cNvSpPr>
                  <a:spLocks noChangeShapeType="1"/>
                </p:cNvSpPr>
                <p:nvPr/>
              </p:nvSpPr>
              <p:spPr bwMode="auto">
                <a:xfrm>
                  <a:off x="233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8" name="Line 294"/>
                <p:cNvSpPr>
                  <a:spLocks noChangeShapeType="1"/>
                </p:cNvSpPr>
                <p:nvPr/>
              </p:nvSpPr>
              <p:spPr bwMode="auto">
                <a:xfrm>
                  <a:off x="2381" y="3339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9" name="Line 295"/>
                <p:cNvSpPr>
                  <a:spLocks noChangeShapeType="1"/>
                </p:cNvSpPr>
                <p:nvPr/>
              </p:nvSpPr>
              <p:spPr bwMode="auto">
                <a:xfrm>
                  <a:off x="242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0" name="Line 296"/>
                <p:cNvSpPr>
                  <a:spLocks noChangeShapeType="1"/>
                </p:cNvSpPr>
                <p:nvPr/>
              </p:nvSpPr>
              <p:spPr bwMode="auto">
                <a:xfrm>
                  <a:off x="247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1" name="Line 297"/>
                <p:cNvSpPr>
                  <a:spLocks noChangeShapeType="1"/>
                </p:cNvSpPr>
                <p:nvPr/>
              </p:nvSpPr>
              <p:spPr bwMode="auto">
                <a:xfrm>
                  <a:off x="2517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2" name="Line 298"/>
                <p:cNvSpPr>
                  <a:spLocks noChangeShapeType="1"/>
                </p:cNvSpPr>
                <p:nvPr/>
              </p:nvSpPr>
              <p:spPr bwMode="auto">
                <a:xfrm>
                  <a:off x="2562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3" name="Line 299"/>
                <p:cNvSpPr>
                  <a:spLocks noChangeShapeType="1"/>
                </p:cNvSpPr>
                <p:nvPr/>
              </p:nvSpPr>
              <p:spPr bwMode="auto">
                <a:xfrm>
                  <a:off x="2608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61" name="Text Box 300"/>
              <p:cNvSpPr txBox="1">
                <a:spLocks noChangeArrowheads="1"/>
              </p:cNvSpPr>
              <p:nvPr/>
            </p:nvSpPr>
            <p:spPr bwMode="auto">
              <a:xfrm rot="2114198">
                <a:off x="3752" y="4048"/>
                <a:ext cx="14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vi-VN" altLang="en-US" sz="1400">
                    <a:cs typeface="Times New Roman" pitchFamily="18" charset="0"/>
                  </a:rPr>
                  <a:t>6</a:t>
                </a:r>
                <a:endParaRPr lang="en-US" altLang="en-US" sz="1400">
                  <a:cs typeface="Times New Roman" pitchFamily="18" charset="0"/>
                </a:endParaRPr>
              </a:p>
            </p:txBody>
          </p:sp>
        </p:grpSp>
        <p:grpSp>
          <p:nvGrpSpPr>
            <p:cNvPr id="4215" name="Group 301"/>
            <p:cNvGrpSpPr>
              <a:grpSpLocks/>
            </p:cNvGrpSpPr>
            <p:nvPr/>
          </p:nvGrpSpPr>
          <p:grpSpPr bwMode="auto">
            <a:xfrm>
              <a:off x="4242" y="4338"/>
              <a:ext cx="454" cy="381"/>
              <a:chOff x="3504" y="3816"/>
              <a:chExt cx="454" cy="381"/>
            </a:xfrm>
          </p:grpSpPr>
          <p:grpSp>
            <p:nvGrpSpPr>
              <p:cNvPr id="4246" name="Group 302"/>
              <p:cNvGrpSpPr>
                <a:grpSpLocks/>
              </p:cNvGrpSpPr>
              <p:nvPr/>
            </p:nvGrpSpPr>
            <p:grpSpPr bwMode="auto">
              <a:xfrm rot="2114198">
                <a:off x="3504" y="3816"/>
                <a:ext cx="454" cy="181"/>
                <a:chOff x="2154" y="3339"/>
                <a:chExt cx="454" cy="181"/>
              </a:xfrm>
            </p:grpSpPr>
            <p:sp>
              <p:nvSpPr>
                <p:cNvPr id="4248" name="Line 303"/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9" name="Line 304"/>
                <p:cNvSpPr>
                  <a:spLocks noChangeShapeType="1"/>
                </p:cNvSpPr>
                <p:nvPr/>
              </p:nvSpPr>
              <p:spPr bwMode="auto">
                <a:xfrm>
                  <a:off x="2200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0" name="Line 305"/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45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1" name="Line 306"/>
                <p:cNvSpPr>
                  <a:spLocks noChangeShapeType="1"/>
                </p:cNvSpPr>
                <p:nvPr/>
              </p:nvSpPr>
              <p:spPr bwMode="auto">
                <a:xfrm>
                  <a:off x="2245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2" name="Line 307"/>
                <p:cNvSpPr>
                  <a:spLocks noChangeShapeType="1"/>
                </p:cNvSpPr>
                <p:nvPr/>
              </p:nvSpPr>
              <p:spPr bwMode="auto">
                <a:xfrm>
                  <a:off x="229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3" name="Line 308"/>
                <p:cNvSpPr>
                  <a:spLocks noChangeShapeType="1"/>
                </p:cNvSpPr>
                <p:nvPr/>
              </p:nvSpPr>
              <p:spPr bwMode="auto">
                <a:xfrm>
                  <a:off x="233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4" name="Line 309"/>
                <p:cNvSpPr>
                  <a:spLocks noChangeShapeType="1"/>
                </p:cNvSpPr>
                <p:nvPr/>
              </p:nvSpPr>
              <p:spPr bwMode="auto">
                <a:xfrm>
                  <a:off x="2381" y="3339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5" name="Line 310"/>
                <p:cNvSpPr>
                  <a:spLocks noChangeShapeType="1"/>
                </p:cNvSpPr>
                <p:nvPr/>
              </p:nvSpPr>
              <p:spPr bwMode="auto">
                <a:xfrm>
                  <a:off x="242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6" name="Line 311"/>
                <p:cNvSpPr>
                  <a:spLocks noChangeShapeType="1"/>
                </p:cNvSpPr>
                <p:nvPr/>
              </p:nvSpPr>
              <p:spPr bwMode="auto">
                <a:xfrm>
                  <a:off x="247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7" name="Line 312"/>
                <p:cNvSpPr>
                  <a:spLocks noChangeShapeType="1"/>
                </p:cNvSpPr>
                <p:nvPr/>
              </p:nvSpPr>
              <p:spPr bwMode="auto">
                <a:xfrm>
                  <a:off x="2517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8" name="Line 313"/>
                <p:cNvSpPr>
                  <a:spLocks noChangeShapeType="1"/>
                </p:cNvSpPr>
                <p:nvPr/>
              </p:nvSpPr>
              <p:spPr bwMode="auto">
                <a:xfrm>
                  <a:off x="2562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9" name="Line 314"/>
                <p:cNvSpPr>
                  <a:spLocks noChangeShapeType="1"/>
                </p:cNvSpPr>
                <p:nvPr/>
              </p:nvSpPr>
              <p:spPr bwMode="auto">
                <a:xfrm>
                  <a:off x="2608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47" name="Text Box 315"/>
              <p:cNvSpPr txBox="1">
                <a:spLocks noChangeArrowheads="1"/>
              </p:cNvSpPr>
              <p:nvPr/>
            </p:nvSpPr>
            <p:spPr bwMode="auto">
              <a:xfrm rot="2114198">
                <a:off x="3748" y="4045"/>
                <a:ext cx="14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altLang="en-US" sz="1400">
                    <a:cs typeface="Times New Roman" pitchFamily="18" charset="0"/>
                  </a:rPr>
                  <a:t>8</a:t>
                </a:r>
              </a:p>
            </p:txBody>
          </p:sp>
        </p:grpSp>
        <p:grpSp>
          <p:nvGrpSpPr>
            <p:cNvPr id="4216" name="Group 316"/>
            <p:cNvGrpSpPr>
              <a:grpSpLocks/>
            </p:cNvGrpSpPr>
            <p:nvPr/>
          </p:nvGrpSpPr>
          <p:grpSpPr bwMode="auto">
            <a:xfrm>
              <a:off x="4608" y="4608"/>
              <a:ext cx="454" cy="379"/>
              <a:chOff x="3504" y="3816"/>
              <a:chExt cx="454" cy="379"/>
            </a:xfrm>
          </p:grpSpPr>
          <p:grpSp>
            <p:nvGrpSpPr>
              <p:cNvPr id="4232" name="Group 317"/>
              <p:cNvGrpSpPr>
                <a:grpSpLocks/>
              </p:cNvGrpSpPr>
              <p:nvPr/>
            </p:nvGrpSpPr>
            <p:grpSpPr bwMode="auto">
              <a:xfrm rot="2114198">
                <a:off x="3504" y="3816"/>
                <a:ext cx="454" cy="181"/>
                <a:chOff x="2154" y="3339"/>
                <a:chExt cx="454" cy="181"/>
              </a:xfrm>
            </p:grpSpPr>
            <p:sp>
              <p:nvSpPr>
                <p:cNvPr id="4234" name="Line 318"/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5" name="Line 319"/>
                <p:cNvSpPr>
                  <a:spLocks noChangeShapeType="1"/>
                </p:cNvSpPr>
                <p:nvPr/>
              </p:nvSpPr>
              <p:spPr bwMode="auto">
                <a:xfrm>
                  <a:off x="2200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6" name="Line 320"/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45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7" name="Line 321"/>
                <p:cNvSpPr>
                  <a:spLocks noChangeShapeType="1"/>
                </p:cNvSpPr>
                <p:nvPr/>
              </p:nvSpPr>
              <p:spPr bwMode="auto">
                <a:xfrm>
                  <a:off x="2245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8" name="Line 322"/>
                <p:cNvSpPr>
                  <a:spLocks noChangeShapeType="1"/>
                </p:cNvSpPr>
                <p:nvPr/>
              </p:nvSpPr>
              <p:spPr bwMode="auto">
                <a:xfrm>
                  <a:off x="229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9" name="Line 323"/>
                <p:cNvSpPr>
                  <a:spLocks noChangeShapeType="1"/>
                </p:cNvSpPr>
                <p:nvPr/>
              </p:nvSpPr>
              <p:spPr bwMode="auto">
                <a:xfrm>
                  <a:off x="233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0" name="Line 324"/>
                <p:cNvSpPr>
                  <a:spLocks noChangeShapeType="1"/>
                </p:cNvSpPr>
                <p:nvPr/>
              </p:nvSpPr>
              <p:spPr bwMode="auto">
                <a:xfrm>
                  <a:off x="2381" y="3339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1" name="Line 325"/>
                <p:cNvSpPr>
                  <a:spLocks noChangeShapeType="1"/>
                </p:cNvSpPr>
                <p:nvPr/>
              </p:nvSpPr>
              <p:spPr bwMode="auto">
                <a:xfrm>
                  <a:off x="242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2" name="Line 326"/>
                <p:cNvSpPr>
                  <a:spLocks noChangeShapeType="1"/>
                </p:cNvSpPr>
                <p:nvPr/>
              </p:nvSpPr>
              <p:spPr bwMode="auto">
                <a:xfrm>
                  <a:off x="247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3" name="Line 327"/>
                <p:cNvSpPr>
                  <a:spLocks noChangeShapeType="1"/>
                </p:cNvSpPr>
                <p:nvPr/>
              </p:nvSpPr>
              <p:spPr bwMode="auto">
                <a:xfrm>
                  <a:off x="2517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4" name="Line 328"/>
                <p:cNvSpPr>
                  <a:spLocks noChangeShapeType="1"/>
                </p:cNvSpPr>
                <p:nvPr/>
              </p:nvSpPr>
              <p:spPr bwMode="auto">
                <a:xfrm>
                  <a:off x="2562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5" name="Line 329"/>
                <p:cNvSpPr>
                  <a:spLocks noChangeShapeType="1"/>
                </p:cNvSpPr>
                <p:nvPr/>
              </p:nvSpPr>
              <p:spPr bwMode="auto">
                <a:xfrm>
                  <a:off x="2608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33" name="Text Box 330"/>
              <p:cNvSpPr txBox="1">
                <a:spLocks noChangeArrowheads="1"/>
              </p:cNvSpPr>
              <p:nvPr/>
            </p:nvSpPr>
            <p:spPr bwMode="auto">
              <a:xfrm rot="2114198">
                <a:off x="3757" y="4043"/>
                <a:ext cx="14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altLang="en-US" sz="1400">
                    <a:cs typeface="Times New Roman" pitchFamily="18" charset="0"/>
                  </a:rPr>
                  <a:t>9</a:t>
                </a:r>
              </a:p>
            </p:txBody>
          </p:sp>
        </p:grpSp>
        <p:grpSp>
          <p:nvGrpSpPr>
            <p:cNvPr id="4217" name="Group 331"/>
            <p:cNvGrpSpPr>
              <a:grpSpLocks/>
            </p:cNvGrpSpPr>
            <p:nvPr/>
          </p:nvGrpSpPr>
          <p:grpSpPr bwMode="auto">
            <a:xfrm>
              <a:off x="4974" y="4866"/>
              <a:ext cx="454" cy="383"/>
              <a:chOff x="3504" y="3816"/>
              <a:chExt cx="454" cy="383"/>
            </a:xfrm>
          </p:grpSpPr>
          <p:grpSp>
            <p:nvGrpSpPr>
              <p:cNvPr id="4218" name="Group 332"/>
              <p:cNvGrpSpPr>
                <a:grpSpLocks/>
              </p:cNvGrpSpPr>
              <p:nvPr/>
            </p:nvGrpSpPr>
            <p:grpSpPr bwMode="auto">
              <a:xfrm rot="2114198">
                <a:off x="3504" y="3816"/>
                <a:ext cx="454" cy="181"/>
                <a:chOff x="2154" y="3339"/>
                <a:chExt cx="454" cy="181"/>
              </a:xfrm>
            </p:grpSpPr>
            <p:sp>
              <p:nvSpPr>
                <p:cNvPr id="4220" name="Line 333"/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1" name="Line 334"/>
                <p:cNvSpPr>
                  <a:spLocks noChangeShapeType="1"/>
                </p:cNvSpPr>
                <p:nvPr/>
              </p:nvSpPr>
              <p:spPr bwMode="auto">
                <a:xfrm>
                  <a:off x="2200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2" name="Line 335"/>
                <p:cNvSpPr>
                  <a:spLocks noChangeShapeType="1"/>
                </p:cNvSpPr>
                <p:nvPr/>
              </p:nvSpPr>
              <p:spPr bwMode="auto">
                <a:xfrm>
                  <a:off x="2154" y="3339"/>
                  <a:ext cx="45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3" name="Line 336"/>
                <p:cNvSpPr>
                  <a:spLocks noChangeShapeType="1"/>
                </p:cNvSpPr>
                <p:nvPr/>
              </p:nvSpPr>
              <p:spPr bwMode="auto">
                <a:xfrm>
                  <a:off x="2245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4" name="Line 337"/>
                <p:cNvSpPr>
                  <a:spLocks noChangeShapeType="1"/>
                </p:cNvSpPr>
                <p:nvPr/>
              </p:nvSpPr>
              <p:spPr bwMode="auto">
                <a:xfrm>
                  <a:off x="229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5" name="Line 338"/>
                <p:cNvSpPr>
                  <a:spLocks noChangeShapeType="1"/>
                </p:cNvSpPr>
                <p:nvPr/>
              </p:nvSpPr>
              <p:spPr bwMode="auto">
                <a:xfrm>
                  <a:off x="233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6" name="Line 339"/>
                <p:cNvSpPr>
                  <a:spLocks noChangeShapeType="1"/>
                </p:cNvSpPr>
                <p:nvPr/>
              </p:nvSpPr>
              <p:spPr bwMode="auto">
                <a:xfrm>
                  <a:off x="2381" y="3339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7" name="Line 340"/>
                <p:cNvSpPr>
                  <a:spLocks noChangeShapeType="1"/>
                </p:cNvSpPr>
                <p:nvPr/>
              </p:nvSpPr>
              <p:spPr bwMode="auto">
                <a:xfrm>
                  <a:off x="2426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8" name="Line 341"/>
                <p:cNvSpPr>
                  <a:spLocks noChangeShapeType="1"/>
                </p:cNvSpPr>
                <p:nvPr/>
              </p:nvSpPr>
              <p:spPr bwMode="auto">
                <a:xfrm>
                  <a:off x="2471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9" name="Line 342"/>
                <p:cNvSpPr>
                  <a:spLocks noChangeShapeType="1"/>
                </p:cNvSpPr>
                <p:nvPr/>
              </p:nvSpPr>
              <p:spPr bwMode="auto">
                <a:xfrm>
                  <a:off x="2517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0" name="Line 343"/>
                <p:cNvSpPr>
                  <a:spLocks noChangeShapeType="1"/>
                </p:cNvSpPr>
                <p:nvPr/>
              </p:nvSpPr>
              <p:spPr bwMode="auto">
                <a:xfrm>
                  <a:off x="2562" y="3339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1" name="Line 344"/>
                <p:cNvSpPr>
                  <a:spLocks noChangeShapeType="1"/>
                </p:cNvSpPr>
                <p:nvPr/>
              </p:nvSpPr>
              <p:spPr bwMode="auto">
                <a:xfrm>
                  <a:off x="2608" y="333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19" name="Text Box 345"/>
              <p:cNvSpPr txBox="1">
                <a:spLocks noChangeArrowheads="1"/>
              </p:cNvSpPr>
              <p:nvPr/>
            </p:nvSpPr>
            <p:spPr bwMode="auto">
              <a:xfrm rot="2114198">
                <a:off x="3751" y="4047"/>
                <a:ext cx="181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altLang="en-US" sz="1400">
                    <a:cs typeface="Times New Roman" pitchFamily="18" charset="0"/>
                  </a:rPr>
                  <a:t>10</a:t>
                </a:r>
              </a:p>
            </p:txBody>
          </p:sp>
        </p:grpSp>
      </p:grpSp>
      <p:sp>
        <p:nvSpPr>
          <p:cNvPr id="527708" name="Line 348"/>
          <p:cNvSpPr>
            <a:spLocks noChangeShapeType="1"/>
          </p:cNvSpPr>
          <p:nvPr/>
        </p:nvSpPr>
        <p:spPr bwMode="auto">
          <a:xfrm flipV="1">
            <a:off x="1981200" y="2514601"/>
            <a:ext cx="3048000" cy="9525"/>
          </a:xfrm>
          <a:prstGeom prst="line">
            <a:avLst/>
          </a:prstGeom>
          <a:noFill/>
          <a:ln w="635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7709" name="Line 349"/>
          <p:cNvSpPr>
            <a:spLocks noChangeShapeType="1"/>
          </p:cNvSpPr>
          <p:nvPr/>
        </p:nvSpPr>
        <p:spPr bwMode="auto">
          <a:xfrm>
            <a:off x="2935288" y="990600"/>
            <a:ext cx="3022600" cy="0"/>
          </a:xfrm>
          <a:prstGeom prst="line">
            <a:avLst/>
          </a:prstGeom>
          <a:noFill/>
          <a:ln w="635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7710" name="Line 350"/>
          <p:cNvSpPr>
            <a:spLocks noChangeShapeType="1"/>
          </p:cNvSpPr>
          <p:nvPr/>
        </p:nvSpPr>
        <p:spPr bwMode="auto">
          <a:xfrm flipH="1">
            <a:off x="5033963" y="990600"/>
            <a:ext cx="990600" cy="1536700"/>
          </a:xfrm>
          <a:prstGeom prst="line">
            <a:avLst/>
          </a:prstGeom>
          <a:noFill/>
          <a:ln w="635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7859" name="Line 499"/>
          <p:cNvSpPr>
            <a:spLocks noChangeShapeType="1"/>
          </p:cNvSpPr>
          <p:nvPr/>
        </p:nvSpPr>
        <p:spPr bwMode="auto">
          <a:xfrm flipH="1">
            <a:off x="1933575" y="990600"/>
            <a:ext cx="990600" cy="1524000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7861" name="Text Box 501"/>
          <p:cNvSpPr txBox="1">
            <a:spLocks noChangeArrowheads="1"/>
          </p:cNvSpPr>
          <p:nvPr/>
        </p:nvSpPr>
        <p:spPr bwMode="auto">
          <a:xfrm>
            <a:off x="7562850" y="576264"/>
            <a:ext cx="3762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27865" name="Text Box 505"/>
          <p:cNvSpPr txBox="1">
            <a:spLocks noChangeArrowheads="1"/>
          </p:cNvSpPr>
          <p:nvPr/>
        </p:nvSpPr>
        <p:spPr bwMode="auto">
          <a:xfrm>
            <a:off x="10660063" y="533400"/>
            <a:ext cx="374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27867" name="Text Box 507"/>
          <p:cNvSpPr txBox="1">
            <a:spLocks noChangeArrowheads="1"/>
          </p:cNvSpPr>
          <p:nvPr/>
        </p:nvSpPr>
        <p:spPr bwMode="auto">
          <a:xfrm>
            <a:off x="9753600" y="2514600"/>
            <a:ext cx="374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27869" name="Text Box 509"/>
          <p:cNvSpPr txBox="1">
            <a:spLocks noChangeArrowheads="1"/>
          </p:cNvSpPr>
          <p:nvPr/>
        </p:nvSpPr>
        <p:spPr bwMode="auto">
          <a:xfrm>
            <a:off x="6705600" y="2590800"/>
            <a:ext cx="3762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355283" y="5729827"/>
            <a:ext cx="11605259" cy="584775"/>
          </a:xfrm>
          <a:prstGeom prst="rect">
            <a:avLst/>
          </a:prstGeom>
          <a:solidFill>
            <a:srgbClr val="FFFF57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bình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hành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cặp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cạnh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đối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diện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017870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27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2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2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2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2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7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7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7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7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7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7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7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7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2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425"/>
                            </p:stCondLst>
                            <p:childTnLst>
                              <p:par>
                                <p:cTn id="5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527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527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527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345"/>
                            </p:stCondLst>
                            <p:childTnLst>
                              <p:par>
                                <p:cTn id="5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52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52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52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52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52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52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52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527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527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527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527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527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527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527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5275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5275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5275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4" dur="500"/>
                                        <p:tgtEl>
                                          <p:spTgt spid="527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527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2" dur="500"/>
                                        <p:tgtEl>
                                          <p:spTgt spid="527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6" dur="500"/>
                                        <p:tgtEl>
                                          <p:spTgt spid="527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80"/>
                                        <p:tgtEl>
                                          <p:spTgt spid="527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80"/>
                                        <p:tgtEl>
                                          <p:spTgt spid="527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80"/>
                                        <p:tgtEl>
                                          <p:spTgt spid="527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240"/>
                            </p:stCondLst>
                            <p:childTnLst>
                              <p:par>
                                <p:cTn id="12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7" dur="80"/>
                                        <p:tgtEl>
                                          <p:spTgt spid="527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8" dur="80"/>
                                        <p:tgtEl>
                                          <p:spTgt spid="527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80"/>
                                        <p:tgtEl>
                                          <p:spTgt spid="527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25026 -0.01065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0" y="-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026 -0.01065 L 0.65065 -0.74746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13" y="-3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5" presetClass="emph" presetSubtype="1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47" dur="indefinite"/>
                                        <p:tgtEl>
                                          <p:spTgt spid="52754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48" dur="indefinite"/>
                                        <p:tgtEl>
                                          <p:spTgt spid="52754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9" dur="indefinite"/>
                                        <p:tgtEl>
                                          <p:spTgt spid="52754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1" dur="indefinite"/>
                                        <p:tgtEl>
                                          <p:spTgt spid="52754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52" dur="indefinite"/>
                                        <p:tgtEl>
                                          <p:spTgt spid="52754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53" dur="indefinite"/>
                                        <p:tgtEl>
                                          <p:spTgt spid="52754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mph" presetSubtype="2" repeatCount="3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5" dur="2000" fill="hold"/>
                                        <p:tgtEl>
                                          <p:spTgt spid="5275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6" presetID="3" presetClass="emph" presetSubtype="2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2000" fill="hold"/>
                                        <p:tgtEl>
                                          <p:spTgt spid="5275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4 -4.44444E-6 L 0.39401 -0.00625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5277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97" y="-324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06 -1.48148E-6 L 0.38828 -0.00995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5277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54" y="-509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07 -1.11111E-6 L 0.39297 -0.00671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527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89" y="-347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4.44444E-6 L 0.40182 -0.00973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5278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88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27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27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27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27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27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27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27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27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462" grpId="0" animBg="1"/>
      <p:bldP spid="527463" grpId="0" animBg="1"/>
      <p:bldP spid="527464" grpId="0" animBg="1"/>
      <p:bldP spid="527465" grpId="0" animBg="1"/>
      <p:bldP spid="527466" grpId="0" animBg="1"/>
      <p:bldP spid="527467" grpId="0" animBg="1"/>
      <p:bldP spid="527468" grpId="0" animBg="1"/>
      <p:bldP spid="527469" grpId="0" animBg="1"/>
      <p:bldP spid="527474" grpId="0" autoUpdateAnimBg="0"/>
      <p:bldP spid="527475" grpId="0" autoUpdateAnimBg="0"/>
      <p:bldP spid="527476" grpId="0" autoUpdateAnimBg="0"/>
      <p:bldP spid="527477" grpId="0" autoUpdateAnimBg="0"/>
      <p:bldP spid="527548" grpId="0" autoUpdateAnimBg="0"/>
      <p:bldP spid="527548" grpId="1"/>
      <p:bldP spid="527548" grpId="2"/>
      <p:bldP spid="527549" grpId="0" autoUpdateAnimBg="0"/>
      <p:bldP spid="527549" grpId="1"/>
      <p:bldP spid="527549" grpId="2"/>
      <p:bldP spid="527552" grpId="0" autoUpdateAnimBg="0"/>
      <p:bldP spid="527554" grpId="0" animBg="1"/>
      <p:bldP spid="527555" grpId="0" animBg="1"/>
      <p:bldP spid="527556" grpId="0" animBg="1"/>
      <p:bldP spid="527557" grpId="0" animBg="1"/>
      <p:bldP spid="527708" grpId="0" animBg="1"/>
      <p:bldP spid="527708" grpId="1" animBg="1"/>
      <p:bldP spid="527709" grpId="0" animBg="1"/>
      <p:bldP spid="527709" grpId="1" animBg="1"/>
      <p:bldP spid="527710" grpId="0" animBg="1"/>
      <p:bldP spid="527710" grpId="1" animBg="1"/>
      <p:bldP spid="527859" grpId="0" animBg="1"/>
      <p:bldP spid="527859" grpId="1" animBg="1"/>
      <p:bldP spid="527861" grpId="0" autoUpdateAnimBg="0"/>
      <p:bldP spid="527865" grpId="0" autoUpdateAnimBg="0"/>
      <p:bldP spid="527867" grpId="0" autoUpdateAnimBg="0"/>
      <p:bldP spid="527869" grpId="0" autoUpdateAnimBg="0"/>
      <p:bldP spid="1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240171"/>
            <a:ext cx="11506200" cy="742887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khác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giữa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bình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hành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nhật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2133601" y="1607127"/>
            <a:ext cx="2989140" cy="1524000"/>
          </a:xfrm>
          <a:prstGeom prst="parallelogram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0" y="1504950"/>
            <a:ext cx="2583873" cy="153785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0" y="2876437"/>
            <a:ext cx="152400" cy="1662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7A18BE5-98B2-4E45-A962-D934996833A3}"/>
              </a:ext>
            </a:extLst>
          </p:cNvPr>
          <p:cNvSpPr txBox="1">
            <a:spLocks/>
          </p:cNvSpPr>
          <p:nvPr/>
        </p:nvSpPr>
        <p:spPr>
          <a:xfrm>
            <a:off x="457200" y="3372563"/>
            <a:ext cx="11201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4106D76-57A6-45D8-93AF-0337FA2E99A0}"/>
              </a:ext>
            </a:extLst>
          </p:cNvPr>
          <p:cNvSpPr txBox="1">
            <a:spLocks/>
          </p:cNvSpPr>
          <p:nvPr/>
        </p:nvSpPr>
        <p:spPr>
          <a:xfrm>
            <a:off x="403315" y="4515563"/>
            <a:ext cx="11385369" cy="114300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495A7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9pPr>
            <a:extLst/>
          </a:lstStyle>
          <a:p>
            <a:r>
              <a:rPr lang="en-US" sz="32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nhật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bốn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góc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vuông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774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Hướng dẫn học toán lớp 3 ôn tập hình học">
            <a:extLst>
              <a:ext uri="{FF2B5EF4-FFF2-40B4-BE49-F238E27FC236}">
                <a16:creationId xmlns:a16="http://schemas.microsoft.com/office/drawing/2014/main" id="{56A809C9-D6AF-47F2-80E4-8FAF4FED87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37875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id="{96CD034D-7AC5-4439-8361-6BF7F1E26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2594" y="1116591"/>
            <a:ext cx="358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  <a:cs typeface="+mn-cs"/>
              </a:rPr>
              <a:t>Hình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  <a:cs typeface="+mn-cs"/>
              </a:rPr>
              <a:t>mái</a:t>
            </a:r>
            <a:r>
              <a:rPr lang="en-US" altLang="en-US" sz="2800" b="1" dirty="0">
                <a:solidFill>
                  <a:srgbClr val="3333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itchFamily="18" charset="0"/>
                <a:cs typeface="+mn-cs"/>
              </a:rPr>
              <a:t>nhà</a:t>
            </a:r>
            <a:endParaRPr lang="en-US" altLang="en-US" sz="2800" b="1" dirty="0">
              <a:solidFill>
                <a:srgbClr val="3333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7" name="Text Box 60">
            <a:extLst>
              <a:ext uri="{FF2B5EF4-FFF2-40B4-BE49-F238E27FC236}">
                <a16:creationId xmlns:a16="http://schemas.microsoft.com/office/drawing/2014/main" id="{9E7F37A2-4AED-4A9F-822A-828DD6BF3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1173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tiễn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rgbClr val="0033CC"/>
                </a:solidFill>
                <a:latin typeface="Times New Roman" panose="02020603050405020304" pitchFamily="18" charset="0"/>
              </a:rPr>
              <a:t>hành?</a:t>
            </a:r>
            <a:endParaRPr lang="en-US" altLang="en-US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9" descr="hbh">
            <a:extLst>
              <a:ext uri="{FF2B5EF4-FFF2-40B4-BE49-F238E27FC236}">
                <a16:creationId xmlns:a16="http://schemas.microsoft.com/office/drawing/2014/main" id="{7356239E-D1CF-4CB4-9D0E-67729B57D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90601"/>
            <a:ext cx="4724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1">
            <a:extLst>
              <a:ext uri="{FF2B5EF4-FFF2-40B4-BE49-F238E27FC236}">
                <a16:creationId xmlns:a16="http://schemas.microsoft.com/office/drawing/2014/main" id="{C13B6358-3D05-4874-A6D9-56DD70421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523100"/>
            <a:ext cx="617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+mn-cs"/>
              </a:rPr>
              <a:t>Tạo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+mn-cs"/>
              </a:rPr>
              <a:t>kiến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+mn-cs"/>
              </a:rPr>
              <a:t>trúc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+mn-cs"/>
              </a:rPr>
              <a:t>độc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+mn-cs"/>
              </a:rPr>
              <a:t>đáo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+mn-cs"/>
              </a:rPr>
              <a:t>cho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+mn-cs"/>
              </a:rPr>
              <a:t>các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+mn-cs"/>
              </a:rPr>
              <a:t>tòa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+mn-cs"/>
              </a:rPr>
              <a:t>nhà</a:t>
            </a:r>
            <a:endParaRPr lang="en-US" sz="2800" b="1" dirty="0">
              <a:solidFill>
                <a:srgbClr val="3333FF"/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184313"/>
            <a:ext cx="548640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9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4800" y="147192"/>
            <a:ext cx="1099211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6146" name="Picture 2" descr="https://tech12h.com/sites/default/files/styles/inbody400/public/1_102.png?itok=LyORNGR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45" y="901987"/>
            <a:ext cx="11277600" cy="563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9200" y="2438400"/>
            <a:ext cx="1585690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5119910" y="4357989"/>
            <a:ext cx="1585690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9448800" y="5867400"/>
            <a:ext cx="1585690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3978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1000" y="719758"/>
            <a:ext cx="908293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3074" name="Picture 2" descr="https://tech12h.com/sites/default/files/styles/inbody400/public/29_8.png?itok=NgB0hnl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3" y="1280584"/>
            <a:ext cx="11582400" cy="540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152400"/>
            <a:ext cx="58444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HOẠT ĐỘNG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</a:t>
            </a:r>
            <a:endParaRPr lang="vi-VN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568719" y="2217274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343400" y="1979613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8458200" y="226429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762000" y="47244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4495800" y="4508956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8991600" y="4293513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60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906</TotalTime>
  <Words>435</Words>
  <Application>Microsoft Office PowerPoint</Application>
  <PresentationFormat>Widescreen</PresentationFormat>
  <Paragraphs>87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MS PGothic</vt:lpstr>
      <vt:lpstr>MS PGothic</vt:lpstr>
      <vt:lpstr>Arial</vt:lpstr>
      <vt:lpstr>Calibri</vt:lpstr>
      <vt:lpstr>Calibri Light</vt:lpstr>
      <vt:lpstr>HP001 4 hàng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Sự khác nhau giữa hình bình hành và hình chữ nhật?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HaHa</dc:creator>
  <cp:lastModifiedBy>DELL</cp:lastModifiedBy>
  <cp:revision>110</cp:revision>
  <dcterms:created xsi:type="dcterms:W3CDTF">2016-12-17T03:11:23Z</dcterms:created>
  <dcterms:modified xsi:type="dcterms:W3CDTF">2022-01-18T10:18:06Z</dcterms:modified>
</cp:coreProperties>
</file>