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9" r:id="rId2"/>
    <p:sldId id="261" r:id="rId3"/>
    <p:sldId id="262" r:id="rId4"/>
    <p:sldId id="263" r:id="rId5"/>
    <p:sldId id="264" r:id="rId6"/>
    <p:sldId id="265" r:id="rId7"/>
    <p:sldId id="266" r:id="rId8"/>
    <p:sldId id="268" r:id="rId9"/>
    <p:sldId id="269" r:id="rId10"/>
    <p:sldId id="285" r:id="rId11"/>
    <p:sldId id="284" r:id="rId12"/>
    <p:sldId id="283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2" y="-6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F1DC0BA-E210-4B02-BE24-F96A3AB4FEB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A8C9DF-B70F-43A4-9601-CCEC932909FB}" type="slidenum">
              <a:rPr lang="en-US"/>
              <a:pPr/>
              <a:t>2</a:t>
            </a:fld>
            <a:endParaRPr lang="en-US"/>
          </a:p>
        </p:txBody>
      </p:sp>
      <p:sp>
        <p:nvSpPr>
          <p:cNvPr id="92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D512DC-4F89-4FF4-B8BF-C7D5A9EC6FD4}" type="slidenum">
              <a:rPr lang="en-US"/>
              <a:pPr/>
              <a:t>4</a:t>
            </a:fld>
            <a:endParaRPr lang="en-US"/>
          </a:p>
        </p:txBody>
      </p:sp>
      <p:sp>
        <p:nvSpPr>
          <p:cNvPr id="122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28E61C-AAB1-4075-9887-E67F77D67FCE}" type="slidenum">
              <a:rPr lang="en-US"/>
              <a:pPr/>
              <a:t>5</a:t>
            </a:fld>
            <a:endParaRPr lang="en-US"/>
          </a:p>
        </p:txBody>
      </p:sp>
      <p:sp>
        <p:nvSpPr>
          <p:cNvPr id="143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83EBD5-DAB9-4AB9-846A-09B46E2CC672}" type="slidenum">
              <a:rPr lang="en-US"/>
              <a:pPr/>
              <a:t>10</a:t>
            </a:fld>
            <a:endParaRPr lang="en-US"/>
          </a:p>
        </p:txBody>
      </p:sp>
      <p:sp>
        <p:nvSpPr>
          <p:cNvPr id="399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6F7A0C-5123-4B8C-A0EF-3098656315F4}" type="slidenum">
              <a:rPr lang="en-US"/>
              <a:pPr/>
              <a:t>11</a:t>
            </a:fld>
            <a:endParaRPr lang="en-US"/>
          </a:p>
        </p:txBody>
      </p:sp>
      <p:sp>
        <p:nvSpPr>
          <p:cNvPr id="378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523A57-65FA-431D-A06E-B040196FE8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FB8396-365F-4103-ADC2-D885E016A7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34AD39-F413-449F-A010-3CE19F5A0F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1AC6BCD-12C5-4F8B-ABDE-944C6E7B59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4A6A30-AFE7-4A9A-9416-CFE33BEA91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B17067-8B6B-4451-9A37-AF36F7C574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6E15F3-2957-4416-A6F2-B181281FBE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7F1B1F-C5E9-4EBB-9001-4AF09C1C85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C1CD9B-1255-4CC1-9DC2-96C928BFC1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FBD6C4-90A3-4B4E-9020-D1F1A35FD6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BB5672-3B5C-4691-AB8A-CC355A35B4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AF4BA8-7197-40CE-966C-B8E0DA01A8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C919518-2003-4B72-B2EE-0A5CEA7962F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video" Target="file:///G:\Bai%20thi%20giao%20vien%20gioi%20co%20so%202009\CHuc%20mung%20tiet%202\Chuc%20mung%20nhac%20hinh%20da%20cat.wmv" TargetMode="External"/><Relationship Id="rId6" Type="http://schemas.openxmlformats.org/officeDocument/2006/relationships/image" Target="../media/image12.jpeg"/><Relationship Id="rId5" Type="http://schemas.openxmlformats.org/officeDocument/2006/relationships/image" Target="../media/image5.jpeg"/><Relationship Id="rId4" Type="http://schemas.openxmlformats.org/officeDocument/2006/relationships/hyperlink" Target="em%20yeu%20truong%20em.wmv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ideo" Target="file:///G:\Bai%20thi%20giao%20vien%20gioi%20co%20so%202009\CHuc%20mung%20tiet%202\Chuc%20mung%20nhac%20hinh%20da%20cat.wmv" TargetMode="Externa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hyperlink" Target="em%20yeu%20truong%20em.wmv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G:\CHuc%20mung%20tiet%202\chuc%20mung%20mua%204.mp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SzV034-03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pSp>
        <p:nvGrpSpPr>
          <p:cNvPr id="5123" name="Group 3"/>
          <p:cNvGrpSpPr>
            <a:grpSpLocks/>
          </p:cNvGrpSpPr>
          <p:nvPr/>
        </p:nvGrpSpPr>
        <p:grpSpPr bwMode="auto">
          <a:xfrm>
            <a:off x="228600" y="1219200"/>
            <a:ext cx="8915400" cy="5638800"/>
            <a:chOff x="144" y="768"/>
            <a:chExt cx="5616" cy="3552"/>
          </a:xfrm>
        </p:grpSpPr>
        <p:sp>
          <p:nvSpPr>
            <p:cNvPr id="5124" name="Text Box 4"/>
            <p:cNvSpPr txBox="1">
              <a:spLocks noChangeArrowheads="1"/>
            </p:cNvSpPr>
            <p:nvPr/>
          </p:nvSpPr>
          <p:spPr bwMode="auto">
            <a:xfrm>
              <a:off x="4704" y="1680"/>
              <a:ext cx="528" cy="57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5400">
                  <a:solidFill>
                    <a:srgbClr val="0000FF"/>
                  </a:solidFill>
                  <a:latin typeface=".VnTime" pitchFamily="34" charset="0"/>
                  <a:sym typeface="Webdings" pitchFamily="18" charset="2"/>
                </a:rPr>
                <a:t></a:t>
              </a:r>
            </a:p>
          </p:txBody>
        </p:sp>
        <p:sp>
          <p:nvSpPr>
            <p:cNvPr id="5125" name="Text Box 5"/>
            <p:cNvSpPr txBox="1">
              <a:spLocks noChangeArrowheads="1"/>
            </p:cNvSpPr>
            <p:nvPr/>
          </p:nvSpPr>
          <p:spPr bwMode="auto">
            <a:xfrm>
              <a:off x="144" y="768"/>
              <a:ext cx="576" cy="135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n-US" sz="5400">
                <a:solidFill>
                  <a:srgbClr val="CC3300"/>
                </a:solidFill>
                <a:latin typeface=".VnTime" pitchFamily="34" charset="0"/>
                <a:sym typeface="Webdings" pitchFamily="18" charset="2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sz="5400">
                  <a:solidFill>
                    <a:srgbClr val="CC3300"/>
                  </a:solidFill>
                  <a:latin typeface=".VnTime" pitchFamily="34" charset="0"/>
                  <a:sym typeface="Webdings" pitchFamily="18" charset="2"/>
                </a:rPr>
                <a:t></a:t>
              </a:r>
            </a:p>
          </p:txBody>
        </p:sp>
        <p:sp>
          <p:nvSpPr>
            <p:cNvPr id="5126" name="Text Box 6"/>
            <p:cNvSpPr txBox="1">
              <a:spLocks noChangeArrowheads="1"/>
            </p:cNvSpPr>
            <p:nvPr/>
          </p:nvSpPr>
          <p:spPr bwMode="auto">
            <a:xfrm>
              <a:off x="5232" y="3744"/>
              <a:ext cx="528" cy="57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5400">
                  <a:solidFill>
                    <a:srgbClr val="CC3300"/>
                  </a:solidFill>
                  <a:latin typeface=".VnTime" pitchFamily="34" charset="0"/>
                  <a:sym typeface="Webdings" pitchFamily="18" charset="2"/>
                </a:rPr>
                <a:t></a:t>
              </a:r>
            </a:p>
          </p:txBody>
        </p:sp>
        <p:sp>
          <p:nvSpPr>
            <p:cNvPr id="5127" name="Text Box 7"/>
            <p:cNvSpPr txBox="1">
              <a:spLocks noChangeArrowheads="1"/>
            </p:cNvSpPr>
            <p:nvPr/>
          </p:nvSpPr>
          <p:spPr bwMode="auto">
            <a:xfrm>
              <a:off x="192" y="2592"/>
              <a:ext cx="528" cy="109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5400">
                  <a:solidFill>
                    <a:srgbClr val="FFFF00"/>
                  </a:solidFill>
                  <a:latin typeface=".VnTime" pitchFamily="34" charset="0"/>
                  <a:sym typeface="Webdings" pitchFamily="18" charset="2"/>
                </a:rPr>
                <a:t>   </a:t>
              </a:r>
            </a:p>
          </p:txBody>
        </p:sp>
      </p:grpSp>
      <p:graphicFrame>
        <p:nvGraphicFramePr>
          <p:cNvPr id="5128" name="Object 8"/>
          <p:cNvGraphicFramePr>
            <a:graphicFrameLocks noChangeAspect="1"/>
          </p:cNvGraphicFramePr>
          <p:nvPr/>
        </p:nvGraphicFramePr>
        <p:xfrm>
          <a:off x="1524000" y="304800"/>
          <a:ext cx="5867400" cy="1397000"/>
        </p:xfrm>
        <a:graphic>
          <a:graphicData uri="http://schemas.openxmlformats.org/presentationml/2006/ole">
            <p:oleObj spid="_x0000_s5128" name="CorelDRAW" r:id="rId4" imgW="3177479" imgH="2387194" progId="CorelDRAW.Graphic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51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8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rt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-152400"/>
            <a:ext cx="9144000" cy="6858000"/>
          </a:xfrm>
          <a:prstGeom prst="rect">
            <a:avLst/>
          </a:prstGeom>
          <a:noFill/>
        </p:spPr>
      </p:pic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52400" y="838200"/>
            <a:ext cx="88392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i="1">
                <a:solidFill>
                  <a:srgbClr val="0000FF"/>
                </a:solidFill>
                <a:latin typeface=".VnTime" pitchFamily="34" charset="0"/>
              </a:rPr>
              <a:t>Thø n¨m, ngµy … th¸ng …. n¨m 2009</a:t>
            </a:r>
          </a:p>
          <a:p>
            <a:pPr algn="ctr">
              <a:spcBef>
                <a:spcPct val="50000"/>
              </a:spcBef>
            </a:pPr>
            <a:endParaRPr lang="en-US" sz="1600">
              <a:latin typeface=".VnTime" pitchFamily="34" charset="0"/>
            </a:endParaRP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2057400" y="1371600"/>
            <a:ext cx="502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>
                <a:solidFill>
                  <a:srgbClr val="0000FF"/>
                </a:solidFill>
                <a:latin typeface=".VnTime" pitchFamily="34" charset="0"/>
              </a:rPr>
              <a:t>¢m nh¹c</a:t>
            </a: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914400" y="1828800"/>
            <a:ext cx="7391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000">
                <a:solidFill>
                  <a:srgbClr val="0000FF"/>
                </a:solidFill>
                <a:latin typeface=".VnTime" pitchFamily="34" charset="0"/>
              </a:rPr>
              <a:t>¤n tËp bµi h¸t: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  <a:latin typeface=".VnRevueH" pitchFamily="34" charset="0"/>
              </a:rPr>
              <a:t>em yªu hoµ b×nh</a:t>
            </a:r>
            <a:endParaRPr lang="en-US" sz="3600">
              <a:solidFill>
                <a:srgbClr val="0000FF"/>
              </a:solidFill>
              <a:latin typeface=".VnRevueH" pitchFamily="34" charset="0"/>
            </a:endParaRP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1905000" y="3459163"/>
            <a:ext cx="5334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  <a:latin typeface=".VnRevueH" pitchFamily="34" charset="0"/>
              </a:rPr>
              <a:t>Bµi tËp tiÕt tÊu</a:t>
            </a:r>
          </a:p>
        </p:txBody>
      </p: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/>
      <p:bldP spid="38916" grpId="0"/>
      <p:bldP spid="38917" grpId="0"/>
      <p:bldP spid="389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Copy of 1">
            <a:hlinkClick r:id="rId4" action="ppaction://hlinkfil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6867" name="Chuc mung nhac hinh da cat.wmv">
            <a:hlinkClick r:id="" action="ppaction://media"/>
          </p:cNvPr>
          <p:cNvPicPr>
            <a:picLocks noRot="1" noChangeAspect="1" noChangeArrowheads="1"/>
          </p:cNvPicPr>
          <p:nvPr>
            <p:ph/>
            <a:videoFile r:link="rId1"/>
          </p:nvPr>
        </p:nvPicPr>
        <p:blipFill>
          <a:blip r:embed="rId6" cstate="print"/>
          <a:srcRect/>
          <a:stretch>
            <a:fillRect/>
          </a:stretch>
        </p:blipFill>
        <p:spPr>
          <a:xfrm>
            <a:off x="1066800" y="304800"/>
            <a:ext cx="6934200" cy="4800600"/>
          </a:xfrm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5133" fill="hold"/>
                                        <p:tgtEl>
                                          <p:spTgt spid="3686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686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68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686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867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WordArt 2"/>
          <p:cNvSpPr>
            <a:spLocks noChangeArrowheads="1" noChangeShapeType="1" noTextEdit="1"/>
          </p:cNvSpPr>
          <p:nvPr/>
        </p:nvSpPr>
        <p:spPr bwMode="auto">
          <a:xfrm>
            <a:off x="2057400" y="1752600"/>
            <a:ext cx="4876800" cy="3505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2800" kern="1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ClarendonH"/>
              </a:rPr>
              <a:t>Xin tr©n träng c¶m ¬n</a:t>
            </a:r>
          </a:p>
          <a:p>
            <a:pPr algn="ctr"/>
            <a:r>
              <a:rPr lang="pt-BR" sz="2800" kern="1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ClarendonH"/>
              </a:rPr>
              <a:t> c¸c thÇy c« gi¸o</a:t>
            </a:r>
          </a:p>
          <a:p>
            <a:pPr algn="ctr"/>
            <a:r>
              <a:rPr lang="pt-BR" sz="2800" kern="1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ClarendonH"/>
              </a:rPr>
              <a:t> vµ c¸c em häc sinh!</a:t>
            </a:r>
            <a:endParaRPr lang="en-US" sz="2800" kern="10">
              <a:ln w="12700">
                <a:solidFill>
                  <a:srgbClr val="FF00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.VnClarendonH"/>
            </a:endParaRPr>
          </a:p>
        </p:txBody>
      </p:sp>
      <p:pic>
        <p:nvPicPr>
          <p:cNvPr id="35843" name="Picture 3" descr="93m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rt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-152400"/>
            <a:ext cx="9144000" cy="6858000"/>
          </a:xfrm>
          <a:prstGeom prst="rect">
            <a:avLst/>
          </a:prstGeom>
          <a:noFill/>
        </p:spPr>
      </p:pic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52400" y="838200"/>
            <a:ext cx="88392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i="1">
                <a:solidFill>
                  <a:srgbClr val="0000FF"/>
                </a:solidFill>
                <a:latin typeface=".VnTime" pitchFamily="34" charset="0"/>
              </a:rPr>
              <a:t>Thø n¨m, ngµy … th¸ng …. n¨m 2009</a:t>
            </a:r>
          </a:p>
          <a:p>
            <a:pPr algn="ctr">
              <a:spcBef>
                <a:spcPct val="50000"/>
              </a:spcBef>
            </a:pPr>
            <a:endParaRPr lang="en-US" sz="1600">
              <a:latin typeface=".VnTime" pitchFamily="34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057400" y="1371600"/>
            <a:ext cx="502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>
                <a:solidFill>
                  <a:srgbClr val="0000FF"/>
                </a:solidFill>
                <a:latin typeface=".VnTime" pitchFamily="34" charset="0"/>
              </a:rPr>
              <a:t>¢m nh¹c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914400" y="1828800"/>
            <a:ext cx="7391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000">
                <a:solidFill>
                  <a:srgbClr val="0000FF"/>
                </a:solidFill>
                <a:latin typeface=".VnTime" pitchFamily="34" charset="0"/>
              </a:rPr>
              <a:t>¤n tËp bµi h¸t: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  <a:latin typeface=".VnRevueH" pitchFamily="34" charset="0"/>
              </a:rPr>
              <a:t>em yªu hoµ b×nh</a:t>
            </a:r>
            <a:endParaRPr lang="en-US" sz="3600">
              <a:solidFill>
                <a:srgbClr val="0000FF"/>
              </a:solidFill>
              <a:latin typeface=".VnRevueH" pitchFamily="34" charset="0"/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905000" y="3459163"/>
            <a:ext cx="5334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  <a:latin typeface=".VnRevueH" pitchFamily="34" charset="0"/>
              </a:rPr>
              <a:t>Bµi tËp tiÕt tÊu</a:t>
            </a:r>
          </a:p>
        </p:txBody>
      </p: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7172" grpId="0"/>
      <p:bldP spid="7173" grpId="0"/>
      <p:bldP spid="71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BROKENG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81000" y="762000"/>
            <a:ext cx="8305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800">
                <a:solidFill>
                  <a:srgbClr val="FF3300"/>
                </a:solidFill>
                <a:latin typeface=".VnTime" pitchFamily="34" charset="0"/>
              </a:rPr>
              <a:t>Khëi ®éng giäng:</a:t>
            </a:r>
          </a:p>
        </p:txBody>
      </p:sp>
      <p:sp>
        <p:nvSpPr>
          <p:cNvPr id="10244" name="WordArt 4"/>
          <p:cNvSpPr>
            <a:spLocks noChangeArrowheads="1" noChangeShapeType="1" noTextEdit="1"/>
          </p:cNvSpPr>
          <p:nvPr/>
        </p:nvSpPr>
        <p:spPr bwMode="auto">
          <a:xfrm>
            <a:off x="990600" y="3352800"/>
            <a:ext cx="6934200" cy="990600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25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Time"/>
              </a:rPr>
              <a:t>O   O    O    O    O</a:t>
            </a:r>
            <a:endParaRPr lang="en-US" sz="3600" b="1" i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.VnTime"/>
            </a:endParaRPr>
          </a:p>
        </p:txBody>
      </p:sp>
      <p:sp>
        <p:nvSpPr>
          <p:cNvPr id="10245" name="WordArt 5"/>
          <p:cNvSpPr>
            <a:spLocks noChangeArrowheads="1" noChangeShapeType="1" noTextEdit="1"/>
          </p:cNvSpPr>
          <p:nvPr/>
        </p:nvSpPr>
        <p:spPr bwMode="auto">
          <a:xfrm>
            <a:off x="990600" y="1828800"/>
            <a:ext cx="7162800" cy="990600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25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Time"/>
              </a:rPr>
              <a:t>A   A   A   A   A</a:t>
            </a:r>
            <a:endParaRPr lang="en-US" sz="3600" b="1" i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.VnTime"/>
            </a:endParaRPr>
          </a:p>
        </p:txBody>
      </p:sp>
      <p:sp>
        <p:nvSpPr>
          <p:cNvPr id="10246" name="WordArt 6"/>
          <p:cNvSpPr>
            <a:spLocks noChangeArrowheads="1" noChangeShapeType="1" noTextEdit="1"/>
          </p:cNvSpPr>
          <p:nvPr/>
        </p:nvSpPr>
        <p:spPr bwMode="auto">
          <a:xfrm>
            <a:off x="1066800" y="4953000"/>
            <a:ext cx="6934200" cy="838200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25000"/>
              </a:avLst>
            </a:prstTxWarp>
          </a:bodyPr>
          <a:lstStyle/>
          <a:p>
            <a:pPr algn="ctr"/>
            <a:r>
              <a:rPr lang="pl-PL" sz="3600" b="1" i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Time"/>
              </a:rPr>
              <a:t>U  U  U  U  U</a:t>
            </a:r>
            <a:endParaRPr lang="en-US" sz="3600" b="1" i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.VnTime"/>
            </a:endParaRPr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10244" grpId="0" animBg="1"/>
      <p:bldP spid="10245" grpId="0" animBg="1"/>
      <p:bldP spid="1024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opy of 1">
            <a:hlinkClick r:id="rId4" action="ppaction://hlinkfil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1267" name="Chuc mung nhac hinh da cat.wmv">
            <a:hlinkClick r:id="" action="ppaction://media"/>
          </p:cNvPr>
          <p:cNvPicPr>
            <a:picLocks noRot="1" noChangeAspect="1" noChangeArrowheads="1"/>
          </p:cNvPicPr>
          <p:nvPr>
            <p:ph/>
            <a:videoFile r:link="rId1"/>
          </p:nvPr>
        </p:nvPicPr>
        <p:blipFill>
          <a:blip r:embed="rId6" cstate="print"/>
          <a:srcRect/>
          <a:stretch>
            <a:fillRect/>
          </a:stretch>
        </p:blipFill>
        <p:spPr>
          <a:xfrm>
            <a:off x="1066800" y="304800"/>
            <a:ext cx="6934200" cy="4800600"/>
          </a:xfrm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5133" fill="hold"/>
                                        <p:tgtEl>
                                          <p:spTgt spid="1126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126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2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126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67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f3huh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533400" y="0"/>
            <a:ext cx="10134600" cy="6858000"/>
          </a:xfrm>
          <a:prstGeom prst="rect">
            <a:avLst/>
          </a:prstGeom>
          <a:noFill/>
        </p:spPr>
      </p:pic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217613" y="1463675"/>
            <a:ext cx="6786562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600" b="1" u="sng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UniverseH" pitchFamily="34" charset="0"/>
              </a:rPr>
              <a:t>Ho¹t ®éng 1</a:t>
            </a:r>
          </a:p>
          <a:p>
            <a:pPr algn="ctr"/>
            <a:r>
              <a:rPr lang="en-US" sz="48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UniverseH" pitchFamily="34" charset="0"/>
              </a:rPr>
              <a:t>¤N tËp bµi h¸t</a:t>
            </a:r>
          </a:p>
          <a:p>
            <a:pPr algn="ctr"/>
            <a:r>
              <a:rPr lang="en-US" sz="80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UniverseH" pitchFamily="34" charset="0"/>
              </a:rPr>
              <a:t>Em yªu hoµ b×nh</a:t>
            </a:r>
          </a:p>
        </p:txBody>
      </p: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2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500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500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500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13315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chuc mung mua 4.mpg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457200"/>
            <a:ext cx="8077200" cy="60579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536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536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3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536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SzV034-03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838200"/>
            <a:ext cx="9144000" cy="7696200"/>
          </a:xfrm>
          <a:prstGeom prst="rect">
            <a:avLst/>
          </a:prstGeom>
          <a:noFill/>
        </p:spPr>
      </p:pic>
      <p:grpSp>
        <p:nvGrpSpPr>
          <p:cNvPr id="16387" name="Group 3"/>
          <p:cNvGrpSpPr>
            <a:grpSpLocks/>
          </p:cNvGrpSpPr>
          <p:nvPr/>
        </p:nvGrpSpPr>
        <p:grpSpPr bwMode="auto">
          <a:xfrm>
            <a:off x="228600" y="1219200"/>
            <a:ext cx="8915400" cy="5638800"/>
            <a:chOff x="144" y="768"/>
            <a:chExt cx="5616" cy="3552"/>
          </a:xfrm>
        </p:grpSpPr>
        <p:sp>
          <p:nvSpPr>
            <p:cNvPr id="16388" name="Text Box 4"/>
            <p:cNvSpPr txBox="1">
              <a:spLocks noChangeArrowheads="1"/>
            </p:cNvSpPr>
            <p:nvPr/>
          </p:nvSpPr>
          <p:spPr bwMode="auto">
            <a:xfrm>
              <a:off x="4704" y="1680"/>
              <a:ext cx="528" cy="57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5400">
                  <a:solidFill>
                    <a:srgbClr val="0000FF"/>
                  </a:solidFill>
                  <a:latin typeface=".VnTime" pitchFamily="34" charset="0"/>
                  <a:sym typeface="Webdings" pitchFamily="18" charset="2"/>
                </a:rPr>
                <a:t></a:t>
              </a:r>
            </a:p>
          </p:txBody>
        </p:sp>
        <p:sp>
          <p:nvSpPr>
            <p:cNvPr id="16389" name="Text Box 5"/>
            <p:cNvSpPr txBox="1">
              <a:spLocks noChangeArrowheads="1"/>
            </p:cNvSpPr>
            <p:nvPr/>
          </p:nvSpPr>
          <p:spPr bwMode="auto">
            <a:xfrm>
              <a:off x="144" y="768"/>
              <a:ext cx="576" cy="57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5400">
                  <a:solidFill>
                    <a:srgbClr val="CC3300"/>
                  </a:solidFill>
                  <a:latin typeface=".VnTime" pitchFamily="34" charset="0"/>
                  <a:sym typeface="Webdings" pitchFamily="18" charset="2"/>
                </a:rPr>
                <a:t></a:t>
              </a:r>
            </a:p>
          </p:txBody>
        </p:sp>
        <p:sp>
          <p:nvSpPr>
            <p:cNvPr id="16390" name="Text Box 6"/>
            <p:cNvSpPr txBox="1">
              <a:spLocks noChangeArrowheads="1"/>
            </p:cNvSpPr>
            <p:nvPr/>
          </p:nvSpPr>
          <p:spPr bwMode="auto">
            <a:xfrm>
              <a:off x="5232" y="3744"/>
              <a:ext cx="528" cy="57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5400">
                  <a:solidFill>
                    <a:srgbClr val="CC3300"/>
                  </a:solidFill>
                  <a:latin typeface=".VnTime" pitchFamily="34" charset="0"/>
                  <a:sym typeface="Webdings" pitchFamily="18" charset="2"/>
                </a:rPr>
                <a:t></a:t>
              </a:r>
            </a:p>
          </p:txBody>
        </p:sp>
        <p:sp>
          <p:nvSpPr>
            <p:cNvPr id="16391" name="Text Box 7"/>
            <p:cNvSpPr txBox="1">
              <a:spLocks noChangeArrowheads="1"/>
            </p:cNvSpPr>
            <p:nvPr/>
          </p:nvSpPr>
          <p:spPr bwMode="auto">
            <a:xfrm>
              <a:off x="192" y="2592"/>
              <a:ext cx="528" cy="57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5400">
                  <a:solidFill>
                    <a:srgbClr val="FFFF00"/>
                  </a:solidFill>
                  <a:latin typeface=".VnTime" pitchFamily="34" charset="0"/>
                  <a:sym typeface="Webdings" pitchFamily="18" charset="2"/>
                </a:rPr>
                <a:t></a:t>
              </a:r>
            </a:p>
          </p:txBody>
        </p:sp>
      </p:grpSp>
      <p:graphicFrame>
        <p:nvGraphicFramePr>
          <p:cNvPr id="16392" name="Object 8"/>
          <p:cNvGraphicFramePr>
            <a:graphicFrameLocks noChangeAspect="1"/>
          </p:cNvGraphicFramePr>
          <p:nvPr/>
        </p:nvGraphicFramePr>
        <p:xfrm>
          <a:off x="1447800" y="4267200"/>
          <a:ext cx="5867400" cy="1397000"/>
        </p:xfrm>
        <a:graphic>
          <a:graphicData uri="http://schemas.openxmlformats.org/presentationml/2006/ole">
            <p:oleObj spid="_x0000_s16392" name="CorelDRAW" r:id="rId4" imgW="3177479" imgH="2387194" progId="CorelDRAW.Graphic.12">
              <p:embed/>
            </p:oleObj>
          </a:graphicData>
        </a:graphic>
      </p:graphicFrame>
      <p:graphicFrame>
        <p:nvGraphicFramePr>
          <p:cNvPr id="16393" name="Object 9"/>
          <p:cNvGraphicFramePr>
            <a:graphicFrameLocks noChangeAspect="1"/>
          </p:cNvGraphicFramePr>
          <p:nvPr/>
        </p:nvGraphicFramePr>
        <p:xfrm>
          <a:off x="1524000" y="457200"/>
          <a:ext cx="5867400" cy="1397000"/>
        </p:xfrm>
        <a:graphic>
          <a:graphicData uri="http://schemas.openxmlformats.org/presentationml/2006/ole">
            <p:oleObj spid="_x0000_s16393" name="CorelDRAW" r:id="rId5" imgW="3177479" imgH="2387194" progId="CorelDRAW.Graphic.12">
              <p:embed/>
            </p:oleObj>
          </a:graphicData>
        </a:graphic>
      </p:graphicFrame>
      <p:sp>
        <p:nvSpPr>
          <p:cNvPr id="16394" name="WordArt 10"/>
          <p:cNvSpPr>
            <a:spLocks noChangeArrowheads="1" noChangeShapeType="1" noTextEdit="1"/>
          </p:cNvSpPr>
          <p:nvPr/>
        </p:nvSpPr>
        <p:spPr bwMode="auto">
          <a:xfrm>
            <a:off x="1219200" y="2362200"/>
            <a:ext cx="67056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FF"/>
                    </a:gs>
                    <a:gs pos="50000">
                      <a:srgbClr val="00FFFF"/>
                    </a:gs>
                    <a:gs pos="100000">
                      <a:srgbClr val="FF00FF"/>
                    </a:gs>
                  </a:gsLst>
                  <a:lin ang="18900000" scaled="1"/>
                </a:gradFill>
                <a:latin typeface=".VnTimeH"/>
              </a:rPr>
              <a:t>H¸t kÕt hîp vËn ®éng phô ho¹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1639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8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 tmFilter="0, 0; .2, .5; .8, .5; 1, 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500" autoRev="1" fill="hold"/>
                                        <p:tgtEl>
                                          <p:spTgt spid="1639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9" name="Group 7"/>
          <p:cNvGrpSpPr>
            <a:grpSpLocks/>
          </p:cNvGrpSpPr>
          <p:nvPr/>
        </p:nvGrpSpPr>
        <p:grpSpPr bwMode="auto">
          <a:xfrm>
            <a:off x="-14288" y="-28575"/>
            <a:ext cx="9158288" cy="6900863"/>
            <a:chOff x="-9" y="-18"/>
            <a:chExt cx="5769" cy="4347"/>
          </a:xfrm>
        </p:grpSpPr>
        <p:pic>
          <p:nvPicPr>
            <p:cNvPr id="18440" name="Picture 8" descr="POINSET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9" y="-18"/>
              <a:ext cx="480" cy="9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1" name="Picture 9" descr="POINSET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10800000">
              <a:off x="5280" y="3369"/>
              <a:ext cx="480" cy="9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2" name="Picture 10" descr="POINSET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16200000">
              <a:off x="-226" y="3577"/>
              <a:ext cx="960" cy="5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3" name="Picture 11" descr="POINSET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5400000">
              <a:off x="5003" y="280"/>
              <a:ext cx="1056" cy="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8444" name="Group 12"/>
            <p:cNvGrpSpPr>
              <a:grpSpLocks/>
            </p:cNvGrpSpPr>
            <p:nvPr/>
          </p:nvGrpSpPr>
          <p:grpSpPr bwMode="auto">
            <a:xfrm>
              <a:off x="462" y="0"/>
              <a:ext cx="4905" cy="96"/>
              <a:chOff x="480" y="0"/>
              <a:chExt cx="4905" cy="96"/>
            </a:xfrm>
          </p:grpSpPr>
          <p:sp>
            <p:nvSpPr>
              <p:cNvPr id="18445" name="AutoShape 13"/>
              <p:cNvSpPr>
                <a:spLocks noChangeArrowheads="1"/>
              </p:cNvSpPr>
              <p:nvPr/>
            </p:nvSpPr>
            <p:spPr bwMode="auto">
              <a:xfrm>
                <a:off x="480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46" name="AutoShape 14"/>
              <p:cNvSpPr>
                <a:spLocks noChangeArrowheads="1"/>
              </p:cNvSpPr>
              <p:nvPr/>
            </p:nvSpPr>
            <p:spPr bwMode="auto">
              <a:xfrm>
                <a:off x="891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47" name="AutoShape 15"/>
              <p:cNvSpPr>
                <a:spLocks noChangeArrowheads="1"/>
              </p:cNvSpPr>
              <p:nvPr/>
            </p:nvSpPr>
            <p:spPr bwMode="auto">
              <a:xfrm>
                <a:off x="130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48" name="AutoShape 16"/>
              <p:cNvSpPr>
                <a:spLocks noChangeArrowheads="1"/>
              </p:cNvSpPr>
              <p:nvPr/>
            </p:nvSpPr>
            <p:spPr bwMode="auto">
              <a:xfrm>
                <a:off x="171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49" name="AutoShape 17"/>
              <p:cNvSpPr>
                <a:spLocks noChangeArrowheads="1"/>
              </p:cNvSpPr>
              <p:nvPr/>
            </p:nvSpPr>
            <p:spPr bwMode="auto">
              <a:xfrm>
                <a:off x="2124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0" name="AutoShape 18"/>
              <p:cNvSpPr>
                <a:spLocks noChangeArrowheads="1"/>
              </p:cNvSpPr>
              <p:nvPr/>
            </p:nvSpPr>
            <p:spPr bwMode="auto">
              <a:xfrm>
                <a:off x="253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1" name="AutoShape 19"/>
              <p:cNvSpPr>
                <a:spLocks noChangeArrowheads="1"/>
              </p:cNvSpPr>
              <p:nvPr/>
            </p:nvSpPr>
            <p:spPr bwMode="auto">
              <a:xfrm>
                <a:off x="294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2" name="AutoShape 20"/>
              <p:cNvSpPr>
                <a:spLocks noChangeArrowheads="1"/>
              </p:cNvSpPr>
              <p:nvPr/>
            </p:nvSpPr>
            <p:spPr bwMode="auto">
              <a:xfrm>
                <a:off x="3360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3" name="AutoShape 21"/>
              <p:cNvSpPr>
                <a:spLocks noChangeArrowheads="1"/>
              </p:cNvSpPr>
              <p:nvPr/>
            </p:nvSpPr>
            <p:spPr bwMode="auto">
              <a:xfrm>
                <a:off x="3774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4" name="AutoShape 22"/>
              <p:cNvSpPr>
                <a:spLocks noChangeArrowheads="1"/>
              </p:cNvSpPr>
              <p:nvPr/>
            </p:nvSpPr>
            <p:spPr bwMode="auto">
              <a:xfrm>
                <a:off x="418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5" name="AutoShape 23"/>
              <p:cNvSpPr>
                <a:spLocks noChangeArrowheads="1"/>
              </p:cNvSpPr>
              <p:nvPr/>
            </p:nvSpPr>
            <p:spPr bwMode="auto">
              <a:xfrm>
                <a:off x="459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6" name="AutoShape 24"/>
              <p:cNvSpPr>
                <a:spLocks noChangeArrowheads="1"/>
              </p:cNvSpPr>
              <p:nvPr/>
            </p:nvSpPr>
            <p:spPr bwMode="auto">
              <a:xfrm>
                <a:off x="5001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57" name="Group 25"/>
            <p:cNvGrpSpPr>
              <a:grpSpLocks/>
            </p:cNvGrpSpPr>
            <p:nvPr/>
          </p:nvGrpSpPr>
          <p:grpSpPr bwMode="auto">
            <a:xfrm>
              <a:off x="471" y="4224"/>
              <a:ext cx="4905" cy="96"/>
              <a:chOff x="480" y="0"/>
              <a:chExt cx="4905" cy="96"/>
            </a:xfrm>
          </p:grpSpPr>
          <p:sp>
            <p:nvSpPr>
              <p:cNvPr id="18458" name="AutoShape 26"/>
              <p:cNvSpPr>
                <a:spLocks noChangeArrowheads="1"/>
              </p:cNvSpPr>
              <p:nvPr/>
            </p:nvSpPr>
            <p:spPr bwMode="auto">
              <a:xfrm>
                <a:off x="480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9" name="AutoShape 27"/>
              <p:cNvSpPr>
                <a:spLocks noChangeArrowheads="1"/>
              </p:cNvSpPr>
              <p:nvPr/>
            </p:nvSpPr>
            <p:spPr bwMode="auto">
              <a:xfrm>
                <a:off x="891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0" name="AutoShape 28"/>
              <p:cNvSpPr>
                <a:spLocks noChangeArrowheads="1"/>
              </p:cNvSpPr>
              <p:nvPr/>
            </p:nvSpPr>
            <p:spPr bwMode="auto">
              <a:xfrm>
                <a:off x="130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1" name="AutoShape 29"/>
              <p:cNvSpPr>
                <a:spLocks noChangeArrowheads="1"/>
              </p:cNvSpPr>
              <p:nvPr/>
            </p:nvSpPr>
            <p:spPr bwMode="auto">
              <a:xfrm>
                <a:off x="171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2" name="AutoShape 30"/>
              <p:cNvSpPr>
                <a:spLocks noChangeArrowheads="1"/>
              </p:cNvSpPr>
              <p:nvPr/>
            </p:nvSpPr>
            <p:spPr bwMode="auto">
              <a:xfrm>
                <a:off x="2124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3" name="AutoShape 31"/>
              <p:cNvSpPr>
                <a:spLocks noChangeArrowheads="1"/>
              </p:cNvSpPr>
              <p:nvPr/>
            </p:nvSpPr>
            <p:spPr bwMode="auto">
              <a:xfrm>
                <a:off x="253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4" name="AutoShape 32"/>
              <p:cNvSpPr>
                <a:spLocks noChangeArrowheads="1"/>
              </p:cNvSpPr>
              <p:nvPr/>
            </p:nvSpPr>
            <p:spPr bwMode="auto">
              <a:xfrm>
                <a:off x="294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5" name="AutoShape 33"/>
              <p:cNvSpPr>
                <a:spLocks noChangeArrowheads="1"/>
              </p:cNvSpPr>
              <p:nvPr/>
            </p:nvSpPr>
            <p:spPr bwMode="auto">
              <a:xfrm>
                <a:off x="3360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6" name="AutoShape 34"/>
              <p:cNvSpPr>
                <a:spLocks noChangeArrowheads="1"/>
              </p:cNvSpPr>
              <p:nvPr/>
            </p:nvSpPr>
            <p:spPr bwMode="auto">
              <a:xfrm>
                <a:off x="3774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7" name="AutoShape 35"/>
              <p:cNvSpPr>
                <a:spLocks noChangeArrowheads="1"/>
              </p:cNvSpPr>
              <p:nvPr/>
            </p:nvSpPr>
            <p:spPr bwMode="auto">
              <a:xfrm>
                <a:off x="418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8" name="AutoShape 36"/>
              <p:cNvSpPr>
                <a:spLocks noChangeArrowheads="1"/>
              </p:cNvSpPr>
              <p:nvPr/>
            </p:nvSpPr>
            <p:spPr bwMode="auto">
              <a:xfrm>
                <a:off x="459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9" name="AutoShape 37"/>
              <p:cNvSpPr>
                <a:spLocks noChangeArrowheads="1"/>
              </p:cNvSpPr>
              <p:nvPr/>
            </p:nvSpPr>
            <p:spPr bwMode="auto">
              <a:xfrm>
                <a:off x="5001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70" name="Group 38"/>
            <p:cNvGrpSpPr>
              <a:grpSpLocks/>
            </p:cNvGrpSpPr>
            <p:nvPr/>
          </p:nvGrpSpPr>
          <p:grpSpPr bwMode="auto">
            <a:xfrm>
              <a:off x="7" y="910"/>
              <a:ext cx="96" cy="2439"/>
              <a:chOff x="-2" y="865"/>
              <a:chExt cx="96" cy="2439"/>
            </a:xfrm>
          </p:grpSpPr>
          <p:sp>
            <p:nvSpPr>
              <p:cNvPr id="18471" name="AutoShape 39"/>
              <p:cNvSpPr>
                <a:spLocks noChangeArrowheads="1"/>
              </p:cNvSpPr>
              <p:nvPr/>
            </p:nvSpPr>
            <p:spPr bwMode="auto">
              <a:xfrm rot="5400000">
                <a:off x="-146" y="1009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72" name="AutoShape 40"/>
              <p:cNvSpPr>
                <a:spLocks noChangeArrowheads="1"/>
              </p:cNvSpPr>
              <p:nvPr/>
            </p:nvSpPr>
            <p:spPr bwMode="auto">
              <a:xfrm rot="5400000">
                <a:off x="-146" y="142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73" name="AutoShape 41"/>
              <p:cNvSpPr>
                <a:spLocks noChangeArrowheads="1"/>
              </p:cNvSpPr>
              <p:nvPr/>
            </p:nvSpPr>
            <p:spPr bwMode="auto">
              <a:xfrm rot="5400000">
                <a:off x="-146" y="1834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74" name="AutoShape 42"/>
              <p:cNvSpPr>
                <a:spLocks noChangeArrowheads="1"/>
              </p:cNvSpPr>
              <p:nvPr/>
            </p:nvSpPr>
            <p:spPr bwMode="auto">
              <a:xfrm rot="5400000">
                <a:off x="-146" y="2248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75" name="AutoShape 43"/>
              <p:cNvSpPr>
                <a:spLocks noChangeArrowheads="1"/>
              </p:cNvSpPr>
              <p:nvPr/>
            </p:nvSpPr>
            <p:spPr bwMode="auto">
              <a:xfrm rot="5400000">
                <a:off x="-146" y="2653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76" name="AutoShape 44"/>
              <p:cNvSpPr>
                <a:spLocks noChangeArrowheads="1"/>
              </p:cNvSpPr>
              <p:nvPr/>
            </p:nvSpPr>
            <p:spPr bwMode="auto">
              <a:xfrm rot="5400000">
                <a:off x="-146" y="3064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77" name="Group 45"/>
            <p:cNvGrpSpPr>
              <a:grpSpLocks/>
            </p:cNvGrpSpPr>
            <p:nvPr/>
          </p:nvGrpSpPr>
          <p:grpSpPr bwMode="auto">
            <a:xfrm>
              <a:off x="5655" y="1014"/>
              <a:ext cx="96" cy="2439"/>
              <a:chOff x="-2" y="865"/>
              <a:chExt cx="96" cy="2439"/>
            </a:xfrm>
          </p:grpSpPr>
          <p:sp>
            <p:nvSpPr>
              <p:cNvPr id="18478" name="AutoShape 46"/>
              <p:cNvSpPr>
                <a:spLocks noChangeArrowheads="1"/>
              </p:cNvSpPr>
              <p:nvPr/>
            </p:nvSpPr>
            <p:spPr bwMode="auto">
              <a:xfrm rot="5400000">
                <a:off x="-146" y="1009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79" name="AutoShape 47"/>
              <p:cNvSpPr>
                <a:spLocks noChangeArrowheads="1"/>
              </p:cNvSpPr>
              <p:nvPr/>
            </p:nvSpPr>
            <p:spPr bwMode="auto">
              <a:xfrm rot="5400000">
                <a:off x="-146" y="142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80" name="AutoShape 48"/>
              <p:cNvSpPr>
                <a:spLocks noChangeArrowheads="1"/>
              </p:cNvSpPr>
              <p:nvPr/>
            </p:nvSpPr>
            <p:spPr bwMode="auto">
              <a:xfrm rot="5400000">
                <a:off x="-146" y="1834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81" name="AutoShape 49"/>
              <p:cNvSpPr>
                <a:spLocks noChangeArrowheads="1"/>
              </p:cNvSpPr>
              <p:nvPr/>
            </p:nvSpPr>
            <p:spPr bwMode="auto">
              <a:xfrm rot="5400000">
                <a:off x="-146" y="2248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82" name="AutoShape 50"/>
              <p:cNvSpPr>
                <a:spLocks noChangeArrowheads="1"/>
              </p:cNvSpPr>
              <p:nvPr/>
            </p:nvSpPr>
            <p:spPr bwMode="auto">
              <a:xfrm rot="5400000">
                <a:off x="-146" y="2653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83" name="AutoShape 51"/>
              <p:cNvSpPr>
                <a:spLocks noChangeArrowheads="1"/>
              </p:cNvSpPr>
              <p:nvPr/>
            </p:nvSpPr>
            <p:spPr bwMode="auto">
              <a:xfrm rot="5400000">
                <a:off x="-146" y="3064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8484" name="Text Box 52"/>
          <p:cNvSpPr txBox="1">
            <a:spLocks noChangeArrowheads="1"/>
          </p:cNvSpPr>
          <p:nvPr/>
        </p:nvSpPr>
        <p:spPr bwMode="auto">
          <a:xfrm>
            <a:off x="2192338" y="1828800"/>
            <a:ext cx="5221287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6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UniverseH" pitchFamily="34" charset="0"/>
              </a:rPr>
              <a:t>ho¹t ®éng 2</a:t>
            </a:r>
          </a:p>
          <a:p>
            <a:pPr algn="ctr"/>
            <a:r>
              <a:rPr lang="en-US" sz="6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UniverseH" pitchFamily="34" charset="0"/>
              </a:rPr>
              <a:t>Bµi tËp tiÕt tÊu </a:t>
            </a:r>
          </a:p>
          <a:p>
            <a:pPr algn="ctr"/>
            <a:endParaRPr lang="en-US" sz="60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.VnUniverseH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8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8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18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500"/>
                                        <p:tgtEl>
                                          <p:spTgt spid="184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500"/>
                                        <p:tgtEl>
                                          <p:spTgt spid="184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500"/>
                                        <p:tgtEl>
                                          <p:spTgt spid="184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84" grpId="0"/>
      <p:bldP spid="18484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73" name="Picture 17" descr="Copy%20of%20Copy%20of%20Xylophone-02-june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3962400"/>
            <a:ext cx="8839200" cy="2057400"/>
          </a:xfrm>
          <a:prstGeom prst="rect">
            <a:avLst/>
          </a:prstGeom>
          <a:noFill/>
        </p:spPr>
      </p:pic>
      <p:grpSp>
        <p:nvGrpSpPr>
          <p:cNvPr id="19474" name="Group 18"/>
          <p:cNvGrpSpPr>
            <a:grpSpLocks/>
          </p:cNvGrpSpPr>
          <p:nvPr/>
        </p:nvGrpSpPr>
        <p:grpSpPr bwMode="auto">
          <a:xfrm>
            <a:off x="-14288" y="-28575"/>
            <a:ext cx="9158288" cy="6900863"/>
            <a:chOff x="-9" y="-18"/>
            <a:chExt cx="5769" cy="4347"/>
          </a:xfrm>
        </p:grpSpPr>
        <p:pic>
          <p:nvPicPr>
            <p:cNvPr id="19475" name="Picture 19" descr="POINSET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9" y="-18"/>
              <a:ext cx="480" cy="9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6" name="Picture 20" descr="POINSET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0800000">
              <a:off x="5280" y="3369"/>
              <a:ext cx="480" cy="9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7" name="Picture 21" descr="POINSET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6200000">
              <a:off x="-226" y="3577"/>
              <a:ext cx="960" cy="5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8" name="Picture 22" descr="POINSET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5400000">
              <a:off x="5003" y="280"/>
              <a:ext cx="1056" cy="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9479" name="Group 23"/>
            <p:cNvGrpSpPr>
              <a:grpSpLocks/>
            </p:cNvGrpSpPr>
            <p:nvPr/>
          </p:nvGrpSpPr>
          <p:grpSpPr bwMode="auto">
            <a:xfrm>
              <a:off x="462" y="0"/>
              <a:ext cx="4905" cy="96"/>
              <a:chOff x="480" y="0"/>
              <a:chExt cx="4905" cy="96"/>
            </a:xfrm>
          </p:grpSpPr>
          <p:sp>
            <p:nvSpPr>
              <p:cNvPr id="19480" name="AutoShape 24"/>
              <p:cNvSpPr>
                <a:spLocks noChangeArrowheads="1"/>
              </p:cNvSpPr>
              <p:nvPr/>
            </p:nvSpPr>
            <p:spPr bwMode="auto">
              <a:xfrm>
                <a:off x="480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81" name="AutoShape 25"/>
              <p:cNvSpPr>
                <a:spLocks noChangeArrowheads="1"/>
              </p:cNvSpPr>
              <p:nvPr/>
            </p:nvSpPr>
            <p:spPr bwMode="auto">
              <a:xfrm>
                <a:off x="891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82" name="AutoShape 26"/>
              <p:cNvSpPr>
                <a:spLocks noChangeArrowheads="1"/>
              </p:cNvSpPr>
              <p:nvPr/>
            </p:nvSpPr>
            <p:spPr bwMode="auto">
              <a:xfrm>
                <a:off x="130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83" name="AutoShape 27"/>
              <p:cNvSpPr>
                <a:spLocks noChangeArrowheads="1"/>
              </p:cNvSpPr>
              <p:nvPr/>
            </p:nvSpPr>
            <p:spPr bwMode="auto">
              <a:xfrm>
                <a:off x="171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84" name="AutoShape 28"/>
              <p:cNvSpPr>
                <a:spLocks noChangeArrowheads="1"/>
              </p:cNvSpPr>
              <p:nvPr/>
            </p:nvSpPr>
            <p:spPr bwMode="auto">
              <a:xfrm>
                <a:off x="2124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85" name="AutoShape 29"/>
              <p:cNvSpPr>
                <a:spLocks noChangeArrowheads="1"/>
              </p:cNvSpPr>
              <p:nvPr/>
            </p:nvSpPr>
            <p:spPr bwMode="auto">
              <a:xfrm>
                <a:off x="253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86" name="AutoShape 30"/>
              <p:cNvSpPr>
                <a:spLocks noChangeArrowheads="1"/>
              </p:cNvSpPr>
              <p:nvPr/>
            </p:nvSpPr>
            <p:spPr bwMode="auto">
              <a:xfrm>
                <a:off x="294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87" name="AutoShape 31"/>
              <p:cNvSpPr>
                <a:spLocks noChangeArrowheads="1"/>
              </p:cNvSpPr>
              <p:nvPr/>
            </p:nvSpPr>
            <p:spPr bwMode="auto">
              <a:xfrm>
                <a:off x="3360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88" name="AutoShape 32"/>
              <p:cNvSpPr>
                <a:spLocks noChangeArrowheads="1"/>
              </p:cNvSpPr>
              <p:nvPr/>
            </p:nvSpPr>
            <p:spPr bwMode="auto">
              <a:xfrm>
                <a:off x="3774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89" name="AutoShape 33"/>
              <p:cNvSpPr>
                <a:spLocks noChangeArrowheads="1"/>
              </p:cNvSpPr>
              <p:nvPr/>
            </p:nvSpPr>
            <p:spPr bwMode="auto">
              <a:xfrm>
                <a:off x="418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90" name="AutoShape 34"/>
              <p:cNvSpPr>
                <a:spLocks noChangeArrowheads="1"/>
              </p:cNvSpPr>
              <p:nvPr/>
            </p:nvSpPr>
            <p:spPr bwMode="auto">
              <a:xfrm>
                <a:off x="459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91" name="AutoShape 35"/>
              <p:cNvSpPr>
                <a:spLocks noChangeArrowheads="1"/>
              </p:cNvSpPr>
              <p:nvPr/>
            </p:nvSpPr>
            <p:spPr bwMode="auto">
              <a:xfrm>
                <a:off x="5001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9492" name="Group 36"/>
            <p:cNvGrpSpPr>
              <a:grpSpLocks/>
            </p:cNvGrpSpPr>
            <p:nvPr/>
          </p:nvGrpSpPr>
          <p:grpSpPr bwMode="auto">
            <a:xfrm>
              <a:off x="471" y="4224"/>
              <a:ext cx="4905" cy="96"/>
              <a:chOff x="480" y="0"/>
              <a:chExt cx="4905" cy="96"/>
            </a:xfrm>
          </p:grpSpPr>
          <p:sp>
            <p:nvSpPr>
              <p:cNvPr id="19493" name="AutoShape 37"/>
              <p:cNvSpPr>
                <a:spLocks noChangeArrowheads="1"/>
              </p:cNvSpPr>
              <p:nvPr/>
            </p:nvSpPr>
            <p:spPr bwMode="auto">
              <a:xfrm>
                <a:off x="480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94" name="AutoShape 38"/>
              <p:cNvSpPr>
                <a:spLocks noChangeArrowheads="1"/>
              </p:cNvSpPr>
              <p:nvPr/>
            </p:nvSpPr>
            <p:spPr bwMode="auto">
              <a:xfrm>
                <a:off x="891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95" name="AutoShape 39"/>
              <p:cNvSpPr>
                <a:spLocks noChangeArrowheads="1"/>
              </p:cNvSpPr>
              <p:nvPr/>
            </p:nvSpPr>
            <p:spPr bwMode="auto">
              <a:xfrm>
                <a:off x="130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96" name="AutoShape 40"/>
              <p:cNvSpPr>
                <a:spLocks noChangeArrowheads="1"/>
              </p:cNvSpPr>
              <p:nvPr/>
            </p:nvSpPr>
            <p:spPr bwMode="auto">
              <a:xfrm>
                <a:off x="171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97" name="AutoShape 41"/>
              <p:cNvSpPr>
                <a:spLocks noChangeArrowheads="1"/>
              </p:cNvSpPr>
              <p:nvPr/>
            </p:nvSpPr>
            <p:spPr bwMode="auto">
              <a:xfrm>
                <a:off x="2124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98" name="AutoShape 42"/>
              <p:cNvSpPr>
                <a:spLocks noChangeArrowheads="1"/>
              </p:cNvSpPr>
              <p:nvPr/>
            </p:nvSpPr>
            <p:spPr bwMode="auto">
              <a:xfrm>
                <a:off x="253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99" name="AutoShape 43"/>
              <p:cNvSpPr>
                <a:spLocks noChangeArrowheads="1"/>
              </p:cNvSpPr>
              <p:nvPr/>
            </p:nvSpPr>
            <p:spPr bwMode="auto">
              <a:xfrm>
                <a:off x="294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00" name="AutoShape 44"/>
              <p:cNvSpPr>
                <a:spLocks noChangeArrowheads="1"/>
              </p:cNvSpPr>
              <p:nvPr/>
            </p:nvSpPr>
            <p:spPr bwMode="auto">
              <a:xfrm>
                <a:off x="3360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01" name="AutoShape 45"/>
              <p:cNvSpPr>
                <a:spLocks noChangeArrowheads="1"/>
              </p:cNvSpPr>
              <p:nvPr/>
            </p:nvSpPr>
            <p:spPr bwMode="auto">
              <a:xfrm>
                <a:off x="3774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02" name="AutoShape 46"/>
              <p:cNvSpPr>
                <a:spLocks noChangeArrowheads="1"/>
              </p:cNvSpPr>
              <p:nvPr/>
            </p:nvSpPr>
            <p:spPr bwMode="auto">
              <a:xfrm>
                <a:off x="418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03" name="AutoShape 47"/>
              <p:cNvSpPr>
                <a:spLocks noChangeArrowheads="1"/>
              </p:cNvSpPr>
              <p:nvPr/>
            </p:nvSpPr>
            <p:spPr bwMode="auto">
              <a:xfrm>
                <a:off x="459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04" name="AutoShape 48"/>
              <p:cNvSpPr>
                <a:spLocks noChangeArrowheads="1"/>
              </p:cNvSpPr>
              <p:nvPr/>
            </p:nvSpPr>
            <p:spPr bwMode="auto">
              <a:xfrm>
                <a:off x="5001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9505" name="Group 49"/>
            <p:cNvGrpSpPr>
              <a:grpSpLocks/>
            </p:cNvGrpSpPr>
            <p:nvPr/>
          </p:nvGrpSpPr>
          <p:grpSpPr bwMode="auto">
            <a:xfrm>
              <a:off x="7" y="910"/>
              <a:ext cx="96" cy="2439"/>
              <a:chOff x="-2" y="865"/>
              <a:chExt cx="96" cy="2439"/>
            </a:xfrm>
          </p:grpSpPr>
          <p:sp>
            <p:nvSpPr>
              <p:cNvPr id="19506" name="AutoShape 50"/>
              <p:cNvSpPr>
                <a:spLocks noChangeArrowheads="1"/>
              </p:cNvSpPr>
              <p:nvPr/>
            </p:nvSpPr>
            <p:spPr bwMode="auto">
              <a:xfrm rot="5400000">
                <a:off x="-146" y="1009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07" name="AutoShape 51"/>
              <p:cNvSpPr>
                <a:spLocks noChangeArrowheads="1"/>
              </p:cNvSpPr>
              <p:nvPr/>
            </p:nvSpPr>
            <p:spPr bwMode="auto">
              <a:xfrm rot="5400000">
                <a:off x="-146" y="142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08" name="AutoShape 52"/>
              <p:cNvSpPr>
                <a:spLocks noChangeArrowheads="1"/>
              </p:cNvSpPr>
              <p:nvPr/>
            </p:nvSpPr>
            <p:spPr bwMode="auto">
              <a:xfrm rot="5400000">
                <a:off x="-146" y="1834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09" name="AutoShape 53"/>
              <p:cNvSpPr>
                <a:spLocks noChangeArrowheads="1"/>
              </p:cNvSpPr>
              <p:nvPr/>
            </p:nvSpPr>
            <p:spPr bwMode="auto">
              <a:xfrm rot="5400000">
                <a:off x="-146" y="2248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10" name="AutoShape 54"/>
              <p:cNvSpPr>
                <a:spLocks noChangeArrowheads="1"/>
              </p:cNvSpPr>
              <p:nvPr/>
            </p:nvSpPr>
            <p:spPr bwMode="auto">
              <a:xfrm rot="5400000">
                <a:off x="-146" y="2653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11" name="AutoShape 55"/>
              <p:cNvSpPr>
                <a:spLocks noChangeArrowheads="1"/>
              </p:cNvSpPr>
              <p:nvPr/>
            </p:nvSpPr>
            <p:spPr bwMode="auto">
              <a:xfrm rot="5400000">
                <a:off x="-146" y="3064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9512" name="Group 56"/>
            <p:cNvGrpSpPr>
              <a:grpSpLocks/>
            </p:cNvGrpSpPr>
            <p:nvPr/>
          </p:nvGrpSpPr>
          <p:grpSpPr bwMode="auto">
            <a:xfrm>
              <a:off x="5655" y="1014"/>
              <a:ext cx="96" cy="2439"/>
              <a:chOff x="-2" y="865"/>
              <a:chExt cx="96" cy="2439"/>
            </a:xfrm>
          </p:grpSpPr>
          <p:sp>
            <p:nvSpPr>
              <p:cNvPr id="19513" name="AutoShape 57"/>
              <p:cNvSpPr>
                <a:spLocks noChangeArrowheads="1"/>
              </p:cNvSpPr>
              <p:nvPr/>
            </p:nvSpPr>
            <p:spPr bwMode="auto">
              <a:xfrm rot="5400000">
                <a:off x="-146" y="1009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14" name="AutoShape 58"/>
              <p:cNvSpPr>
                <a:spLocks noChangeArrowheads="1"/>
              </p:cNvSpPr>
              <p:nvPr/>
            </p:nvSpPr>
            <p:spPr bwMode="auto">
              <a:xfrm rot="5400000">
                <a:off x="-146" y="142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15" name="AutoShape 59"/>
              <p:cNvSpPr>
                <a:spLocks noChangeArrowheads="1"/>
              </p:cNvSpPr>
              <p:nvPr/>
            </p:nvSpPr>
            <p:spPr bwMode="auto">
              <a:xfrm rot="5400000">
                <a:off x="-146" y="1834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16" name="AutoShape 60"/>
              <p:cNvSpPr>
                <a:spLocks noChangeArrowheads="1"/>
              </p:cNvSpPr>
              <p:nvPr/>
            </p:nvSpPr>
            <p:spPr bwMode="auto">
              <a:xfrm rot="5400000">
                <a:off x="-146" y="2248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17" name="AutoShape 61"/>
              <p:cNvSpPr>
                <a:spLocks noChangeArrowheads="1"/>
              </p:cNvSpPr>
              <p:nvPr/>
            </p:nvSpPr>
            <p:spPr bwMode="auto">
              <a:xfrm rot="5400000">
                <a:off x="-146" y="2653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18" name="AutoShape 62"/>
              <p:cNvSpPr>
                <a:spLocks noChangeArrowheads="1"/>
              </p:cNvSpPr>
              <p:nvPr/>
            </p:nvSpPr>
            <p:spPr bwMode="auto">
              <a:xfrm rot="5400000">
                <a:off x="-146" y="3064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pic>
        <p:nvPicPr>
          <p:cNvPr id="19519" name="Picture 6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1676400"/>
            <a:ext cx="8534400" cy="1222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134</Words>
  <Application>Microsoft Office PowerPoint</Application>
  <PresentationFormat>On-screen Show (4:3)</PresentationFormat>
  <Paragraphs>37</Paragraphs>
  <Slides>12</Slides>
  <Notes>5</Notes>
  <HiddenSlides>0</HiddenSlides>
  <MMClips>3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.VnTime</vt:lpstr>
      <vt:lpstr>Webdings</vt:lpstr>
      <vt:lpstr>.VnRevueH</vt:lpstr>
      <vt:lpstr>.VnUniverseH</vt:lpstr>
      <vt:lpstr>.VnArial</vt:lpstr>
      <vt:lpstr>Default Design</vt:lpstr>
      <vt:lpstr>CorelDRAW 12.0 Graphic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LG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Than Lam</dc:creator>
  <cp:lastModifiedBy>BachKim201</cp:lastModifiedBy>
  <cp:revision>2</cp:revision>
  <dcterms:created xsi:type="dcterms:W3CDTF">2009-07-12T17:34:08Z</dcterms:created>
  <dcterms:modified xsi:type="dcterms:W3CDTF">2018-10-19T09:49:22Z</dcterms:modified>
</cp:coreProperties>
</file>